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2" r:id="rId2"/>
  </p:sldIdLst>
  <p:sldSz cx="7772400" cy="100584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79" d="100"/>
          <a:sy n="79" d="100"/>
        </p:scale>
        <p:origin x="338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A11E84-19B9-F24C-8DFA-B5EDA721979F}"/>
              </a:ext>
            </a:extLst>
          </p:cNvPr>
          <p:cNvSpPr txBox="1">
            <a:spLocks noGrp="1"/>
          </p:cNvSpPr>
          <p:nvPr>
            <p:ph type="hdr" sz="quarter"/>
          </p:nvPr>
        </p:nvSpPr>
        <p:spPr>
          <a:xfrm>
            <a:off x="0" y="0"/>
            <a:ext cx="3174438" cy="479716"/>
          </a:xfrm>
          <a:prstGeom prst="rect">
            <a:avLst/>
          </a:prstGeom>
          <a:noFill/>
          <a:ln>
            <a:noFill/>
          </a:ln>
        </p:spPr>
        <p:txBody>
          <a:bodyPr vert="horz" wrap="none" lIns="85383" tIns="42692" rIns="85383" bIns="42692" anchorCtr="0" compatLnSpc="0">
            <a:noAutofit/>
          </a:bodyPr>
          <a:lstStyle/>
          <a:p>
            <a:pPr hangingPunct="0">
              <a:defRPr sz="1400"/>
            </a:pPr>
            <a:endParaRPr lang="en-US" sz="1300">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DF68A5DB-5EFD-4743-9635-0771F93E3831}"/>
              </a:ext>
            </a:extLst>
          </p:cNvPr>
          <p:cNvSpPr txBox="1">
            <a:spLocks noGrp="1"/>
          </p:cNvSpPr>
          <p:nvPr>
            <p:ph type="dt" sz="quarter" idx="1"/>
          </p:nvPr>
        </p:nvSpPr>
        <p:spPr>
          <a:xfrm>
            <a:off x="4140423" y="0"/>
            <a:ext cx="3174438" cy="479716"/>
          </a:xfrm>
          <a:prstGeom prst="rect">
            <a:avLst/>
          </a:prstGeom>
          <a:noFill/>
          <a:ln>
            <a:noFill/>
          </a:ln>
        </p:spPr>
        <p:txBody>
          <a:bodyPr vert="horz" wrap="none" lIns="85383" tIns="42692" rIns="85383" bIns="42692" anchorCtr="0" compatLnSpc="0">
            <a:noAutofit/>
          </a:bodyPr>
          <a:lstStyle/>
          <a:p>
            <a:pPr algn="r" hangingPunct="0">
              <a:defRPr sz="1400"/>
            </a:pPr>
            <a:endParaRPr lang="en-US" sz="1300">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6894AEEA-230B-3F43-8BE1-B42B1D0787FA}"/>
              </a:ext>
            </a:extLst>
          </p:cNvPr>
          <p:cNvSpPr txBox="1">
            <a:spLocks noGrp="1"/>
          </p:cNvSpPr>
          <p:nvPr>
            <p:ph type="ftr" sz="quarter" idx="2"/>
          </p:nvPr>
        </p:nvSpPr>
        <p:spPr>
          <a:xfrm>
            <a:off x="0" y="9121140"/>
            <a:ext cx="3174438" cy="479716"/>
          </a:xfrm>
          <a:prstGeom prst="rect">
            <a:avLst/>
          </a:prstGeom>
          <a:noFill/>
          <a:ln>
            <a:noFill/>
          </a:ln>
        </p:spPr>
        <p:txBody>
          <a:bodyPr vert="horz" wrap="none" lIns="85383" tIns="42692" rIns="85383" bIns="42692" anchor="b" anchorCtr="0" compatLnSpc="0">
            <a:noAutofit/>
          </a:bodyPr>
          <a:lstStyle/>
          <a:p>
            <a:pPr hangingPunct="0">
              <a:defRPr sz="1400"/>
            </a:pPr>
            <a:endParaRPr lang="en-US" sz="1300">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B7103BB1-88B5-B144-85D1-DD7B563E0661}"/>
              </a:ext>
            </a:extLst>
          </p:cNvPr>
          <p:cNvSpPr txBox="1">
            <a:spLocks noGrp="1"/>
          </p:cNvSpPr>
          <p:nvPr>
            <p:ph type="sldNum" sz="quarter" idx="3"/>
          </p:nvPr>
        </p:nvSpPr>
        <p:spPr>
          <a:xfrm>
            <a:off x="4140423" y="9121140"/>
            <a:ext cx="3174438" cy="479716"/>
          </a:xfrm>
          <a:prstGeom prst="rect">
            <a:avLst/>
          </a:prstGeom>
          <a:noFill/>
          <a:ln>
            <a:noFill/>
          </a:ln>
        </p:spPr>
        <p:txBody>
          <a:bodyPr vert="horz" wrap="none" lIns="85383" tIns="42692" rIns="85383" bIns="42692" anchor="b" anchorCtr="0" compatLnSpc="0">
            <a:noAutofit/>
          </a:bodyPr>
          <a:lstStyle/>
          <a:p>
            <a:pPr algn="r" hangingPunct="0">
              <a:defRPr sz="1400"/>
            </a:pPr>
            <a:fld id="{1577D0DB-94A5-954B-9D05-A9FB6E6CAAFB}" type="slidenum">
              <a:t>‹#›</a:t>
            </a:fld>
            <a:endParaRPr lang="en-US" sz="1300">
              <a:latin typeface="Arial" pitchFamily="18"/>
              <a:ea typeface="Microsoft YaHei" pitchFamily="2"/>
              <a:cs typeface="Arial" pitchFamily="2"/>
            </a:endParaRPr>
          </a:p>
        </p:txBody>
      </p:sp>
    </p:spTree>
    <p:extLst>
      <p:ext uri="{BB962C8B-B14F-4D97-AF65-F5344CB8AC3E}">
        <p14:creationId xmlns:p14="http://schemas.microsoft.com/office/powerpoint/2010/main" val="2730826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4A32C7-7A21-6B42-9EEF-E478A7B9465D}"/>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4AF6C316-AA8D-9342-A9CE-E65C6AAE4D74}"/>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B37FCFC2-B647-0541-9A90-6F1AFAD41625}"/>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A56D4086-5CA7-A446-B72B-F6FE89824A6E}"/>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B9044EB6-9BD8-5845-A0E9-C7F899345751}"/>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2AABB794-0D8D-CB40-A393-B8A852B69A54}"/>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0C0F589D-9D64-C64F-9EFE-7B6599F1AFB4}" type="slidenum">
              <a:t>‹#›</a:t>
            </a:fld>
            <a:endParaRPr lang="en-US"/>
          </a:p>
        </p:txBody>
      </p:sp>
    </p:spTree>
    <p:extLst>
      <p:ext uri="{BB962C8B-B14F-4D97-AF65-F5344CB8AC3E}">
        <p14:creationId xmlns:p14="http://schemas.microsoft.com/office/powerpoint/2010/main" val="1206016170"/>
      </p:ext>
    </p:extLst>
  </p:cSld>
  <p:clrMap bg1="lt1" tx1="dk1" bg2="lt2" tx2="dk2" accent1="accent1" accent2="accent2" accent3="accent3" accent4="accent4" accent5="accent5" accent6="accent6" hlink="hlink" folHlink="folHlink"/>
  <p:notesStyle>
    <a:lvl1pPr marL="216000" marR="0" indent="-216000" rtl="0" hangingPunct="0">
      <a:tabLst/>
      <a:defRPr lang="en-US" sz="264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D67AF8-FDA3-6E45-9C26-3680023FEBEB}"/>
              </a:ext>
            </a:extLst>
          </p:cNvPr>
          <p:cNvSpPr txBox="1">
            <a:spLocks noGrp="1"/>
          </p:cNvSpPr>
          <p:nvPr>
            <p:ph type="sldNum" sz="quarter" idx="8"/>
          </p:nvPr>
        </p:nvSpPr>
        <p:spPr>
          <a:xfrm>
            <a:off x="4143240" y="9120240"/>
            <a:ext cx="3169800" cy="479160"/>
          </a:xfrm>
        </p:spPr>
        <p:txBody>
          <a:bodyPr wrap="square" lIns="90000" tIns="45000" rIns="90000" bIns="45000" anchor="t"/>
          <a:lstStyle/>
          <a:p>
            <a:pPr lvl="0" algn="l" hangingPunct="1"/>
            <a:fld id="{C8F9E4D4-9E34-094D-953F-72D093874955}" type="slidenum">
              <a:t>1</a:t>
            </a:fld>
            <a:endParaRPr lang="en-US">
              <a:solidFill>
                <a:srgbClr val="000000"/>
              </a:solidFill>
              <a:latin typeface="Arial" pitchFamily="34"/>
              <a:ea typeface="ＭＳ Ｐゴシック" pitchFamily="1"/>
              <a:cs typeface="+mn-cs" pitchFamily="2"/>
            </a:endParaRPr>
          </a:p>
        </p:txBody>
      </p:sp>
      <p:sp>
        <p:nvSpPr>
          <p:cNvPr id="8" name="Slide Number Placeholder 6">
            <a:extLst>
              <a:ext uri="{FF2B5EF4-FFF2-40B4-BE49-F238E27FC236}">
                <a16:creationId xmlns:a16="http://schemas.microsoft.com/office/drawing/2014/main" id="{190EB1FD-DA92-1148-9E12-2EBA909369DC}"/>
              </a:ext>
            </a:extLst>
          </p:cNvPr>
          <p:cNvSpPr txBox="1">
            <a:spLocks noGrp="1"/>
          </p:cNvSpPr>
          <p:nvPr>
            <p:ph type="sldNum" sz="quarter" idx="5"/>
          </p:nvPr>
        </p:nvSpPr>
        <p:spPr>
          <a:ln/>
        </p:spPr>
        <p:txBody>
          <a:bodyPr lIns="0" tIns="0" rIns="0" bIns="0" anchor="b" anchorCtr="0">
            <a:noAutofit/>
          </a:bodyPr>
          <a:lstStyle/>
          <a:p>
            <a:pPr lvl="0"/>
            <a:fld id="{269471DB-67DB-5D48-8F55-C2DB11B2B0BE}" type="slidenum">
              <a:t>1</a:t>
            </a:fld>
            <a:endParaRPr lang="en-US"/>
          </a:p>
        </p:txBody>
      </p:sp>
      <p:sp>
        <p:nvSpPr>
          <p:cNvPr id="2" name="Slide Image Placeholder 1">
            <a:extLst>
              <a:ext uri="{FF2B5EF4-FFF2-40B4-BE49-F238E27FC236}">
                <a16:creationId xmlns:a16="http://schemas.microsoft.com/office/drawing/2014/main" id="{F50FEF2A-03FF-4F41-BEB7-8CB90B88D92C}"/>
              </a:ext>
            </a:extLst>
          </p:cNvPr>
          <p:cNvSpPr>
            <a:spLocks noGrp="1" noRot="1" noChangeAspect="1" noResize="1"/>
          </p:cNvSpPr>
          <p:nvPr>
            <p:ph type="sldImg"/>
          </p:nvPr>
        </p:nvSpPr>
        <p:spPr>
          <a:xfrm>
            <a:off x="2266950" y="719138"/>
            <a:ext cx="2781300" cy="360045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CBDF827-A045-D847-A572-3D1907ED6ADE}"/>
              </a:ext>
            </a:extLst>
          </p:cNvPr>
          <p:cNvSpPr txBox="1">
            <a:spLocks noGrp="1"/>
          </p:cNvSpPr>
          <p:nvPr>
            <p:ph type="body" sz="quarter" idx="1"/>
          </p:nvPr>
        </p:nvSpPr>
        <p:spPr>
          <a:xfrm>
            <a:off x="731880" y="4560840"/>
            <a:ext cx="5851080" cy="4319280"/>
          </a:xfrm>
        </p:spPr>
        <p:txBody>
          <a:bodyPr wrap="square" lIns="90000" tIns="45000" rIns="90000" bIns="45000" anchor="t">
            <a:noAutofit/>
          </a:bodyPr>
          <a:lstStyle/>
          <a:p>
            <a:pPr lvl="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CADA-4BF0-E143-86FA-88C2D9177264}"/>
              </a:ext>
            </a:extLst>
          </p:cNvPr>
          <p:cNvSpPr>
            <a:spLocks noGrp="1"/>
          </p:cNvSpPr>
          <p:nvPr>
            <p:ph type="ctrTitle"/>
          </p:nvPr>
        </p:nvSpPr>
        <p:spPr>
          <a:xfrm>
            <a:off x="971550" y="1646238"/>
            <a:ext cx="5829300" cy="350202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03384D-415C-6142-9FF5-3A9AC67910B3}"/>
              </a:ext>
            </a:extLst>
          </p:cNvPr>
          <p:cNvSpPr>
            <a:spLocks noGrp="1"/>
          </p:cNvSpPr>
          <p:nvPr>
            <p:ph type="subTitle" idx="1"/>
          </p:nvPr>
        </p:nvSpPr>
        <p:spPr>
          <a:xfrm>
            <a:off x="971550" y="5283200"/>
            <a:ext cx="5829300" cy="24288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CD59E2-82D8-A642-8EB5-776F22F2E9F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F865A51-14FB-F249-9576-93D8FC2AEC7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EE50311-3BE6-0543-90BC-63068CE1171B}"/>
              </a:ext>
            </a:extLst>
          </p:cNvPr>
          <p:cNvSpPr>
            <a:spLocks noGrp="1"/>
          </p:cNvSpPr>
          <p:nvPr>
            <p:ph type="sldNum" sz="quarter" idx="12"/>
          </p:nvPr>
        </p:nvSpPr>
        <p:spPr/>
        <p:txBody>
          <a:bodyPr/>
          <a:lstStyle/>
          <a:p>
            <a:pPr lvl="0"/>
            <a:fld id="{781BF7BE-1178-0944-947A-53049189ED63}" type="slidenum">
              <a:t>‹#›</a:t>
            </a:fld>
            <a:endParaRPr lang="en-US"/>
          </a:p>
        </p:txBody>
      </p:sp>
    </p:spTree>
    <p:extLst>
      <p:ext uri="{BB962C8B-B14F-4D97-AF65-F5344CB8AC3E}">
        <p14:creationId xmlns:p14="http://schemas.microsoft.com/office/powerpoint/2010/main" val="406603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E698-F582-E04A-B7BA-F17E5D9F03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86B8D9-7484-6347-A970-36220B45E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DDAFA-F138-2743-A42B-685E3E4DBA9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2BEFF9D-248E-2944-AFB0-D71AD932C4D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DC84765-DC3A-414C-BDE6-31A0E2ED4DDB}"/>
              </a:ext>
            </a:extLst>
          </p:cNvPr>
          <p:cNvSpPr>
            <a:spLocks noGrp="1"/>
          </p:cNvSpPr>
          <p:nvPr>
            <p:ph type="sldNum" sz="quarter" idx="12"/>
          </p:nvPr>
        </p:nvSpPr>
        <p:spPr/>
        <p:txBody>
          <a:bodyPr/>
          <a:lstStyle/>
          <a:p>
            <a:pPr lvl="0"/>
            <a:fld id="{78D7847C-BFAE-4D4E-9774-081665F9A138}" type="slidenum">
              <a:t>‹#›</a:t>
            </a:fld>
            <a:endParaRPr lang="en-US"/>
          </a:p>
        </p:txBody>
      </p:sp>
    </p:spTree>
    <p:extLst>
      <p:ext uri="{BB962C8B-B14F-4D97-AF65-F5344CB8AC3E}">
        <p14:creationId xmlns:p14="http://schemas.microsoft.com/office/powerpoint/2010/main" val="322796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0DFEE-D554-E74C-8614-1F57AFD0368C}"/>
              </a:ext>
            </a:extLst>
          </p:cNvPr>
          <p:cNvSpPr>
            <a:spLocks noGrp="1"/>
          </p:cNvSpPr>
          <p:nvPr>
            <p:ph type="title" orient="vert"/>
          </p:nvPr>
        </p:nvSpPr>
        <p:spPr>
          <a:xfrm>
            <a:off x="5475288" y="728663"/>
            <a:ext cx="1587500" cy="79819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7FA898-E5A3-6448-B398-CDF7E473B754}"/>
              </a:ext>
            </a:extLst>
          </p:cNvPr>
          <p:cNvSpPr>
            <a:spLocks noGrp="1"/>
          </p:cNvSpPr>
          <p:nvPr>
            <p:ph type="body" orient="vert" idx="1"/>
          </p:nvPr>
        </p:nvSpPr>
        <p:spPr>
          <a:xfrm>
            <a:off x="709613" y="728663"/>
            <a:ext cx="4613275" cy="7981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A3EF1-765E-B746-AB4F-59B8FEABFB8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0FDADB8-D28A-454B-B972-CF85F8F007B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A0C907D-DAD7-E045-9F50-2E325F9F3A85}"/>
              </a:ext>
            </a:extLst>
          </p:cNvPr>
          <p:cNvSpPr>
            <a:spLocks noGrp="1"/>
          </p:cNvSpPr>
          <p:nvPr>
            <p:ph type="sldNum" sz="quarter" idx="12"/>
          </p:nvPr>
        </p:nvSpPr>
        <p:spPr/>
        <p:txBody>
          <a:bodyPr/>
          <a:lstStyle/>
          <a:p>
            <a:pPr lvl="0"/>
            <a:fld id="{AAF4F07F-14E6-A74D-8FAB-6B5E378C1217}" type="slidenum">
              <a:t>‹#›</a:t>
            </a:fld>
            <a:endParaRPr lang="en-US"/>
          </a:p>
        </p:txBody>
      </p:sp>
    </p:spTree>
    <p:extLst>
      <p:ext uri="{BB962C8B-B14F-4D97-AF65-F5344CB8AC3E}">
        <p14:creationId xmlns:p14="http://schemas.microsoft.com/office/powerpoint/2010/main" val="279238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72E6-7C3D-0646-9616-BA654628D8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23AC5-B864-6347-B0BE-44FC6239D7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7A426-F2C6-A047-81BC-B201053A5F0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3445198-D721-E248-9264-333F386682A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4F2EFFE-389F-5149-AB1F-D76171BB8963}"/>
              </a:ext>
            </a:extLst>
          </p:cNvPr>
          <p:cNvSpPr>
            <a:spLocks noGrp="1"/>
          </p:cNvSpPr>
          <p:nvPr>
            <p:ph type="sldNum" sz="quarter" idx="12"/>
          </p:nvPr>
        </p:nvSpPr>
        <p:spPr/>
        <p:txBody>
          <a:bodyPr/>
          <a:lstStyle/>
          <a:p>
            <a:pPr lvl="0"/>
            <a:fld id="{8100445B-BFF0-704D-A20A-C2E04E62374C}" type="slidenum">
              <a:t>‹#›</a:t>
            </a:fld>
            <a:endParaRPr lang="en-US"/>
          </a:p>
        </p:txBody>
      </p:sp>
    </p:spTree>
    <p:extLst>
      <p:ext uri="{BB962C8B-B14F-4D97-AF65-F5344CB8AC3E}">
        <p14:creationId xmlns:p14="http://schemas.microsoft.com/office/powerpoint/2010/main" val="329999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A2DE-E67B-A340-89D2-66A295AEA954}"/>
              </a:ext>
            </a:extLst>
          </p:cNvPr>
          <p:cNvSpPr>
            <a:spLocks noGrp="1"/>
          </p:cNvSpPr>
          <p:nvPr>
            <p:ph type="title"/>
          </p:nvPr>
        </p:nvSpPr>
        <p:spPr>
          <a:xfrm>
            <a:off x="530225" y="2508250"/>
            <a:ext cx="6704013" cy="418306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EB4417-A196-D44E-9D68-5AB8F9869C87}"/>
              </a:ext>
            </a:extLst>
          </p:cNvPr>
          <p:cNvSpPr>
            <a:spLocks noGrp="1"/>
          </p:cNvSpPr>
          <p:nvPr>
            <p:ph type="body" idx="1"/>
          </p:nvPr>
        </p:nvSpPr>
        <p:spPr>
          <a:xfrm>
            <a:off x="530225" y="6731000"/>
            <a:ext cx="6704013" cy="22002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E957C-D4FC-4649-A61A-D4A91246D7D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841BDED-72B0-4F46-AEF9-7CD2D57B6A0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30FB1B8-74CE-1D41-8C06-A35949BCBADD}"/>
              </a:ext>
            </a:extLst>
          </p:cNvPr>
          <p:cNvSpPr>
            <a:spLocks noGrp="1"/>
          </p:cNvSpPr>
          <p:nvPr>
            <p:ph type="sldNum" sz="quarter" idx="12"/>
          </p:nvPr>
        </p:nvSpPr>
        <p:spPr/>
        <p:txBody>
          <a:bodyPr/>
          <a:lstStyle/>
          <a:p>
            <a:pPr lvl="0"/>
            <a:fld id="{AD56959F-4335-E344-AD7B-66CA0B440B58}" type="slidenum">
              <a:t>‹#›</a:t>
            </a:fld>
            <a:endParaRPr lang="en-US"/>
          </a:p>
        </p:txBody>
      </p:sp>
    </p:spTree>
    <p:extLst>
      <p:ext uri="{BB962C8B-B14F-4D97-AF65-F5344CB8AC3E}">
        <p14:creationId xmlns:p14="http://schemas.microsoft.com/office/powerpoint/2010/main" val="22379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31AD-BB77-0B4C-8889-F37780132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8CA66-4529-794D-BE0D-EA4DECA72701}"/>
              </a:ext>
            </a:extLst>
          </p:cNvPr>
          <p:cNvSpPr>
            <a:spLocks noGrp="1"/>
          </p:cNvSpPr>
          <p:nvPr>
            <p:ph sz="half" idx="1"/>
          </p:nvPr>
        </p:nvSpPr>
        <p:spPr>
          <a:xfrm>
            <a:off x="709613" y="2543175"/>
            <a:ext cx="3100387" cy="616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28DD02-CCB8-CF4E-BF27-4AD7C678AB9E}"/>
              </a:ext>
            </a:extLst>
          </p:cNvPr>
          <p:cNvSpPr>
            <a:spLocks noGrp="1"/>
          </p:cNvSpPr>
          <p:nvPr>
            <p:ph sz="half" idx="2"/>
          </p:nvPr>
        </p:nvSpPr>
        <p:spPr>
          <a:xfrm>
            <a:off x="3962400" y="2543175"/>
            <a:ext cx="3100388" cy="616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70766-7CFF-5548-96C7-5275F0FCD5F3}"/>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73D99AA6-C6FE-E84D-9E1C-3FC747DD9E1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30C105F6-E394-4344-9632-3B534D43BE52}"/>
              </a:ext>
            </a:extLst>
          </p:cNvPr>
          <p:cNvSpPr>
            <a:spLocks noGrp="1"/>
          </p:cNvSpPr>
          <p:nvPr>
            <p:ph type="sldNum" sz="quarter" idx="12"/>
          </p:nvPr>
        </p:nvSpPr>
        <p:spPr/>
        <p:txBody>
          <a:bodyPr/>
          <a:lstStyle/>
          <a:p>
            <a:pPr lvl="0"/>
            <a:fld id="{6716C324-22E2-A247-B55C-8DE639175EB0}" type="slidenum">
              <a:t>‹#›</a:t>
            </a:fld>
            <a:endParaRPr lang="en-US"/>
          </a:p>
        </p:txBody>
      </p:sp>
    </p:spTree>
    <p:extLst>
      <p:ext uri="{BB962C8B-B14F-4D97-AF65-F5344CB8AC3E}">
        <p14:creationId xmlns:p14="http://schemas.microsoft.com/office/powerpoint/2010/main" val="51556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5FFE-E71A-2A46-A3EC-C62E1EB8E51F}"/>
              </a:ext>
            </a:extLst>
          </p:cNvPr>
          <p:cNvSpPr>
            <a:spLocks noGrp="1"/>
          </p:cNvSpPr>
          <p:nvPr>
            <p:ph type="title"/>
          </p:nvPr>
        </p:nvSpPr>
        <p:spPr>
          <a:xfrm>
            <a:off x="534988" y="534988"/>
            <a:ext cx="6704012" cy="1944687"/>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011282-9B16-A64C-B427-EFE98E95845D}"/>
              </a:ext>
            </a:extLst>
          </p:cNvPr>
          <p:cNvSpPr>
            <a:spLocks noGrp="1"/>
          </p:cNvSpPr>
          <p:nvPr>
            <p:ph type="body" idx="1"/>
          </p:nvPr>
        </p:nvSpPr>
        <p:spPr>
          <a:xfrm>
            <a:off x="534988" y="2465388"/>
            <a:ext cx="3287712"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27DC2-3CE8-8A4F-92CB-E89253D300B0}"/>
              </a:ext>
            </a:extLst>
          </p:cNvPr>
          <p:cNvSpPr>
            <a:spLocks noGrp="1"/>
          </p:cNvSpPr>
          <p:nvPr>
            <p:ph sz="half" idx="2"/>
          </p:nvPr>
        </p:nvSpPr>
        <p:spPr>
          <a:xfrm>
            <a:off x="534988" y="3673475"/>
            <a:ext cx="3287712"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561E64-AC82-8049-93DA-6EABF2424817}"/>
              </a:ext>
            </a:extLst>
          </p:cNvPr>
          <p:cNvSpPr>
            <a:spLocks noGrp="1"/>
          </p:cNvSpPr>
          <p:nvPr>
            <p:ph type="body" sz="quarter" idx="3"/>
          </p:nvPr>
        </p:nvSpPr>
        <p:spPr>
          <a:xfrm>
            <a:off x="3935413" y="2465388"/>
            <a:ext cx="3303587"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8E0A28-35AF-E849-A03D-3CA667170149}"/>
              </a:ext>
            </a:extLst>
          </p:cNvPr>
          <p:cNvSpPr>
            <a:spLocks noGrp="1"/>
          </p:cNvSpPr>
          <p:nvPr>
            <p:ph sz="quarter" idx="4"/>
          </p:nvPr>
        </p:nvSpPr>
        <p:spPr>
          <a:xfrm>
            <a:off x="3935413" y="3673475"/>
            <a:ext cx="3303587"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955FF7-E3E4-E649-8417-569DB28CAD60}"/>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203A66D6-CFBD-854B-98B0-26DC4399FA36}"/>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7B6BCD9D-9A8C-E44C-9257-6E3568F1A29D}"/>
              </a:ext>
            </a:extLst>
          </p:cNvPr>
          <p:cNvSpPr>
            <a:spLocks noGrp="1"/>
          </p:cNvSpPr>
          <p:nvPr>
            <p:ph type="sldNum" sz="quarter" idx="12"/>
          </p:nvPr>
        </p:nvSpPr>
        <p:spPr/>
        <p:txBody>
          <a:bodyPr/>
          <a:lstStyle/>
          <a:p>
            <a:pPr lvl="0"/>
            <a:fld id="{F223DE67-071C-F84E-95D2-6B56B88132DD}" type="slidenum">
              <a:t>‹#›</a:t>
            </a:fld>
            <a:endParaRPr lang="en-US"/>
          </a:p>
        </p:txBody>
      </p:sp>
    </p:spTree>
    <p:extLst>
      <p:ext uri="{BB962C8B-B14F-4D97-AF65-F5344CB8AC3E}">
        <p14:creationId xmlns:p14="http://schemas.microsoft.com/office/powerpoint/2010/main" val="81007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2351-E4C7-0D42-B65D-8E572D4C32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467F81-E801-3447-9FD7-68DF24817F02}"/>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7E943754-7085-4E4E-868B-BCA59AB4EE74}"/>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D218E8BC-46DE-8B40-B2B9-44039D0765F8}"/>
              </a:ext>
            </a:extLst>
          </p:cNvPr>
          <p:cNvSpPr>
            <a:spLocks noGrp="1"/>
          </p:cNvSpPr>
          <p:nvPr>
            <p:ph type="sldNum" sz="quarter" idx="12"/>
          </p:nvPr>
        </p:nvSpPr>
        <p:spPr/>
        <p:txBody>
          <a:bodyPr/>
          <a:lstStyle/>
          <a:p>
            <a:pPr lvl="0"/>
            <a:fld id="{7B6A095C-2C5D-AC4D-AE8A-116535BB89D0}" type="slidenum">
              <a:t>‹#›</a:t>
            </a:fld>
            <a:endParaRPr lang="en-US"/>
          </a:p>
        </p:txBody>
      </p:sp>
    </p:spTree>
    <p:extLst>
      <p:ext uri="{BB962C8B-B14F-4D97-AF65-F5344CB8AC3E}">
        <p14:creationId xmlns:p14="http://schemas.microsoft.com/office/powerpoint/2010/main" val="215962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11A63-5A1C-9A4E-9321-14B5C6A90A68}"/>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B928D9CA-C193-DA40-B15C-FEC3BE1F564E}"/>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B46ADABF-0BB7-3F48-8E02-E561C253D87E}"/>
              </a:ext>
            </a:extLst>
          </p:cNvPr>
          <p:cNvSpPr>
            <a:spLocks noGrp="1"/>
          </p:cNvSpPr>
          <p:nvPr>
            <p:ph type="sldNum" sz="quarter" idx="12"/>
          </p:nvPr>
        </p:nvSpPr>
        <p:spPr/>
        <p:txBody>
          <a:bodyPr/>
          <a:lstStyle/>
          <a:p>
            <a:pPr lvl="0"/>
            <a:fld id="{5B80F246-0813-2243-8A07-06A2AE112AEE}" type="slidenum">
              <a:t>‹#›</a:t>
            </a:fld>
            <a:endParaRPr lang="en-US"/>
          </a:p>
        </p:txBody>
      </p:sp>
    </p:spTree>
    <p:extLst>
      <p:ext uri="{BB962C8B-B14F-4D97-AF65-F5344CB8AC3E}">
        <p14:creationId xmlns:p14="http://schemas.microsoft.com/office/powerpoint/2010/main" val="38365596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9EAC-E789-A947-BD97-EB9001D203B3}"/>
              </a:ext>
            </a:extLst>
          </p:cNvPr>
          <p:cNvSpPr>
            <a:spLocks noGrp="1"/>
          </p:cNvSpPr>
          <p:nvPr>
            <p:ph type="title"/>
          </p:nvPr>
        </p:nvSpPr>
        <p:spPr>
          <a:xfrm>
            <a:off x="534988" y="669925"/>
            <a:ext cx="2506662" cy="23479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4C6A63-BCF0-BA46-A796-C2B769C2FC67}"/>
              </a:ext>
            </a:extLst>
          </p:cNvPr>
          <p:cNvSpPr>
            <a:spLocks noGrp="1"/>
          </p:cNvSpPr>
          <p:nvPr>
            <p:ph idx="1"/>
          </p:nvPr>
        </p:nvSpPr>
        <p:spPr>
          <a:xfrm>
            <a:off x="3303588" y="1447800"/>
            <a:ext cx="3935412" cy="71485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171BFE-8F7B-0747-BE0C-78D804100B8A}"/>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74E85-3979-204D-8929-F3077997F5F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45DD43F-647F-3146-9872-EDD9E63C7190}"/>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53B32912-2874-534E-B377-A64400A1EC99}"/>
              </a:ext>
            </a:extLst>
          </p:cNvPr>
          <p:cNvSpPr>
            <a:spLocks noGrp="1"/>
          </p:cNvSpPr>
          <p:nvPr>
            <p:ph type="sldNum" sz="quarter" idx="12"/>
          </p:nvPr>
        </p:nvSpPr>
        <p:spPr/>
        <p:txBody>
          <a:bodyPr/>
          <a:lstStyle/>
          <a:p>
            <a:pPr lvl="0"/>
            <a:fld id="{9A7A7875-9403-5C4E-A220-D6A816824144}" type="slidenum">
              <a:t>‹#›</a:t>
            </a:fld>
            <a:endParaRPr lang="en-US"/>
          </a:p>
        </p:txBody>
      </p:sp>
    </p:spTree>
    <p:extLst>
      <p:ext uri="{BB962C8B-B14F-4D97-AF65-F5344CB8AC3E}">
        <p14:creationId xmlns:p14="http://schemas.microsoft.com/office/powerpoint/2010/main" val="3733638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C9BB-B9EE-3747-B37E-9B1152F59EC1}"/>
              </a:ext>
            </a:extLst>
          </p:cNvPr>
          <p:cNvSpPr>
            <a:spLocks noGrp="1"/>
          </p:cNvSpPr>
          <p:nvPr>
            <p:ph type="title"/>
          </p:nvPr>
        </p:nvSpPr>
        <p:spPr>
          <a:xfrm>
            <a:off x="534988" y="669925"/>
            <a:ext cx="2506662" cy="23479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8A53C-29B5-2B45-A0C3-8C3DDA65617B}"/>
              </a:ext>
            </a:extLst>
          </p:cNvPr>
          <p:cNvSpPr>
            <a:spLocks noGrp="1"/>
          </p:cNvSpPr>
          <p:nvPr>
            <p:ph type="pic" idx="1"/>
          </p:nvPr>
        </p:nvSpPr>
        <p:spPr>
          <a:xfrm>
            <a:off x="3303588" y="1447800"/>
            <a:ext cx="3935412" cy="7148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363629-0DBA-B349-BCF2-5B3C36D68A94}"/>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9397F-4A15-4247-BAC2-4B5E6E18F3C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F5EAC369-D989-4043-9C9A-190B9970B78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645E6ACA-9F7F-724B-814D-6872D786342A}"/>
              </a:ext>
            </a:extLst>
          </p:cNvPr>
          <p:cNvSpPr>
            <a:spLocks noGrp="1"/>
          </p:cNvSpPr>
          <p:nvPr>
            <p:ph type="sldNum" sz="quarter" idx="12"/>
          </p:nvPr>
        </p:nvSpPr>
        <p:spPr/>
        <p:txBody>
          <a:bodyPr/>
          <a:lstStyle/>
          <a:p>
            <a:pPr lvl="0"/>
            <a:fld id="{888B42C4-F9E8-3C4C-858B-08F3626A6B42}" type="slidenum">
              <a:t>‹#›</a:t>
            </a:fld>
            <a:endParaRPr lang="en-US"/>
          </a:p>
        </p:txBody>
      </p:sp>
    </p:spTree>
    <p:extLst>
      <p:ext uri="{BB962C8B-B14F-4D97-AF65-F5344CB8AC3E}">
        <p14:creationId xmlns:p14="http://schemas.microsoft.com/office/powerpoint/2010/main" val="167724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9E0BF1D-0FD6-9A43-876B-32A5EB1EBFDE}"/>
              </a:ext>
            </a:extLst>
          </p:cNvPr>
          <p:cNvSpPr txBox="1">
            <a:spLocks noGrp="1"/>
          </p:cNvSpPr>
          <p:nvPr>
            <p:ph type="dt" sz="half" idx="2"/>
          </p:nvPr>
        </p:nvSpPr>
        <p:spPr>
          <a:xfrm>
            <a:off x="708840" y="8865360"/>
            <a:ext cx="1648080" cy="64872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3" name="Rectangle 5">
            <a:extLst>
              <a:ext uri="{FF2B5EF4-FFF2-40B4-BE49-F238E27FC236}">
                <a16:creationId xmlns:a16="http://schemas.microsoft.com/office/drawing/2014/main" id="{01CA08EA-542A-BC4A-B436-06040ADF4119}"/>
              </a:ext>
            </a:extLst>
          </p:cNvPr>
          <p:cNvSpPr txBox="1">
            <a:spLocks noGrp="1"/>
          </p:cNvSpPr>
          <p:nvPr>
            <p:ph type="ftr" sz="quarter" idx="3"/>
          </p:nvPr>
        </p:nvSpPr>
        <p:spPr>
          <a:xfrm>
            <a:off x="2767680" y="8865360"/>
            <a:ext cx="2235960" cy="64872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4" name="Rectangle 6">
            <a:extLst>
              <a:ext uri="{FF2B5EF4-FFF2-40B4-BE49-F238E27FC236}">
                <a16:creationId xmlns:a16="http://schemas.microsoft.com/office/drawing/2014/main" id="{ECE6008C-38E9-AC45-9000-0BE9154A43F7}"/>
              </a:ext>
            </a:extLst>
          </p:cNvPr>
          <p:cNvSpPr txBox="1">
            <a:spLocks noGrp="1"/>
          </p:cNvSpPr>
          <p:nvPr>
            <p:ph type="sldNum" sz="quarter" idx="4"/>
          </p:nvPr>
        </p:nvSpPr>
        <p:spPr>
          <a:xfrm>
            <a:off x="5414759" y="8865360"/>
            <a:ext cx="1648080" cy="64872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Arial" pitchFamily="18"/>
                <a:ea typeface="Lucida Sans Unicode" pitchFamily="2"/>
                <a:cs typeface="Tahoma" pitchFamily="2"/>
              </a:defRPr>
            </a:lvl1pPr>
          </a:lstStyle>
          <a:p>
            <a:pPr lvl="0"/>
            <a:fld id="{0C85BF74-B55C-9947-9761-E76D645177DD}" type="slidenum">
              <a:t>‹#›</a:t>
            </a:fld>
            <a:endParaRPr lang="en-US"/>
          </a:p>
        </p:txBody>
      </p:sp>
      <p:sp>
        <p:nvSpPr>
          <p:cNvPr id="5" name="Title Placeholder 4">
            <a:extLst>
              <a:ext uri="{FF2B5EF4-FFF2-40B4-BE49-F238E27FC236}">
                <a16:creationId xmlns:a16="http://schemas.microsoft.com/office/drawing/2014/main" id="{5381838D-E1DF-1D40-8FC0-4276E0DE3A61}"/>
              </a:ext>
            </a:extLst>
          </p:cNvPr>
          <p:cNvSpPr txBox="1">
            <a:spLocks noGrp="1"/>
          </p:cNvSpPr>
          <p:nvPr>
            <p:ph type="title"/>
          </p:nvPr>
        </p:nvSpPr>
        <p:spPr>
          <a:xfrm>
            <a:off x="709560" y="729359"/>
            <a:ext cx="6352560" cy="1559880"/>
          </a:xfrm>
          <a:prstGeom prst="rect">
            <a:avLst/>
          </a:prstGeom>
          <a:noFill/>
          <a:ln>
            <a:noFill/>
          </a:ln>
        </p:spPr>
        <p:txBody>
          <a:bodyPr vert="horz" lIns="0" tIns="0" rIns="0" bIns="0" anchor="ctr"/>
          <a:lstStyle/>
          <a:p>
            <a:endParaRPr lang="en-US"/>
          </a:p>
        </p:txBody>
      </p:sp>
      <p:sp>
        <p:nvSpPr>
          <p:cNvPr id="6" name="Text Placeholder 5">
            <a:extLst>
              <a:ext uri="{FF2B5EF4-FFF2-40B4-BE49-F238E27FC236}">
                <a16:creationId xmlns:a16="http://schemas.microsoft.com/office/drawing/2014/main" id="{FBD49E05-B3FA-6E40-9F64-F58B045BDDFD}"/>
              </a:ext>
            </a:extLst>
          </p:cNvPr>
          <p:cNvSpPr txBox="1">
            <a:spLocks noGrp="1"/>
          </p:cNvSpPr>
          <p:nvPr>
            <p:ph type="body" idx="1"/>
          </p:nvPr>
        </p:nvSpPr>
        <p:spPr>
          <a:xfrm>
            <a:off x="709560" y="2543039"/>
            <a:ext cx="6352560" cy="616716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hangingPunct="0">
        <a:tabLst/>
        <a:defRPr lang="en-US" sz="4100" b="0" i="0" u="none" strike="noStrike" kern="1200" spc="0">
          <a:ln>
            <a:noFill/>
          </a:ln>
          <a:solidFill>
            <a:srgbClr val="000000"/>
          </a:solidFill>
          <a:latin typeface="Arial" pitchFamily="34"/>
          <a:ea typeface="ＭＳ Ｐゴシック" pitchFamily="1"/>
        </a:defRPr>
      </a:lvl1pPr>
    </p:titleStyle>
    <p:bodyStyle>
      <a:lvl1pPr marL="0" marR="0" indent="0" algn="l" rtl="0" hangingPunct="0">
        <a:spcBef>
          <a:spcPts val="0"/>
        </a:spcBef>
        <a:spcAft>
          <a:spcPts val="1227"/>
        </a:spcAft>
        <a:tabLst/>
        <a:defRPr lang="en-US" sz="2960" b="0" i="0" u="none" strike="noStrike" kern="1200" spc="0">
          <a:ln>
            <a:noFill/>
          </a:ln>
          <a:solidFill>
            <a:srgbClr val="000000"/>
          </a:solidFill>
          <a:latin typeface="Arial" pitchFamily="18"/>
          <a:ea typeface="ＭＳ Ｐゴシック"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A01B531-42A4-5945-8D56-6D285817E58A}"/>
              </a:ext>
            </a:extLst>
          </p:cNvPr>
          <p:cNvGraphicFramePr>
            <a:graphicFrameLocks noGrp="1"/>
          </p:cNvGraphicFramePr>
          <p:nvPr>
            <p:extLst>
              <p:ext uri="{D42A27DB-BD31-4B8C-83A1-F6EECF244321}">
                <p14:modId xmlns:p14="http://schemas.microsoft.com/office/powerpoint/2010/main" val="1157631140"/>
              </p:ext>
            </p:extLst>
          </p:nvPr>
        </p:nvGraphicFramePr>
        <p:xfrm>
          <a:off x="503640" y="504719"/>
          <a:ext cx="6764039" cy="3838079"/>
        </p:xfrm>
        <a:graphic>
          <a:graphicData uri="http://schemas.openxmlformats.org/drawingml/2006/table">
            <a:tbl>
              <a:tblPr/>
              <a:tblGrid>
                <a:gridCol w="1027439">
                  <a:extLst>
                    <a:ext uri="{9D8B030D-6E8A-4147-A177-3AD203B41FA5}">
                      <a16:colId xmlns:a16="http://schemas.microsoft.com/office/drawing/2014/main" val="1007549732"/>
                    </a:ext>
                  </a:extLst>
                </a:gridCol>
                <a:gridCol w="2434320">
                  <a:extLst>
                    <a:ext uri="{9D8B030D-6E8A-4147-A177-3AD203B41FA5}">
                      <a16:colId xmlns:a16="http://schemas.microsoft.com/office/drawing/2014/main" val="4179933847"/>
                    </a:ext>
                  </a:extLst>
                </a:gridCol>
                <a:gridCol w="2336400">
                  <a:extLst>
                    <a:ext uri="{9D8B030D-6E8A-4147-A177-3AD203B41FA5}">
                      <a16:colId xmlns:a16="http://schemas.microsoft.com/office/drawing/2014/main" val="3230537596"/>
                    </a:ext>
                  </a:extLst>
                </a:gridCol>
                <a:gridCol w="965880">
                  <a:extLst>
                    <a:ext uri="{9D8B030D-6E8A-4147-A177-3AD203B41FA5}">
                      <a16:colId xmlns:a16="http://schemas.microsoft.com/office/drawing/2014/main" val="2634828879"/>
                    </a:ext>
                  </a:extLst>
                </a:gridCol>
              </a:tblGrid>
              <a:tr h="984240">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tc gridSpan="2">
                  <a:txBody>
                    <a:bodyPr/>
                    <a:lstStyle/>
                    <a:p>
                      <a:pPr marL="0" marR="0" lvl="0" indent="0" algn="ctr" rtl="0" hangingPunct="1">
                        <a:lnSpc>
                          <a:spcPct val="100000"/>
                        </a:lnSpc>
                        <a:spcBef>
                          <a:spcPts val="360"/>
                        </a:spcBef>
                        <a:spcAft>
                          <a:spcPts val="0"/>
                        </a:spcAft>
                        <a:buNone/>
                        <a:tabLst/>
                        <a:defRPr spc="0"/>
                      </a:pPr>
                      <a:r>
                        <a:rPr lang="en-US" sz="1200" b="1" i="0" u="none" strike="noStrike" kern="1200" spc="0" dirty="0">
                          <a:ln>
                            <a:noFill/>
                          </a:ln>
                          <a:solidFill>
                            <a:srgbClr val="000000"/>
                          </a:solidFill>
                          <a:latin typeface="Arial" pitchFamily="18"/>
                          <a:ea typeface="Microsoft YaHei" pitchFamily="2"/>
                          <a:cs typeface="Times New Roman" pitchFamily="2"/>
                        </a:rPr>
                        <a:t>Renton Fish and Game</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Bay 7</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Stage: Antifa Stole My Date</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Course Designer: Marcel Englmaier Revision MV</a:t>
                      </a:r>
                    </a:p>
                  </a:txBody>
                  <a:tcPr/>
                </a:tc>
                <a:tc hMerge="1">
                  <a:txBody>
                    <a:bodyPr/>
                    <a:lstStyle/>
                    <a:p>
                      <a:endParaRPr lang="en-US"/>
                    </a:p>
                  </a:txBody>
                  <a:tcPr/>
                </a:tc>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extLst>
                  <a:ext uri="{0D108BD9-81ED-4DB2-BD59-A6C34878D82A}">
                    <a16:rowId xmlns:a16="http://schemas.microsoft.com/office/drawing/2014/main" val="345154886"/>
                  </a:ext>
                </a:extLst>
              </a:tr>
              <a:tr h="723599">
                <a:tc gridSpan="4">
                  <a:txBody>
                    <a:bodyPr/>
                    <a:lstStyle/>
                    <a:p>
                      <a:pPr marL="0" marR="0" lvl="0" indent="0" algn="l" rtl="0" hangingPunct="1">
                        <a:lnSpc>
                          <a:spcPct val="100000"/>
                        </a:lnSpc>
                        <a:spcBef>
                          <a:spcPts val="0"/>
                        </a:spcBef>
                        <a:spcAft>
                          <a:spcPts val="0"/>
                        </a:spcAft>
                        <a:buNone/>
                        <a:tabLst/>
                        <a:defRPr spc="0"/>
                      </a:pPr>
                      <a:r>
                        <a:rPr lang="en-US" sz="1100" b="1" i="0" u="none" strike="noStrike" kern="1200" spc="0" dirty="0">
                          <a:ln>
                            <a:noFill/>
                          </a:ln>
                          <a:latin typeface="Arial" pitchFamily="34"/>
                          <a:ea typeface="Microsoft YaHei" pitchFamily="2"/>
                          <a:cs typeface="Arial" pitchFamily="2"/>
                        </a:rPr>
                        <a:t>Scenario: </a:t>
                      </a:r>
                      <a:r>
                        <a:rPr lang="en-US" sz="1100" b="0" i="0" u="none" strike="noStrike" kern="1200" spc="0" dirty="0">
                          <a:ln>
                            <a:noFill/>
                          </a:ln>
                          <a:latin typeface="Arial" pitchFamily="34"/>
                          <a:ea typeface="Microsoft YaHei" pitchFamily="2"/>
                          <a:cs typeface="Arial" pitchFamily="2"/>
                        </a:rPr>
                        <a:t>You are out on a date in Seattle when Antifa “Peaceful Protesters” decide to take your girl and brain washer her info thinking socialism is great. Draw your Antifa remover and get your girl back from the cowards.</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4066921"/>
                  </a:ext>
                </a:extLst>
              </a:tr>
              <a:tr h="389160">
                <a:tc gridSpan="2">
                  <a:txBody>
                    <a:bodyPr/>
                    <a:lstStyle/>
                    <a:p>
                      <a:pPr marL="0" marR="0" lvl="0" indent="0" algn="l" rtl="0" hangingPunct="1">
                        <a:lnSpc>
                          <a:spcPct val="100000"/>
                        </a:lnSpc>
                        <a:spcBef>
                          <a:spcPts val="88"/>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START POSITION: </a:t>
                      </a:r>
                      <a:r>
                        <a:rPr lang="en-US" sz="1100" b="0" i="0" u="none" strike="noStrike" kern="1200" spc="0" dirty="0">
                          <a:ln>
                            <a:noFill/>
                          </a:ln>
                          <a:solidFill>
                            <a:srgbClr val="000000"/>
                          </a:solidFill>
                          <a:latin typeface="Arial" pitchFamily="18"/>
                          <a:ea typeface="ＭＳ Ｐゴシック" pitchFamily="2"/>
                          <a:cs typeface="Times New Roman" pitchFamily="2"/>
                        </a:rPr>
                        <a:t>Standing at P1, squarely facing T1. Hands above shoulders</a:t>
                      </a:r>
                    </a:p>
                  </a:txBody>
                  <a:tcPr/>
                </a:tc>
                <a:tc hMerge="1">
                  <a:txBody>
                    <a:bodyPr/>
                    <a:lstStyle/>
                    <a:p>
                      <a:endParaRPr lang="en-US"/>
                    </a:p>
                  </a:txBody>
                  <a:tcPr/>
                </a:tc>
                <a:tc rowSpan="2" gridSpan="2">
                  <a:txBody>
                    <a:bodyPr/>
                    <a:lstStyle/>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STRINGS:                 1</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SCORING:                Unlimited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SCORED HITS:        Best 2</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ROUND COUNT:      14</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TARGETS:	         7 IDPA</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START-STOP:          Audible - Last shot</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CONCEALMENT:     Required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Muzzle Safe Points: Muzzle safe markers / 180 degree rule</a:t>
                      </a:r>
                    </a:p>
                    <a:p>
                      <a:pPr marL="0" marR="0" lvl="0" indent="0" algn="l" rtl="0" hangingPunct="0">
                        <a:lnSpc>
                          <a:spcPct val="100000"/>
                        </a:lnSpc>
                        <a:spcBef>
                          <a:spcPts val="0"/>
                        </a:spcBef>
                        <a:spcAft>
                          <a:spcPts val="0"/>
                        </a:spcAft>
                        <a:buNone/>
                        <a:tabLst/>
                        <a:defRPr spc="0"/>
                      </a:pPr>
                      <a:endParaRPr lang="en-US" sz="1100" b="1" i="0" u="none" strike="noStrike" kern="1200" spc="0">
                        <a:ln>
                          <a:noFill/>
                        </a:ln>
                        <a:solidFill>
                          <a:srgbClr val="000000"/>
                        </a:solidFill>
                        <a:latin typeface="Arial" pitchFamily="18"/>
                        <a:ea typeface="ＭＳ Ｐゴシック" pitchFamily="2"/>
                        <a:cs typeface="Times New Roman" pitchFamily="2"/>
                      </a:endParaRP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SO NOTES:PCC start with stock on belt, muzzle pointing downrange.</a:t>
                      </a:r>
                    </a:p>
                  </a:txBody>
                  <a:tcPr/>
                </a:tc>
                <a:tc rowSpan="2" hMerge="1">
                  <a:txBody>
                    <a:bodyPr/>
                    <a:lstStyle/>
                    <a:p>
                      <a:endParaRPr lang="en-US"/>
                    </a:p>
                  </a:txBody>
                  <a:tcPr/>
                </a:tc>
                <a:extLst>
                  <a:ext uri="{0D108BD9-81ED-4DB2-BD59-A6C34878D82A}">
                    <a16:rowId xmlns:a16="http://schemas.microsoft.com/office/drawing/2014/main" val="1528351225"/>
                  </a:ext>
                </a:extLst>
              </a:tr>
              <a:tr h="1703520">
                <a:tc gridSpan="2">
                  <a:txBody>
                    <a:bodyPr/>
                    <a:lstStyle/>
                    <a:p>
                      <a:pPr marL="0" marR="0" lvl="0" indent="0" algn="l" rtl="0" hangingPunct="1">
                        <a:lnSpc>
                          <a:spcPct val="100000"/>
                        </a:lnSpc>
                        <a:spcBef>
                          <a:spcPts val="36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STAGE PROCEDURE: </a:t>
                      </a:r>
                      <a:r>
                        <a:rPr lang="en-US" sz="1100" b="0" i="0" u="none" strike="noStrike" kern="1200" spc="0" dirty="0">
                          <a:ln>
                            <a:noFill/>
                          </a:ln>
                          <a:solidFill>
                            <a:srgbClr val="000000"/>
                          </a:solidFill>
                          <a:latin typeface="Arial" pitchFamily="18"/>
                          <a:ea typeface="ＭＳ Ｐゴシック" pitchFamily="2"/>
                          <a:cs typeface="Times New Roman" pitchFamily="2"/>
                        </a:rPr>
                        <a:t>On start signal, engage T1.</a:t>
                      </a:r>
                    </a:p>
                    <a:p>
                      <a:pPr marL="0" marR="0" lvl="0" indent="0" algn="l" rtl="0" hangingPunct="1">
                        <a:lnSpc>
                          <a:spcPct val="100000"/>
                        </a:lnSpc>
                        <a:spcBef>
                          <a:spcPts val="360"/>
                        </a:spcBef>
                        <a:spcAft>
                          <a:spcPts val="0"/>
                        </a:spcAft>
                        <a:buNone/>
                        <a:tabLst/>
                        <a:defRPr spc="0"/>
                      </a:pPr>
                      <a:r>
                        <a:rPr lang="en-US" sz="1100" b="0" i="0" u="none" strike="noStrike" kern="1200" spc="0" dirty="0">
                          <a:ln>
                            <a:noFill/>
                          </a:ln>
                          <a:solidFill>
                            <a:srgbClr val="000000"/>
                          </a:solidFill>
                          <a:latin typeface="Arial" pitchFamily="18"/>
                          <a:ea typeface="ＭＳ Ｐゴシック" pitchFamily="2"/>
                          <a:cs typeface="Times New Roman" pitchFamily="2"/>
                        </a:rPr>
                        <a:t>Then engage T2-T7 from available cover.</a:t>
                      </a:r>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887022594"/>
                  </a:ext>
                </a:extLst>
              </a:tr>
            </a:tbl>
          </a:graphicData>
        </a:graphic>
      </p:graphicFrame>
      <p:sp>
        <p:nvSpPr>
          <p:cNvPr id="3" name="Straight Connector 3">
            <a:extLst>
              <a:ext uri="{FF2B5EF4-FFF2-40B4-BE49-F238E27FC236}">
                <a16:creationId xmlns:a16="http://schemas.microsoft.com/office/drawing/2014/main" id="{E143EC38-8910-7743-B04E-7FDB440A9908}"/>
              </a:ext>
            </a:extLst>
          </p:cNvPr>
          <p:cNvSpPr/>
          <p:nvPr/>
        </p:nvSpPr>
        <p:spPr>
          <a:xfrm flipH="1" flipV="1">
            <a:off x="5477400" y="7991232"/>
            <a:ext cx="526320" cy="327959"/>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 name="TextBox 4">
            <a:extLst>
              <a:ext uri="{FF2B5EF4-FFF2-40B4-BE49-F238E27FC236}">
                <a16:creationId xmlns:a16="http://schemas.microsoft.com/office/drawing/2014/main" id="{A6696DEA-AD2C-0A46-8326-69599A3CC238}"/>
              </a:ext>
            </a:extLst>
          </p:cNvPr>
          <p:cNvSpPr/>
          <p:nvPr/>
        </p:nvSpPr>
        <p:spPr>
          <a:xfrm>
            <a:off x="5224680" y="832027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P1</a:t>
            </a:r>
          </a:p>
        </p:txBody>
      </p:sp>
      <p:sp>
        <p:nvSpPr>
          <p:cNvPr id="5" name="TextBox 5">
            <a:extLst>
              <a:ext uri="{FF2B5EF4-FFF2-40B4-BE49-F238E27FC236}">
                <a16:creationId xmlns:a16="http://schemas.microsoft.com/office/drawing/2014/main" id="{37D4FC87-2719-BA44-A6BB-943D5A7B1D10}"/>
              </a:ext>
            </a:extLst>
          </p:cNvPr>
          <p:cNvSpPr/>
          <p:nvPr/>
        </p:nvSpPr>
        <p:spPr>
          <a:xfrm>
            <a:off x="6003720" y="662935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T1</a:t>
            </a:r>
          </a:p>
        </p:txBody>
      </p:sp>
      <p:pic>
        <p:nvPicPr>
          <p:cNvPr id="6" name="Picture 2">
            <a:extLst>
              <a:ext uri="{FF2B5EF4-FFF2-40B4-BE49-F238E27FC236}">
                <a16:creationId xmlns:a16="http://schemas.microsoft.com/office/drawing/2014/main" id="{12830B25-6E23-4544-88E5-499E8561DA19}"/>
              </a:ext>
            </a:extLst>
          </p:cNvPr>
          <p:cNvPicPr>
            <a:picLocks noChangeAspect="1"/>
          </p:cNvPicPr>
          <p:nvPr/>
        </p:nvPicPr>
        <p:blipFill>
          <a:blip r:embed="rId3">
            <a:lum/>
            <a:alphaModFix/>
          </a:blip>
          <a:srcRect/>
          <a:stretch>
            <a:fillRect/>
          </a:stretch>
        </p:blipFill>
        <p:spPr>
          <a:xfrm>
            <a:off x="6387119" y="554040"/>
            <a:ext cx="897839" cy="905759"/>
          </a:xfrm>
          <a:prstGeom prst="rect">
            <a:avLst/>
          </a:prstGeom>
          <a:noFill/>
          <a:ln>
            <a:noFill/>
          </a:ln>
        </p:spPr>
      </p:pic>
      <p:pic>
        <p:nvPicPr>
          <p:cNvPr id="7" name="Picture 4">
            <a:extLst>
              <a:ext uri="{FF2B5EF4-FFF2-40B4-BE49-F238E27FC236}">
                <a16:creationId xmlns:a16="http://schemas.microsoft.com/office/drawing/2014/main" id="{5B0A50D3-6576-9C46-8B2E-D4A5EEF76D50}"/>
              </a:ext>
            </a:extLst>
          </p:cNvPr>
          <p:cNvPicPr>
            <a:picLocks noChangeAspect="1"/>
          </p:cNvPicPr>
          <p:nvPr/>
        </p:nvPicPr>
        <p:blipFill>
          <a:blip r:embed="rId4">
            <a:lum/>
            <a:alphaModFix/>
          </a:blip>
          <a:srcRect/>
          <a:stretch>
            <a:fillRect/>
          </a:stretch>
        </p:blipFill>
        <p:spPr>
          <a:xfrm>
            <a:off x="408240" y="430560"/>
            <a:ext cx="1094760" cy="1104120"/>
          </a:xfrm>
          <a:prstGeom prst="rect">
            <a:avLst/>
          </a:prstGeom>
          <a:noFill/>
          <a:ln>
            <a:noFill/>
          </a:ln>
        </p:spPr>
      </p:pic>
      <p:grpSp>
        <p:nvGrpSpPr>
          <p:cNvPr id="8" name="Group 44">
            <a:extLst>
              <a:ext uri="{FF2B5EF4-FFF2-40B4-BE49-F238E27FC236}">
                <a16:creationId xmlns:a16="http://schemas.microsoft.com/office/drawing/2014/main" id="{424F48EC-8729-AA40-97EC-C71CC2B626F6}"/>
              </a:ext>
            </a:extLst>
          </p:cNvPr>
          <p:cNvGrpSpPr/>
          <p:nvPr/>
        </p:nvGrpSpPr>
        <p:grpSpPr>
          <a:xfrm>
            <a:off x="1336680" y="4932312"/>
            <a:ext cx="276840" cy="766440"/>
            <a:chOff x="1336680" y="4801680"/>
            <a:chExt cx="276840" cy="766440"/>
          </a:xfrm>
        </p:grpSpPr>
        <p:sp>
          <p:nvSpPr>
            <p:cNvPr id="9" name="Line 45">
              <a:extLst>
                <a:ext uri="{FF2B5EF4-FFF2-40B4-BE49-F238E27FC236}">
                  <a16:creationId xmlns:a16="http://schemas.microsoft.com/office/drawing/2014/main" id="{1E3DBFBD-F70E-354D-9378-52EB6CE7C8EE}"/>
                </a:ext>
              </a:extLst>
            </p:cNvPr>
            <p:cNvSpPr/>
            <p:nvPr/>
          </p:nvSpPr>
          <p:spPr>
            <a:xfrm>
              <a:off x="1351800" y="517824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Line 46">
              <a:extLst>
                <a:ext uri="{FF2B5EF4-FFF2-40B4-BE49-F238E27FC236}">
                  <a16:creationId xmlns:a16="http://schemas.microsoft.com/office/drawing/2014/main" id="{DE6E3A05-8526-3742-961E-C41CBA7C06C2}"/>
                </a:ext>
              </a:extLst>
            </p:cNvPr>
            <p:cNvSpPr/>
            <p:nvPr/>
          </p:nvSpPr>
          <p:spPr>
            <a:xfrm>
              <a:off x="1601640" y="517824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1" name="Group 47">
              <a:extLst>
                <a:ext uri="{FF2B5EF4-FFF2-40B4-BE49-F238E27FC236}">
                  <a16:creationId xmlns:a16="http://schemas.microsoft.com/office/drawing/2014/main" id="{2F9EDF6C-027A-EC43-A9F3-233E13AF0889}"/>
                </a:ext>
              </a:extLst>
            </p:cNvPr>
            <p:cNvGrpSpPr/>
            <p:nvPr/>
          </p:nvGrpSpPr>
          <p:grpSpPr>
            <a:xfrm>
              <a:off x="1336680" y="4801680"/>
              <a:ext cx="276840" cy="511559"/>
              <a:chOff x="1336680" y="4801680"/>
              <a:chExt cx="276840" cy="511559"/>
            </a:xfrm>
          </p:grpSpPr>
          <p:sp>
            <p:nvSpPr>
              <p:cNvPr id="12" name="Freeform 48">
                <a:extLst>
                  <a:ext uri="{FF2B5EF4-FFF2-40B4-BE49-F238E27FC236}">
                    <a16:creationId xmlns:a16="http://schemas.microsoft.com/office/drawing/2014/main" id="{A752377B-CC0B-0F4C-90EA-B0E8B6E8A2FC}"/>
                  </a:ext>
                </a:extLst>
              </p:cNvPr>
              <p:cNvSpPr/>
              <p:nvPr/>
            </p:nvSpPr>
            <p:spPr>
              <a:xfrm>
                <a:off x="1336680" y="480168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Freeform 49">
                <a:extLst>
                  <a:ext uri="{FF2B5EF4-FFF2-40B4-BE49-F238E27FC236}">
                    <a16:creationId xmlns:a16="http://schemas.microsoft.com/office/drawing/2014/main" id="{99FB1C46-E09C-2A42-BF50-7328CF692F6F}"/>
                  </a:ext>
                </a:extLst>
              </p:cNvPr>
              <p:cNvSpPr/>
              <p:nvPr/>
            </p:nvSpPr>
            <p:spPr>
              <a:xfrm>
                <a:off x="1528200" y="490644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Freeform 50">
                <a:extLst>
                  <a:ext uri="{FF2B5EF4-FFF2-40B4-BE49-F238E27FC236}">
                    <a16:creationId xmlns:a16="http://schemas.microsoft.com/office/drawing/2014/main" id="{961CB58F-01AA-9949-B32A-B5F125210E35}"/>
                  </a:ext>
                </a:extLst>
              </p:cNvPr>
              <p:cNvSpPr/>
              <p:nvPr/>
            </p:nvSpPr>
            <p:spPr>
              <a:xfrm flipH="1">
                <a:off x="1339560" y="490320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15" name="Group 164">
            <a:extLst>
              <a:ext uri="{FF2B5EF4-FFF2-40B4-BE49-F238E27FC236}">
                <a16:creationId xmlns:a16="http://schemas.microsoft.com/office/drawing/2014/main" id="{398D9181-904B-CB4C-B04C-2F5AA4DCD771}"/>
              </a:ext>
            </a:extLst>
          </p:cNvPr>
          <p:cNvGrpSpPr/>
          <p:nvPr/>
        </p:nvGrpSpPr>
        <p:grpSpPr>
          <a:xfrm>
            <a:off x="1810800" y="4916832"/>
            <a:ext cx="278640" cy="766080"/>
            <a:chOff x="1810800" y="4786200"/>
            <a:chExt cx="278640" cy="766080"/>
          </a:xfrm>
        </p:grpSpPr>
        <p:sp>
          <p:nvSpPr>
            <p:cNvPr id="16" name="Line 165">
              <a:extLst>
                <a:ext uri="{FF2B5EF4-FFF2-40B4-BE49-F238E27FC236}">
                  <a16:creationId xmlns:a16="http://schemas.microsoft.com/office/drawing/2014/main" id="{BB2F3053-C163-AA45-8290-6076043E633B}"/>
                </a:ext>
              </a:extLst>
            </p:cNvPr>
            <p:cNvSpPr/>
            <p:nvPr/>
          </p:nvSpPr>
          <p:spPr>
            <a:xfrm>
              <a:off x="1827720" y="5163120"/>
              <a:ext cx="0" cy="3891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Line 166">
              <a:extLst>
                <a:ext uri="{FF2B5EF4-FFF2-40B4-BE49-F238E27FC236}">
                  <a16:creationId xmlns:a16="http://schemas.microsoft.com/office/drawing/2014/main" id="{9F7181AB-3CC0-6D48-8AB2-D7755DDA76A8}"/>
                </a:ext>
              </a:extLst>
            </p:cNvPr>
            <p:cNvSpPr/>
            <p:nvPr/>
          </p:nvSpPr>
          <p:spPr>
            <a:xfrm>
              <a:off x="2077200" y="5163120"/>
              <a:ext cx="0" cy="3891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8" name="Group 167">
              <a:extLst>
                <a:ext uri="{FF2B5EF4-FFF2-40B4-BE49-F238E27FC236}">
                  <a16:creationId xmlns:a16="http://schemas.microsoft.com/office/drawing/2014/main" id="{2D010409-CD94-2046-BFC8-83F5BC7B1416}"/>
                </a:ext>
              </a:extLst>
            </p:cNvPr>
            <p:cNvGrpSpPr/>
            <p:nvPr/>
          </p:nvGrpSpPr>
          <p:grpSpPr>
            <a:xfrm>
              <a:off x="1810800" y="4786200"/>
              <a:ext cx="278640" cy="511559"/>
              <a:chOff x="1810800" y="4786200"/>
              <a:chExt cx="278640" cy="511559"/>
            </a:xfrm>
          </p:grpSpPr>
          <p:sp>
            <p:nvSpPr>
              <p:cNvPr id="19" name="Freeform 168">
                <a:extLst>
                  <a:ext uri="{FF2B5EF4-FFF2-40B4-BE49-F238E27FC236}">
                    <a16:creationId xmlns:a16="http://schemas.microsoft.com/office/drawing/2014/main" id="{3736B919-8BAF-0A4D-B55F-0E38AD320578}"/>
                  </a:ext>
                </a:extLst>
              </p:cNvPr>
              <p:cNvSpPr/>
              <p:nvPr/>
            </p:nvSpPr>
            <p:spPr>
              <a:xfrm>
                <a:off x="1812240" y="478620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0" name="Freeform 169">
                <a:extLst>
                  <a:ext uri="{FF2B5EF4-FFF2-40B4-BE49-F238E27FC236}">
                    <a16:creationId xmlns:a16="http://schemas.microsoft.com/office/drawing/2014/main" id="{C213521D-FBDB-4246-8E5E-B25E932D65D1}"/>
                  </a:ext>
                </a:extLst>
              </p:cNvPr>
              <p:cNvSpPr/>
              <p:nvPr/>
            </p:nvSpPr>
            <p:spPr>
              <a:xfrm>
                <a:off x="1810800" y="5076720"/>
                <a:ext cx="278640" cy="219240"/>
              </a:xfrm>
              <a:custGeom>
                <a:avLst/>
                <a:gdLst>
                  <a:gd name="f0" fmla="val 180"/>
                  <a:gd name="f1" fmla="val 0"/>
                  <a:gd name="f2" fmla="val 182"/>
                  <a:gd name="f3" fmla="val 142"/>
                  <a:gd name="f4" fmla="val 2"/>
                  <a:gd name="f5" fmla="val 75"/>
                  <a:gd name="f6" fmla="val 146"/>
                  <a:gd name="f7" fmla="val 35"/>
                  <a:gd name="f8" fmla="val 78"/>
                </a:gdLst>
                <a:ahLst/>
                <a:cxnLst>
                  <a:cxn ang="3cd4">
                    <a:pos x="hc" y="t"/>
                  </a:cxn>
                  <a:cxn ang="0">
                    <a:pos x="r" y="vc"/>
                  </a:cxn>
                  <a:cxn ang="cd4">
                    <a:pos x="hc" y="b"/>
                  </a:cxn>
                  <a:cxn ang="cd2">
                    <a:pos x="l" y="vc"/>
                  </a:cxn>
                </a:cxnLst>
                <a:rect l="l" t="t" r="r" b="b"/>
                <a:pathLst>
                  <a:path w="182" h="142">
                    <a:moveTo>
                      <a:pt x="f4" y="f1"/>
                    </a:moveTo>
                    <a:lnTo>
                      <a:pt x="f0" y="f1"/>
                    </a:lnTo>
                    <a:lnTo>
                      <a:pt x="f2" y="f5"/>
                    </a:lnTo>
                    <a:lnTo>
                      <a:pt x="f6" y="f3"/>
                    </a:lnTo>
                    <a:lnTo>
                      <a:pt x="f7" y="f3"/>
                    </a:lnTo>
                    <a:lnTo>
                      <a:pt x="f1" y="f8"/>
                    </a:lnTo>
                    <a:lnTo>
                      <a:pt x="f4" y="f1"/>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21" name="Group 176">
            <a:extLst>
              <a:ext uri="{FF2B5EF4-FFF2-40B4-BE49-F238E27FC236}">
                <a16:creationId xmlns:a16="http://schemas.microsoft.com/office/drawing/2014/main" id="{A4A282E1-F497-0B43-A2E2-B435C7DBDBD8}"/>
              </a:ext>
            </a:extLst>
          </p:cNvPr>
          <p:cNvGrpSpPr/>
          <p:nvPr/>
        </p:nvGrpSpPr>
        <p:grpSpPr>
          <a:xfrm>
            <a:off x="2262960" y="4789392"/>
            <a:ext cx="278280" cy="766080"/>
            <a:chOff x="2262960" y="4658760"/>
            <a:chExt cx="278280" cy="766080"/>
          </a:xfrm>
        </p:grpSpPr>
        <p:sp>
          <p:nvSpPr>
            <p:cNvPr id="22" name="Line 177">
              <a:extLst>
                <a:ext uri="{FF2B5EF4-FFF2-40B4-BE49-F238E27FC236}">
                  <a16:creationId xmlns:a16="http://schemas.microsoft.com/office/drawing/2014/main" id="{A381D7F3-A197-5A4C-96C3-889A62DE2E25}"/>
                </a:ext>
              </a:extLst>
            </p:cNvPr>
            <p:cNvSpPr/>
            <p:nvPr/>
          </p:nvSpPr>
          <p:spPr>
            <a:xfrm>
              <a:off x="2279520" y="5035680"/>
              <a:ext cx="0" cy="3891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3" name="Line 178">
              <a:extLst>
                <a:ext uri="{FF2B5EF4-FFF2-40B4-BE49-F238E27FC236}">
                  <a16:creationId xmlns:a16="http://schemas.microsoft.com/office/drawing/2014/main" id="{F0E6FBF3-B33E-6544-93B6-FF9A7A942AA8}"/>
                </a:ext>
              </a:extLst>
            </p:cNvPr>
            <p:cNvSpPr/>
            <p:nvPr/>
          </p:nvSpPr>
          <p:spPr>
            <a:xfrm>
              <a:off x="2529360" y="5035680"/>
              <a:ext cx="0" cy="3891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24" name="Group 179">
              <a:extLst>
                <a:ext uri="{FF2B5EF4-FFF2-40B4-BE49-F238E27FC236}">
                  <a16:creationId xmlns:a16="http://schemas.microsoft.com/office/drawing/2014/main" id="{EADB8D9F-6439-AE41-B8E7-5987665DBF56}"/>
                </a:ext>
              </a:extLst>
            </p:cNvPr>
            <p:cNvGrpSpPr/>
            <p:nvPr/>
          </p:nvGrpSpPr>
          <p:grpSpPr>
            <a:xfrm>
              <a:off x="2262960" y="4658760"/>
              <a:ext cx="278280" cy="511559"/>
              <a:chOff x="2262960" y="4658760"/>
              <a:chExt cx="278280" cy="511559"/>
            </a:xfrm>
          </p:grpSpPr>
          <p:sp>
            <p:nvSpPr>
              <p:cNvPr id="25" name="Freeform 180">
                <a:extLst>
                  <a:ext uri="{FF2B5EF4-FFF2-40B4-BE49-F238E27FC236}">
                    <a16:creationId xmlns:a16="http://schemas.microsoft.com/office/drawing/2014/main" id="{99B4BB8A-B7A1-5A48-BC43-D7A0762A1973}"/>
                  </a:ext>
                </a:extLst>
              </p:cNvPr>
              <p:cNvSpPr/>
              <p:nvPr/>
            </p:nvSpPr>
            <p:spPr>
              <a:xfrm>
                <a:off x="2264400" y="465876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6" name="Freeform 181">
                <a:extLst>
                  <a:ext uri="{FF2B5EF4-FFF2-40B4-BE49-F238E27FC236}">
                    <a16:creationId xmlns:a16="http://schemas.microsoft.com/office/drawing/2014/main" id="{BA270DC0-45A7-2948-A3C4-3DE364C55375}"/>
                  </a:ext>
                </a:extLst>
              </p:cNvPr>
              <p:cNvSpPr/>
              <p:nvPr/>
            </p:nvSpPr>
            <p:spPr>
              <a:xfrm>
                <a:off x="2262960" y="5069880"/>
                <a:ext cx="278280" cy="98640"/>
              </a:xfrm>
              <a:custGeom>
                <a:avLst/>
                <a:gdLst>
                  <a:gd name="f0" fmla="val 0"/>
                  <a:gd name="f1" fmla="val 182"/>
                  <a:gd name="f2" fmla="val 64"/>
                  <a:gd name="f3" fmla="val 146"/>
                  <a:gd name="f4" fmla="val 35"/>
                </a:gdLst>
                <a:ahLst/>
                <a:cxnLst>
                  <a:cxn ang="3cd4">
                    <a:pos x="hc" y="t"/>
                  </a:cxn>
                  <a:cxn ang="0">
                    <a:pos x="r" y="vc"/>
                  </a:cxn>
                  <a:cxn ang="cd4">
                    <a:pos x="hc" y="b"/>
                  </a:cxn>
                  <a:cxn ang="cd2">
                    <a:pos x="l" y="vc"/>
                  </a:cxn>
                </a:cxnLst>
                <a:rect l="l" t="t" r="r" b="b"/>
                <a:pathLst>
                  <a:path w="182" h="64">
                    <a:moveTo>
                      <a:pt x="f1" y="f0"/>
                    </a:moveTo>
                    <a:lnTo>
                      <a:pt x="f3" y="f2"/>
                    </a:lnTo>
                    <a:lnTo>
                      <a:pt x="f4" y="f2"/>
                    </a:lnTo>
                    <a:lnTo>
                      <a:pt x="f0" y="f0"/>
                    </a:lnTo>
                    <a:lnTo>
                      <a:pt x="f1"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27" name="Group 44">
            <a:extLst>
              <a:ext uri="{FF2B5EF4-FFF2-40B4-BE49-F238E27FC236}">
                <a16:creationId xmlns:a16="http://schemas.microsoft.com/office/drawing/2014/main" id="{4BBAFDCC-D899-2A49-A772-F98C3BC1BAA6}"/>
              </a:ext>
            </a:extLst>
          </p:cNvPr>
          <p:cNvGrpSpPr/>
          <p:nvPr/>
        </p:nvGrpSpPr>
        <p:grpSpPr>
          <a:xfrm>
            <a:off x="5123159" y="4739352"/>
            <a:ext cx="276841" cy="766440"/>
            <a:chOff x="5123159" y="4608720"/>
            <a:chExt cx="276841" cy="766440"/>
          </a:xfrm>
        </p:grpSpPr>
        <p:sp>
          <p:nvSpPr>
            <p:cNvPr id="28" name="Line 45">
              <a:extLst>
                <a:ext uri="{FF2B5EF4-FFF2-40B4-BE49-F238E27FC236}">
                  <a16:creationId xmlns:a16="http://schemas.microsoft.com/office/drawing/2014/main" id="{4D1F9B87-FDF0-0345-951C-A37B9D9821ED}"/>
                </a:ext>
              </a:extLst>
            </p:cNvPr>
            <p:cNvSpPr/>
            <p:nvPr/>
          </p:nvSpPr>
          <p:spPr>
            <a:xfrm>
              <a:off x="5138280" y="498528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9" name="Line 46">
              <a:extLst>
                <a:ext uri="{FF2B5EF4-FFF2-40B4-BE49-F238E27FC236}">
                  <a16:creationId xmlns:a16="http://schemas.microsoft.com/office/drawing/2014/main" id="{8F06EE64-5CB6-264B-B120-380F2A6FB82E}"/>
                </a:ext>
              </a:extLst>
            </p:cNvPr>
            <p:cNvSpPr/>
            <p:nvPr/>
          </p:nvSpPr>
          <p:spPr>
            <a:xfrm>
              <a:off x="5388120" y="498528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30" name="Group 47">
              <a:extLst>
                <a:ext uri="{FF2B5EF4-FFF2-40B4-BE49-F238E27FC236}">
                  <a16:creationId xmlns:a16="http://schemas.microsoft.com/office/drawing/2014/main" id="{A3AF9BCD-5C0F-E544-A0D3-CAC816B1BA63}"/>
                </a:ext>
              </a:extLst>
            </p:cNvPr>
            <p:cNvGrpSpPr/>
            <p:nvPr/>
          </p:nvGrpSpPr>
          <p:grpSpPr>
            <a:xfrm>
              <a:off x="5123159" y="4608720"/>
              <a:ext cx="276841" cy="511559"/>
              <a:chOff x="5123159" y="4608720"/>
              <a:chExt cx="276841" cy="511559"/>
            </a:xfrm>
          </p:grpSpPr>
          <p:sp>
            <p:nvSpPr>
              <p:cNvPr id="31" name="Freeform 48">
                <a:extLst>
                  <a:ext uri="{FF2B5EF4-FFF2-40B4-BE49-F238E27FC236}">
                    <a16:creationId xmlns:a16="http://schemas.microsoft.com/office/drawing/2014/main" id="{AB80D893-EA44-B043-8520-712FA48C2AC4}"/>
                  </a:ext>
                </a:extLst>
              </p:cNvPr>
              <p:cNvSpPr/>
              <p:nvPr/>
            </p:nvSpPr>
            <p:spPr>
              <a:xfrm>
                <a:off x="5123159" y="460872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2" name="Freeform 49">
                <a:extLst>
                  <a:ext uri="{FF2B5EF4-FFF2-40B4-BE49-F238E27FC236}">
                    <a16:creationId xmlns:a16="http://schemas.microsoft.com/office/drawing/2014/main" id="{A71F0F49-2C36-E948-9AB8-45FC408D63CF}"/>
                  </a:ext>
                </a:extLst>
              </p:cNvPr>
              <p:cNvSpPr/>
              <p:nvPr/>
            </p:nvSpPr>
            <p:spPr>
              <a:xfrm>
                <a:off x="5314680" y="471384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3" name="Freeform 50">
                <a:extLst>
                  <a:ext uri="{FF2B5EF4-FFF2-40B4-BE49-F238E27FC236}">
                    <a16:creationId xmlns:a16="http://schemas.microsoft.com/office/drawing/2014/main" id="{E29DB498-090A-6148-A98F-B69B71F1738D}"/>
                  </a:ext>
                </a:extLst>
              </p:cNvPr>
              <p:cNvSpPr/>
              <p:nvPr/>
            </p:nvSpPr>
            <p:spPr>
              <a:xfrm flipH="1">
                <a:off x="5126040" y="471060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34" name="Group 164">
            <a:extLst>
              <a:ext uri="{FF2B5EF4-FFF2-40B4-BE49-F238E27FC236}">
                <a16:creationId xmlns:a16="http://schemas.microsoft.com/office/drawing/2014/main" id="{6C2B76A2-BE7A-1449-AF58-BB5CC994FB1C}"/>
              </a:ext>
            </a:extLst>
          </p:cNvPr>
          <p:cNvGrpSpPr/>
          <p:nvPr/>
        </p:nvGrpSpPr>
        <p:grpSpPr>
          <a:xfrm>
            <a:off x="4554360" y="4722432"/>
            <a:ext cx="278280" cy="766440"/>
            <a:chOff x="4554360" y="4591800"/>
            <a:chExt cx="278280" cy="766440"/>
          </a:xfrm>
        </p:grpSpPr>
        <p:sp>
          <p:nvSpPr>
            <p:cNvPr id="35" name="Line 165">
              <a:extLst>
                <a:ext uri="{FF2B5EF4-FFF2-40B4-BE49-F238E27FC236}">
                  <a16:creationId xmlns:a16="http://schemas.microsoft.com/office/drawing/2014/main" id="{2485B30C-DEBD-7F4E-A3C2-B21C87818DC1}"/>
                </a:ext>
              </a:extLst>
            </p:cNvPr>
            <p:cNvSpPr/>
            <p:nvPr/>
          </p:nvSpPr>
          <p:spPr>
            <a:xfrm>
              <a:off x="4570920" y="4968720"/>
              <a:ext cx="0" cy="389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6" name="Line 166">
              <a:extLst>
                <a:ext uri="{FF2B5EF4-FFF2-40B4-BE49-F238E27FC236}">
                  <a16:creationId xmlns:a16="http://schemas.microsoft.com/office/drawing/2014/main" id="{BCB025E5-BAFC-8D40-BF8F-2C15DE1A8944}"/>
                </a:ext>
              </a:extLst>
            </p:cNvPr>
            <p:cNvSpPr/>
            <p:nvPr/>
          </p:nvSpPr>
          <p:spPr>
            <a:xfrm>
              <a:off x="4820760" y="4968720"/>
              <a:ext cx="0" cy="389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37" name="Group 167">
              <a:extLst>
                <a:ext uri="{FF2B5EF4-FFF2-40B4-BE49-F238E27FC236}">
                  <a16:creationId xmlns:a16="http://schemas.microsoft.com/office/drawing/2014/main" id="{5EB2D5F5-8690-6248-BD85-4654F3FD3415}"/>
                </a:ext>
              </a:extLst>
            </p:cNvPr>
            <p:cNvGrpSpPr/>
            <p:nvPr/>
          </p:nvGrpSpPr>
          <p:grpSpPr>
            <a:xfrm>
              <a:off x="4554360" y="4591800"/>
              <a:ext cx="278280" cy="511559"/>
              <a:chOff x="4554360" y="4591800"/>
              <a:chExt cx="278280" cy="511559"/>
            </a:xfrm>
          </p:grpSpPr>
          <p:sp>
            <p:nvSpPr>
              <p:cNvPr id="38" name="Freeform 168">
                <a:extLst>
                  <a:ext uri="{FF2B5EF4-FFF2-40B4-BE49-F238E27FC236}">
                    <a16:creationId xmlns:a16="http://schemas.microsoft.com/office/drawing/2014/main" id="{A9E36D5F-FB14-0249-B1BD-76D00018A9CD}"/>
                  </a:ext>
                </a:extLst>
              </p:cNvPr>
              <p:cNvSpPr/>
              <p:nvPr/>
            </p:nvSpPr>
            <p:spPr>
              <a:xfrm>
                <a:off x="4555800" y="459180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9" name="Freeform 169">
                <a:extLst>
                  <a:ext uri="{FF2B5EF4-FFF2-40B4-BE49-F238E27FC236}">
                    <a16:creationId xmlns:a16="http://schemas.microsoft.com/office/drawing/2014/main" id="{3ADCB413-4A45-984A-9BAB-FD3D7B6AB183}"/>
                  </a:ext>
                </a:extLst>
              </p:cNvPr>
              <p:cNvSpPr/>
              <p:nvPr/>
            </p:nvSpPr>
            <p:spPr>
              <a:xfrm>
                <a:off x="4554360" y="4882320"/>
                <a:ext cx="278280" cy="219240"/>
              </a:xfrm>
              <a:custGeom>
                <a:avLst/>
                <a:gdLst>
                  <a:gd name="f0" fmla="val 180"/>
                  <a:gd name="f1" fmla="val 0"/>
                  <a:gd name="f2" fmla="val 182"/>
                  <a:gd name="f3" fmla="val 142"/>
                  <a:gd name="f4" fmla="val 2"/>
                  <a:gd name="f5" fmla="val 75"/>
                  <a:gd name="f6" fmla="val 146"/>
                  <a:gd name="f7" fmla="val 35"/>
                  <a:gd name="f8" fmla="val 78"/>
                </a:gdLst>
                <a:ahLst/>
                <a:cxnLst>
                  <a:cxn ang="3cd4">
                    <a:pos x="hc" y="t"/>
                  </a:cxn>
                  <a:cxn ang="0">
                    <a:pos x="r" y="vc"/>
                  </a:cxn>
                  <a:cxn ang="cd4">
                    <a:pos x="hc" y="b"/>
                  </a:cxn>
                  <a:cxn ang="cd2">
                    <a:pos x="l" y="vc"/>
                  </a:cxn>
                </a:cxnLst>
                <a:rect l="l" t="t" r="r" b="b"/>
                <a:pathLst>
                  <a:path w="182" h="142">
                    <a:moveTo>
                      <a:pt x="f4" y="f1"/>
                    </a:moveTo>
                    <a:lnTo>
                      <a:pt x="f0" y="f1"/>
                    </a:lnTo>
                    <a:lnTo>
                      <a:pt x="f2" y="f5"/>
                    </a:lnTo>
                    <a:lnTo>
                      <a:pt x="f6" y="f3"/>
                    </a:lnTo>
                    <a:lnTo>
                      <a:pt x="f7" y="f3"/>
                    </a:lnTo>
                    <a:lnTo>
                      <a:pt x="f1" y="f8"/>
                    </a:lnTo>
                    <a:lnTo>
                      <a:pt x="f4" y="f1"/>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40" name="Group 176">
            <a:extLst>
              <a:ext uri="{FF2B5EF4-FFF2-40B4-BE49-F238E27FC236}">
                <a16:creationId xmlns:a16="http://schemas.microsoft.com/office/drawing/2014/main" id="{68CD5C35-5665-834C-9B88-BF6C6A966FA5}"/>
              </a:ext>
            </a:extLst>
          </p:cNvPr>
          <p:cNvGrpSpPr/>
          <p:nvPr/>
        </p:nvGrpSpPr>
        <p:grpSpPr>
          <a:xfrm>
            <a:off x="3989880" y="4722432"/>
            <a:ext cx="278640" cy="766440"/>
            <a:chOff x="3989880" y="4591800"/>
            <a:chExt cx="278640" cy="766440"/>
          </a:xfrm>
        </p:grpSpPr>
        <p:sp>
          <p:nvSpPr>
            <p:cNvPr id="41" name="Line 177">
              <a:extLst>
                <a:ext uri="{FF2B5EF4-FFF2-40B4-BE49-F238E27FC236}">
                  <a16:creationId xmlns:a16="http://schemas.microsoft.com/office/drawing/2014/main" id="{0AC22872-7A5C-5340-8502-0D8D19461972}"/>
                </a:ext>
              </a:extLst>
            </p:cNvPr>
            <p:cNvSpPr/>
            <p:nvPr/>
          </p:nvSpPr>
          <p:spPr>
            <a:xfrm>
              <a:off x="4006799" y="4968720"/>
              <a:ext cx="0" cy="389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2" name="Line 178">
              <a:extLst>
                <a:ext uri="{FF2B5EF4-FFF2-40B4-BE49-F238E27FC236}">
                  <a16:creationId xmlns:a16="http://schemas.microsoft.com/office/drawing/2014/main" id="{A9EE1313-6866-D746-AE3B-B635C300907E}"/>
                </a:ext>
              </a:extLst>
            </p:cNvPr>
            <p:cNvSpPr/>
            <p:nvPr/>
          </p:nvSpPr>
          <p:spPr>
            <a:xfrm>
              <a:off x="4256640" y="4968720"/>
              <a:ext cx="0" cy="389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43" name="Group 179">
              <a:extLst>
                <a:ext uri="{FF2B5EF4-FFF2-40B4-BE49-F238E27FC236}">
                  <a16:creationId xmlns:a16="http://schemas.microsoft.com/office/drawing/2014/main" id="{BB76E41A-045D-C24B-AE26-B6D6F6C60179}"/>
                </a:ext>
              </a:extLst>
            </p:cNvPr>
            <p:cNvGrpSpPr/>
            <p:nvPr/>
          </p:nvGrpSpPr>
          <p:grpSpPr>
            <a:xfrm>
              <a:off x="3989880" y="4591800"/>
              <a:ext cx="278640" cy="511559"/>
              <a:chOff x="3989880" y="4591800"/>
              <a:chExt cx="278640" cy="511559"/>
            </a:xfrm>
          </p:grpSpPr>
          <p:sp>
            <p:nvSpPr>
              <p:cNvPr id="44" name="Freeform 180">
                <a:extLst>
                  <a:ext uri="{FF2B5EF4-FFF2-40B4-BE49-F238E27FC236}">
                    <a16:creationId xmlns:a16="http://schemas.microsoft.com/office/drawing/2014/main" id="{34D33635-A7D2-A74F-ADA5-4BE6DECF6D13}"/>
                  </a:ext>
                </a:extLst>
              </p:cNvPr>
              <p:cNvSpPr/>
              <p:nvPr/>
            </p:nvSpPr>
            <p:spPr>
              <a:xfrm>
                <a:off x="3991320" y="459180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5" name="Freeform 181">
                <a:extLst>
                  <a:ext uri="{FF2B5EF4-FFF2-40B4-BE49-F238E27FC236}">
                    <a16:creationId xmlns:a16="http://schemas.microsoft.com/office/drawing/2014/main" id="{A1F07D4A-4411-6146-9BC4-9CD72F004B33}"/>
                  </a:ext>
                </a:extLst>
              </p:cNvPr>
              <p:cNvSpPr/>
              <p:nvPr/>
            </p:nvSpPr>
            <p:spPr>
              <a:xfrm>
                <a:off x="3989880" y="5002920"/>
                <a:ext cx="278640" cy="98640"/>
              </a:xfrm>
              <a:custGeom>
                <a:avLst/>
                <a:gdLst>
                  <a:gd name="f0" fmla="val 0"/>
                  <a:gd name="f1" fmla="val 182"/>
                  <a:gd name="f2" fmla="val 64"/>
                  <a:gd name="f3" fmla="val 146"/>
                  <a:gd name="f4" fmla="val 35"/>
                </a:gdLst>
                <a:ahLst/>
                <a:cxnLst>
                  <a:cxn ang="3cd4">
                    <a:pos x="hc" y="t"/>
                  </a:cxn>
                  <a:cxn ang="0">
                    <a:pos x="r" y="vc"/>
                  </a:cxn>
                  <a:cxn ang="cd4">
                    <a:pos x="hc" y="b"/>
                  </a:cxn>
                  <a:cxn ang="cd2">
                    <a:pos x="l" y="vc"/>
                  </a:cxn>
                </a:cxnLst>
                <a:rect l="l" t="t" r="r" b="b"/>
                <a:pathLst>
                  <a:path w="182" h="64">
                    <a:moveTo>
                      <a:pt x="f1" y="f0"/>
                    </a:moveTo>
                    <a:lnTo>
                      <a:pt x="f3" y="f2"/>
                    </a:lnTo>
                    <a:lnTo>
                      <a:pt x="f4" y="f2"/>
                    </a:lnTo>
                    <a:lnTo>
                      <a:pt x="f0" y="f0"/>
                    </a:lnTo>
                    <a:lnTo>
                      <a:pt x="f1"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sp>
        <p:nvSpPr>
          <p:cNvPr id="46" name="Rectangle 9">
            <a:extLst>
              <a:ext uri="{FF2B5EF4-FFF2-40B4-BE49-F238E27FC236}">
                <a16:creationId xmlns:a16="http://schemas.microsoft.com/office/drawing/2014/main" id="{F6BA86BA-A213-B04F-90A9-CBDFA32AD3A2}"/>
              </a:ext>
            </a:extLst>
          </p:cNvPr>
          <p:cNvSpPr/>
          <p:nvPr/>
        </p:nvSpPr>
        <p:spPr>
          <a:xfrm>
            <a:off x="2675880" y="6120672"/>
            <a:ext cx="567720" cy="1180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BE0E3">
              <a:alpha val="51000"/>
            </a:srgbClr>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7" name="Freeform 7">
            <a:extLst>
              <a:ext uri="{FF2B5EF4-FFF2-40B4-BE49-F238E27FC236}">
                <a16:creationId xmlns:a16="http://schemas.microsoft.com/office/drawing/2014/main" id="{0BC106C5-FE48-F844-BA45-30A0F3074146}"/>
              </a:ext>
            </a:extLst>
          </p:cNvPr>
          <p:cNvSpPr/>
          <p:nvPr/>
        </p:nvSpPr>
        <p:spPr>
          <a:xfrm flipH="1">
            <a:off x="3157559" y="5903952"/>
            <a:ext cx="97560" cy="1460160"/>
          </a:xfrm>
          <a:custGeom>
            <a:avLst/>
            <a:gdLst>
              <a:gd name="f0" fmla="val 0"/>
              <a:gd name="f1" fmla="val 60"/>
              <a:gd name="f2" fmla="val 840"/>
              <a:gd name="f3" fmla="val 132"/>
              <a:gd name="f4" fmla="val 600"/>
            </a:gdLst>
            <a:ahLst/>
            <a:cxnLst>
              <a:cxn ang="3cd4">
                <a:pos x="hc" y="t"/>
              </a:cxn>
              <a:cxn ang="0">
                <a:pos x="r" y="vc"/>
              </a:cxn>
              <a:cxn ang="cd4">
                <a:pos x="hc" y="b"/>
              </a:cxn>
              <a:cxn ang="cd2">
                <a:pos x="l" y="vc"/>
              </a:cxn>
            </a:cxnLst>
            <a:rect l="l" t="t" r="r" b="b"/>
            <a:pathLst>
              <a:path w="60" h="840">
                <a:moveTo>
                  <a:pt x="f0" y="f2"/>
                </a:moveTo>
                <a:lnTo>
                  <a:pt x="f0" y="f3"/>
                </a:lnTo>
                <a:lnTo>
                  <a:pt x="f1" y="f0"/>
                </a:lnTo>
                <a:lnTo>
                  <a:pt x="f1" y="f4"/>
                </a:lnTo>
                <a:lnTo>
                  <a:pt x="f0" y="f2"/>
                </a:lnTo>
                <a:close/>
              </a:path>
            </a:pathLst>
          </a:custGeom>
          <a:solidFill>
            <a:srgbClr val="BBE0E3"/>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8" name="Straight Connector 112">
            <a:extLst>
              <a:ext uri="{FF2B5EF4-FFF2-40B4-BE49-F238E27FC236}">
                <a16:creationId xmlns:a16="http://schemas.microsoft.com/office/drawing/2014/main" id="{9BC152D3-8E63-0149-9288-E7E478C66990}"/>
              </a:ext>
            </a:extLst>
          </p:cNvPr>
          <p:cNvSpPr/>
          <p:nvPr/>
        </p:nvSpPr>
        <p:spPr>
          <a:xfrm flipH="1">
            <a:off x="3674879" y="6927792"/>
            <a:ext cx="225361" cy="679319"/>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9" name="Straight Connector 118">
            <a:extLst>
              <a:ext uri="{FF2B5EF4-FFF2-40B4-BE49-F238E27FC236}">
                <a16:creationId xmlns:a16="http://schemas.microsoft.com/office/drawing/2014/main" id="{F9239A92-B4B1-8648-86F3-7535122EE1D8}"/>
              </a:ext>
            </a:extLst>
          </p:cNvPr>
          <p:cNvSpPr/>
          <p:nvPr/>
        </p:nvSpPr>
        <p:spPr>
          <a:xfrm>
            <a:off x="2610000" y="6822671"/>
            <a:ext cx="294840" cy="341641"/>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50" name="Group 288">
            <a:extLst>
              <a:ext uri="{FF2B5EF4-FFF2-40B4-BE49-F238E27FC236}">
                <a16:creationId xmlns:a16="http://schemas.microsoft.com/office/drawing/2014/main" id="{08BC20F4-0782-1C4A-B251-6099167443E3}"/>
              </a:ext>
            </a:extLst>
          </p:cNvPr>
          <p:cNvGrpSpPr/>
          <p:nvPr/>
        </p:nvGrpSpPr>
        <p:grpSpPr>
          <a:xfrm>
            <a:off x="6015240" y="6895392"/>
            <a:ext cx="214200" cy="835560"/>
            <a:chOff x="6015240" y="6764760"/>
            <a:chExt cx="214200" cy="835560"/>
          </a:xfrm>
        </p:grpSpPr>
        <p:sp>
          <p:nvSpPr>
            <p:cNvPr id="51" name="Line 289">
              <a:extLst>
                <a:ext uri="{FF2B5EF4-FFF2-40B4-BE49-F238E27FC236}">
                  <a16:creationId xmlns:a16="http://schemas.microsoft.com/office/drawing/2014/main" id="{E474663F-74B6-7947-B197-814555A5A93D}"/>
                </a:ext>
              </a:extLst>
            </p:cNvPr>
            <p:cNvSpPr/>
            <p:nvPr/>
          </p:nvSpPr>
          <p:spPr>
            <a:xfrm>
              <a:off x="6225480" y="7216920"/>
              <a:ext cx="0" cy="3834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2" name="Line 290">
              <a:extLst>
                <a:ext uri="{FF2B5EF4-FFF2-40B4-BE49-F238E27FC236}">
                  <a16:creationId xmlns:a16="http://schemas.microsoft.com/office/drawing/2014/main" id="{64D9CB0C-6B0A-E042-AABB-B34F2E29F01F}"/>
                </a:ext>
              </a:extLst>
            </p:cNvPr>
            <p:cNvSpPr/>
            <p:nvPr/>
          </p:nvSpPr>
          <p:spPr>
            <a:xfrm>
              <a:off x="6027840" y="7158599"/>
              <a:ext cx="0" cy="38304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3" name="Freeform 291">
              <a:extLst>
                <a:ext uri="{FF2B5EF4-FFF2-40B4-BE49-F238E27FC236}">
                  <a16:creationId xmlns:a16="http://schemas.microsoft.com/office/drawing/2014/main" id="{F241F9D1-5ECD-9A43-BEC6-B3D3033F637B}"/>
                </a:ext>
              </a:extLst>
            </p:cNvPr>
            <p:cNvSpPr/>
            <p:nvPr/>
          </p:nvSpPr>
          <p:spPr>
            <a:xfrm flipH="1">
              <a:off x="6015240" y="6764760"/>
              <a:ext cx="214200" cy="561960"/>
            </a:xfrm>
            <a:custGeom>
              <a:avLst/>
              <a:gdLst>
                <a:gd name="f0" fmla="val 0"/>
                <a:gd name="f1" fmla="val 173"/>
                <a:gd name="f2" fmla="val 375"/>
                <a:gd name="f3" fmla="val 63"/>
                <a:gd name="f4" fmla="val 15"/>
                <a:gd name="f5" fmla="val 126"/>
                <a:gd name="f6" fmla="val 67"/>
                <a:gd name="f7" fmla="val 151"/>
                <a:gd name="f8" fmla="val 71"/>
                <a:gd name="f9" fmla="val 88"/>
                <a:gd name="f10" fmla="val 279"/>
                <a:gd name="f11" fmla="val 148"/>
                <a:gd name="f12" fmla="val 343"/>
                <a:gd name="f13" fmla="val 40"/>
                <a:gd name="f14" fmla="val 318"/>
                <a:gd name="f15" fmla="val 127"/>
                <a:gd name="f16" fmla="val 29"/>
                <a:gd name="f17" fmla="val 96"/>
                <a:gd name="f18" fmla="val 61"/>
                <a:gd name="f19" fmla="val 85"/>
                <a:gd name="f20" fmla="val 62"/>
              </a:gdLst>
              <a:ahLst/>
              <a:cxnLst>
                <a:cxn ang="3cd4">
                  <a:pos x="hc" y="t"/>
                </a:cxn>
                <a:cxn ang="0">
                  <a:pos x="r" y="vc"/>
                </a:cxn>
                <a:cxn ang="cd4">
                  <a:pos x="hc" y="b"/>
                </a:cxn>
                <a:cxn ang="cd2">
                  <a:pos x="l" y="vc"/>
                </a:cxn>
              </a:cxnLst>
              <a:rect l="l" t="t" r="r" b="b"/>
              <a:pathLst>
                <a:path w="173" h="375">
                  <a:moveTo>
                    <a:pt x="f3" y="f4"/>
                  </a:moveTo>
                  <a:lnTo>
                    <a:pt x="f5" y="f0"/>
                  </a:lnTo>
                  <a:lnTo>
                    <a:pt x="f5" y="f6"/>
                  </a:lnTo>
                  <a:lnTo>
                    <a:pt x="f7" y="f8"/>
                  </a:lnTo>
                  <a:lnTo>
                    <a:pt x="f1" y="f9"/>
                  </a:lnTo>
                  <a:lnTo>
                    <a:pt x="f1" y="f10"/>
                  </a:lnTo>
                  <a:lnTo>
                    <a:pt x="f11" y="f12"/>
                  </a:lnTo>
                  <a:lnTo>
                    <a:pt x="f13" y="f2"/>
                  </a:lnTo>
                  <a:lnTo>
                    <a:pt x="f0" y="f14"/>
                  </a:lnTo>
                  <a:lnTo>
                    <a:pt x="f0" y="f15"/>
                  </a:lnTo>
                  <a:lnTo>
                    <a:pt x="f16" y="f17"/>
                  </a:lnTo>
                  <a:lnTo>
                    <a:pt x="f18" y="f19"/>
                  </a:lnTo>
                  <a:lnTo>
                    <a:pt x="f20" y="f4"/>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54" name="TextBox 126">
            <a:extLst>
              <a:ext uri="{FF2B5EF4-FFF2-40B4-BE49-F238E27FC236}">
                <a16:creationId xmlns:a16="http://schemas.microsoft.com/office/drawing/2014/main" id="{E7022A54-275E-0A49-B771-CA579CAE1778}"/>
              </a:ext>
            </a:extLst>
          </p:cNvPr>
          <p:cNvSpPr/>
          <p:nvPr/>
        </p:nvSpPr>
        <p:spPr>
          <a:xfrm>
            <a:off x="3841200" y="717727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P2</a:t>
            </a:r>
          </a:p>
        </p:txBody>
      </p:sp>
      <p:sp>
        <p:nvSpPr>
          <p:cNvPr id="55" name="TextBox 127">
            <a:extLst>
              <a:ext uri="{FF2B5EF4-FFF2-40B4-BE49-F238E27FC236}">
                <a16:creationId xmlns:a16="http://schemas.microsoft.com/office/drawing/2014/main" id="{8CB92D1C-B97E-D041-B894-3F45487F4C8C}"/>
              </a:ext>
            </a:extLst>
          </p:cNvPr>
          <p:cNvSpPr/>
          <p:nvPr/>
        </p:nvSpPr>
        <p:spPr>
          <a:xfrm>
            <a:off x="2229480" y="685723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P3</a:t>
            </a:r>
          </a:p>
        </p:txBody>
      </p:sp>
      <p:sp>
        <p:nvSpPr>
          <p:cNvPr id="56" name="TextBox 129">
            <a:extLst>
              <a:ext uri="{FF2B5EF4-FFF2-40B4-BE49-F238E27FC236}">
                <a16:creationId xmlns:a16="http://schemas.microsoft.com/office/drawing/2014/main" id="{EAAA4036-6C71-1B42-9AF4-6728EDCEDB45}"/>
              </a:ext>
            </a:extLst>
          </p:cNvPr>
          <p:cNvSpPr/>
          <p:nvPr/>
        </p:nvSpPr>
        <p:spPr>
          <a:xfrm>
            <a:off x="960840" y="4633152"/>
            <a:ext cx="514439" cy="354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7" name="TextBox 130">
            <a:extLst>
              <a:ext uri="{FF2B5EF4-FFF2-40B4-BE49-F238E27FC236}">
                <a16:creationId xmlns:a16="http://schemas.microsoft.com/office/drawing/2014/main" id="{E88396F0-9463-8445-8F4F-B1E6B5925AD9}"/>
              </a:ext>
            </a:extLst>
          </p:cNvPr>
          <p:cNvSpPr/>
          <p:nvPr/>
        </p:nvSpPr>
        <p:spPr>
          <a:xfrm>
            <a:off x="1882440" y="459967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T6</a:t>
            </a:r>
          </a:p>
        </p:txBody>
      </p:sp>
      <p:sp>
        <p:nvSpPr>
          <p:cNvPr id="58" name="TextBox 131">
            <a:extLst>
              <a:ext uri="{FF2B5EF4-FFF2-40B4-BE49-F238E27FC236}">
                <a16:creationId xmlns:a16="http://schemas.microsoft.com/office/drawing/2014/main" id="{CFB7176C-91B0-D549-B97F-FEED7BAFAC86}"/>
              </a:ext>
            </a:extLst>
          </p:cNvPr>
          <p:cNvSpPr/>
          <p:nvPr/>
        </p:nvSpPr>
        <p:spPr>
          <a:xfrm>
            <a:off x="2443680" y="454315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T5</a:t>
            </a:r>
          </a:p>
        </p:txBody>
      </p:sp>
      <p:sp>
        <p:nvSpPr>
          <p:cNvPr id="59" name="TextBox 132">
            <a:extLst>
              <a:ext uri="{FF2B5EF4-FFF2-40B4-BE49-F238E27FC236}">
                <a16:creationId xmlns:a16="http://schemas.microsoft.com/office/drawing/2014/main" id="{65690620-BB9E-664A-9A11-CCAA2830D974}"/>
              </a:ext>
            </a:extLst>
          </p:cNvPr>
          <p:cNvSpPr/>
          <p:nvPr/>
        </p:nvSpPr>
        <p:spPr>
          <a:xfrm>
            <a:off x="1450800" y="461695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T7</a:t>
            </a:r>
          </a:p>
        </p:txBody>
      </p:sp>
      <p:sp>
        <p:nvSpPr>
          <p:cNvPr id="60" name="TextBox 133">
            <a:extLst>
              <a:ext uri="{FF2B5EF4-FFF2-40B4-BE49-F238E27FC236}">
                <a16:creationId xmlns:a16="http://schemas.microsoft.com/office/drawing/2014/main" id="{E2AE4B9B-DE6A-0641-878B-CB802DE50B23}"/>
              </a:ext>
            </a:extLst>
          </p:cNvPr>
          <p:cNvSpPr/>
          <p:nvPr/>
        </p:nvSpPr>
        <p:spPr>
          <a:xfrm>
            <a:off x="4114440" y="449635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T2</a:t>
            </a:r>
          </a:p>
        </p:txBody>
      </p:sp>
      <p:sp>
        <p:nvSpPr>
          <p:cNvPr id="61" name="TextBox 134">
            <a:extLst>
              <a:ext uri="{FF2B5EF4-FFF2-40B4-BE49-F238E27FC236}">
                <a16:creationId xmlns:a16="http://schemas.microsoft.com/office/drawing/2014/main" id="{D252C908-F8BA-5447-B8EC-6F7651F65221}"/>
              </a:ext>
            </a:extLst>
          </p:cNvPr>
          <p:cNvSpPr/>
          <p:nvPr/>
        </p:nvSpPr>
        <p:spPr>
          <a:xfrm>
            <a:off x="4693679" y="452299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T3</a:t>
            </a:r>
          </a:p>
        </p:txBody>
      </p:sp>
      <p:sp>
        <p:nvSpPr>
          <p:cNvPr id="62" name="TextBox 135">
            <a:extLst>
              <a:ext uri="{FF2B5EF4-FFF2-40B4-BE49-F238E27FC236}">
                <a16:creationId xmlns:a16="http://schemas.microsoft.com/office/drawing/2014/main" id="{0D00CBD3-9BEE-E841-AF82-E4A7C5FB2F75}"/>
              </a:ext>
            </a:extLst>
          </p:cNvPr>
          <p:cNvSpPr/>
          <p:nvPr/>
        </p:nvSpPr>
        <p:spPr>
          <a:xfrm>
            <a:off x="5244120" y="446431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T4</a:t>
            </a:r>
          </a:p>
        </p:txBody>
      </p:sp>
      <p:sp>
        <p:nvSpPr>
          <p:cNvPr id="63" name="TextBox 136">
            <a:extLst>
              <a:ext uri="{FF2B5EF4-FFF2-40B4-BE49-F238E27FC236}">
                <a16:creationId xmlns:a16="http://schemas.microsoft.com/office/drawing/2014/main" id="{36AE97D7-46D9-2443-BCB3-1481585D0494}"/>
              </a:ext>
            </a:extLst>
          </p:cNvPr>
          <p:cNvSpPr/>
          <p:nvPr/>
        </p:nvSpPr>
        <p:spPr>
          <a:xfrm>
            <a:off x="5831640" y="4515072"/>
            <a:ext cx="514439" cy="354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64" name="Group 52">
            <a:extLst>
              <a:ext uri="{FF2B5EF4-FFF2-40B4-BE49-F238E27FC236}">
                <a16:creationId xmlns:a16="http://schemas.microsoft.com/office/drawing/2014/main" id="{BE2644BD-F26A-F145-8473-D71930DDD684}"/>
              </a:ext>
            </a:extLst>
          </p:cNvPr>
          <p:cNvGrpSpPr/>
          <p:nvPr/>
        </p:nvGrpSpPr>
        <p:grpSpPr>
          <a:xfrm>
            <a:off x="5827320" y="7073231"/>
            <a:ext cx="244800" cy="880559"/>
            <a:chOff x="5827320" y="6942599"/>
            <a:chExt cx="244800" cy="880559"/>
          </a:xfrm>
        </p:grpSpPr>
        <p:sp>
          <p:nvSpPr>
            <p:cNvPr id="65" name="AutoShape 51">
              <a:extLst>
                <a:ext uri="{FF2B5EF4-FFF2-40B4-BE49-F238E27FC236}">
                  <a16:creationId xmlns:a16="http://schemas.microsoft.com/office/drawing/2014/main" id="{E301492F-943C-504B-9B80-FBDE6277E420}"/>
                </a:ext>
              </a:extLst>
            </p:cNvPr>
            <p:cNvSpPr/>
            <p:nvPr/>
          </p:nvSpPr>
          <p:spPr>
            <a:xfrm>
              <a:off x="5827320" y="6942599"/>
              <a:ext cx="244800" cy="8805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6" name="Rectangle 53">
              <a:extLst>
                <a:ext uri="{FF2B5EF4-FFF2-40B4-BE49-F238E27FC236}">
                  <a16:creationId xmlns:a16="http://schemas.microsoft.com/office/drawing/2014/main" id="{1C8E687F-30FE-774F-9ED8-929014A676EB}"/>
                </a:ext>
              </a:extLst>
            </p:cNvPr>
            <p:cNvSpPr/>
            <p:nvPr/>
          </p:nvSpPr>
          <p:spPr>
            <a:xfrm>
              <a:off x="5850360" y="7378199"/>
              <a:ext cx="27000" cy="38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7" name="Rectangle 54">
              <a:extLst>
                <a:ext uri="{FF2B5EF4-FFF2-40B4-BE49-F238E27FC236}">
                  <a16:creationId xmlns:a16="http://schemas.microsoft.com/office/drawing/2014/main" id="{8FD58A09-9E03-874F-9B26-52C56D6D01D0}"/>
                </a:ext>
              </a:extLst>
            </p:cNvPr>
            <p:cNvSpPr/>
            <p:nvPr/>
          </p:nvSpPr>
          <p:spPr>
            <a:xfrm>
              <a:off x="6017400" y="7434000"/>
              <a:ext cx="2232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8" name="Freeform 55">
              <a:extLst>
                <a:ext uri="{FF2B5EF4-FFF2-40B4-BE49-F238E27FC236}">
                  <a16:creationId xmlns:a16="http://schemas.microsoft.com/office/drawing/2014/main" id="{DB059EB0-B0BE-994F-A169-1E7C0BC95E70}"/>
                </a:ext>
              </a:extLst>
            </p:cNvPr>
            <p:cNvSpPr/>
            <p:nvPr/>
          </p:nvSpPr>
          <p:spPr>
            <a:xfrm>
              <a:off x="5834879" y="6950160"/>
              <a:ext cx="229320" cy="630000"/>
            </a:xfrm>
            <a:custGeom>
              <a:avLst/>
              <a:gdLst>
                <a:gd name="f0" fmla="val 0"/>
                <a:gd name="f1" fmla="val 150"/>
                <a:gd name="f2" fmla="val 408"/>
                <a:gd name="f3" fmla="val 95"/>
                <a:gd name="f4" fmla="val 17"/>
                <a:gd name="f5" fmla="val 40"/>
                <a:gd name="f6" fmla="val 72"/>
                <a:gd name="f7" fmla="val 19"/>
                <a:gd name="f8" fmla="val 77"/>
                <a:gd name="f9" fmla="val 96"/>
                <a:gd name="f10" fmla="val 303"/>
                <a:gd name="f11" fmla="val 21"/>
                <a:gd name="f12" fmla="val 373"/>
                <a:gd name="f13" fmla="val 115"/>
                <a:gd name="f14" fmla="val 346"/>
                <a:gd name="f15" fmla="val 137"/>
                <a:gd name="f16" fmla="val 126"/>
                <a:gd name="f17" fmla="val 105"/>
                <a:gd name="f18" fmla="val 97"/>
                <a:gd name="f19" fmla="val 93"/>
              </a:gdLst>
              <a:ahLst/>
              <a:cxnLst>
                <a:cxn ang="3cd4">
                  <a:pos x="hc" y="t"/>
                </a:cxn>
                <a:cxn ang="0">
                  <a:pos x="r" y="vc"/>
                </a:cxn>
                <a:cxn ang="cd4">
                  <a:pos x="hc" y="b"/>
                </a:cxn>
                <a:cxn ang="cd2">
                  <a:pos x="l" y="vc"/>
                </a:cxn>
              </a:cxnLst>
              <a:rect l="l" t="t" r="r" b="b"/>
              <a:pathLst>
                <a:path w="150" h="408">
                  <a:moveTo>
                    <a:pt x="f3" y="f4"/>
                  </a:moveTo>
                  <a:lnTo>
                    <a:pt x="f5" y="f0"/>
                  </a:lnTo>
                  <a:lnTo>
                    <a:pt x="f5" y="f6"/>
                  </a:lnTo>
                  <a:lnTo>
                    <a:pt x="f7" y="f8"/>
                  </a:lnTo>
                  <a:lnTo>
                    <a:pt x="f0" y="f9"/>
                  </a:lnTo>
                  <a:lnTo>
                    <a:pt x="f0" y="f10"/>
                  </a:lnTo>
                  <a:lnTo>
                    <a:pt x="f11" y="f12"/>
                  </a:lnTo>
                  <a:lnTo>
                    <a:pt x="f13" y="f2"/>
                  </a:lnTo>
                  <a:lnTo>
                    <a:pt x="f1" y="f14"/>
                  </a:lnTo>
                  <a:lnTo>
                    <a:pt x="f1" y="f15"/>
                  </a:lnTo>
                  <a:lnTo>
                    <a:pt x="f16" y="f17"/>
                  </a:lnTo>
                  <a:lnTo>
                    <a:pt x="f18" y="f19"/>
                  </a:lnTo>
                  <a:lnTo>
                    <a:pt x="f18" y="f4"/>
                  </a:lnTo>
                  <a:lnTo>
                    <a:pt x="f3" y="f4"/>
                  </a:lnTo>
                  <a:close/>
                </a:path>
              </a:pathLst>
            </a:custGeom>
            <a:solidFill>
              <a:srgbClr val="FDC784"/>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9" name="Line 56">
              <a:extLst>
                <a:ext uri="{FF2B5EF4-FFF2-40B4-BE49-F238E27FC236}">
                  <a16:creationId xmlns:a16="http://schemas.microsoft.com/office/drawing/2014/main" id="{6B877547-FD01-CC47-9721-C0634EDAF8FA}"/>
                </a:ext>
              </a:extLst>
            </p:cNvPr>
            <p:cNvSpPr/>
            <p:nvPr/>
          </p:nvSpPr>
          <p:spPr>
            <a:xfrm flipH="1" flipV="1">
              <a:off x="5896080" y="6949800"/>
              <a:ext cx="84240" cy="2628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0" name="Line 57">
              <a:extLst>
                <a:ext uri="{FF2B5EF4-FFF2-40B4-BE49-F238E27FC236}">
                  <a16:creationId xmlns:a16="http://schemas.microsoft.com/office/drawing/2014/main" id="{2B17AA6C-D37E-0645-8E2D-F6FE9D75288E}"/>
                </a:ext>
              </a:extLst>
            </p:cNvPr>
            <p:cNvSpPr/>
            <p:nvPr/>
          </p:nvSpPr>
          <p:spPr>
            <a:xfrm>
              <a:off x="5896080" y="6949800"/>
              <a:ext cx="0" cy="111600"/>
            </a:xfrm>
            <a:prstGeom prst="line">
              <a:avLst/>
            </a:prstGeom>
            <a:noFill/>
            <a:ln w="144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1" name="Line 58">
              <a:extLst>
                <a:ext uri="{FF2B5EF4-FFF2-40B4-BE49-F238E27FC236}">
                  <a16:creationId xmlns:a16="http://schemas.microsoft.com/office/drawing/2014/main" id="{F07D1FF6-C332-FD44-ACCE-29FA7A80E778}"/>
                </a:ext>
              </a:extLst>
            </p:cNvPr>
            <p:cNvSpPr/>
            <p:nvPr/>
          </p:nvSpPr>
          <p:spPr>
            <a:xfrm flipH="1">
              <a:off x="5863679" y="7061400"/>
              <a:ext cx="32401" cy="756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2" name="Line 59">
              <a:extLst>
                <a:ext uri="{FF2B5EF4-FFF2-40B4-BE49-F238E27FC236}">
                  <a16:creationId xmlns:a16="http://schemas.microsoft.com/office/drawing/2014/main" id="{53290ABA-ED0B-454C-86D0-4DA98BEA72E0}"/>
                </a:ext>
              </a:extLst>
            </p:cNvPr>
            <p:cNvSpPr/>
            <p:nvPr/>
          </p:nvSpPr>
          <p:spPr>
            <a:xfrm flipH="1">
              <a:off x="5834879" y="7068960"/>
              <a:ext cx="28800" cy="29160"/>
            </a:xfrm>
            <a:prstGeom prst="line">
              <a:avLst/>
            </a:prstGeom>
            <a:noFill/>
            <a:ln w="1908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3" name="Line 60">
              <a:extLst>
                <a:ext uri="{FF2B5EF4-FFF2-40B4-BE49-F238E27FC236}">
                  <a16:creationId xmlns:a16="http://schemas.microsoft.com/office/drawing/2014/main" id="{47C31882-6CE5-324E-88BF-CB731C43A1AD}"/>
                </a:ext>
              </a:extLst>
            </p:cNvPr>
            <p:cNvSpPr/>
            <p:nvPr/>
          </p:nvSpPr>
          <p:spPr>
            <a:xfrm>
              <a:off x="5834879" y="7098120"/>
              <a:ext cx="0" cy="320040"/>
            </a:xfrm>
            <a:prstGeom prst="line">
              <a:avLst/>
            </a:prstGeom>
            <a:noFill/>
            <a:ln w="144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4" name="Line 61">
              <a:extLst>
                <a:ext uri="{FF2B5EF4-FFF2-40B4-BE49-F238E27FC236}">
                  <a16:creationId xmlns:a16="http://schemas.microsoft.com/office/drawing/2014/main" id="{9CBC8D3E-FCF1-4346-A4C2-80D3927C7AFD}"/>
                </a:ext>
              </a:extLst>
            </p:cNvPr>
            <p:cNvSpPr/>
            <p:nvPr/>
          </p:nvSpPr>
          <p:spPr>
            <a:xfrm>
              <a:off x="5834879" y="7418160"/>
              <a:ext cx="32041" cy="10836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5" name="Line 62">
              <a:extLst>
                <a:ext uri="{FF2B5EF4-FFF2-40B4-BE49-F238E27FC236}">
                  <a16:creationId xmlns:a16="http://schemas.microsoft.com/office/drawing/2014/main" id="{8C376693-3220-784F-ABD6-9F34C6EAE458}"/>
                </a:ext>
              </a:extLst>
            </p:cNvPr>
            <p:cNvSpPr/>
            <p:nvPr/>
          </p:nvSpPr>
          <p:spPr>
            <a:xfrm>
              <a:off x="5866920" y="7526160"/>
              <a:ext cx="144000" cy="5400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6" name="Line 63">
              <a:extLst>
                <a:ext uri="{FF2B5EF4-FFF2-40B4-BE49-F238E27FC236}">
                  <a16:creationId xmlns:a16="http://schemas.microsoft.com/office/drawing/2014/main" id="{94F985C5-F428-E846-818A-201DCDDD9F4B}"/>
                </a:ext>
              </a:extLst>
            </p:cNvPr>
            <p:cNvSpPr/>
            <p:nvPr/>
          </p:nvSpPr>
          <p:spPr>
            <a:xfrm flipV="1">
              <a:off x="6010920" y="7484760"/>
              <a:ext cx="53640" cy="9576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7" name="Line 64">
              <a:extLst>
                <a:ext uri="{FF2B5EF4-FFF2-40B4-BE49-F238E27FC236}">
                  <a16:creationId xmlns:a16="http://schemas.microsoft.com/office/drawing/2014/main" id="{3BB41942-4BF1-EE4D-BE60-B7A630AC3709}"/>
                </a:ext>
              </a:extLst>
            </p:cNvPr>
            <p:cNvSpPr/>
            <p:nvPr/>
          </p:nvSpPr>
          <p:spPr>
            <a:xfrm flipV="1">
              <a:off x="6064560" y="7161480"/>
              <a:ext cx="0" cy="322920"/>
            </a:xfrm>
            <a:prstGeom prst="line">
              <a:avLst/>
            </a:prstGeom>
            <a:noFill/>
            <a:ln w="144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8" name="Line 65">
              <a:extLst>
                <a:ext uri="{FF2B5EF4-FFF2-40B4-BE49-F238E27FC236}">
                  <a16:creationId xmlns:a16="http://schemas.microsoft.com/office/drawing/2014/main" id="{4F5CE422-E530-4C43-A369-B4DC3CB7CCAC}"/>
                </a:ext>
              </a:extLst>
            </p:cNvPr>
            <p:cNvSpPr/>
            <p:nvPr/>
          </p:nvSpPr>
          <p:spPr>
            <a:xfrm flipH="1" flipV="1">
              <a:off x="6027840" y="7112160"/>
              <a:ext cx="36720" cy="4932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9" name="Line 66">
              <a:extLst>
                <a:ext uri="{FF2B5EF4-FFF2-40B4-BE49-F238E27FC236}">
                  <a16:creationId xmlns:a16="http://schemas.microsoft.com/office/drawing/2014/main" id="{D7C0FAF5-8CF8-EA42-A8E4-11D65B5CAA5A}"/>
                </a:ext>
              </a:extLst>
            </p:cNvPr>
            <p:cNvSpPr/>
            <p:nvPr/>
          </p:nvSpPr>
          <p:spPr>
            <a:xfrm flipH="1" flipV="1">
              <a:off x="5983200" y="7093440"/>
              <a:ext cx="44640" cy="1872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0" name="Line 67">
              <a:extLst>
                <a:ext uri="{FF2B5EF4-FFF2-40B4-BE49-F238E27FC236}">
                  <a16:creationId xmlns:a16="http://schemas.microsoft.com/office/drawing/2014/main" id="{BF456187-E411-244C-9740-B233F998C0C0}"/>
                </a:ext>
              </a:extLst>
            </p:cNvPr>
            <p:cNvSpPr/>
            <p:nvPr/>
          </p:nvSpPr>
          <p:spPr>
            <a:xfrm flipV="1">
              <a:off x="5983200" y="6976080"/>
              <a:ext cx="0" cy="117360"/>
            </a:xfrm>
            <a:prstGeom prst="line">
              <a:avLst/>
            </a:prstGeom>
            <a:noFill/>
            <a:ln w="144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1" name="Line 68">
              <a:extLst>
                <a:ext uri="{FF2B5EF4-FFF2-40B4-BE49-F238E27FC236}">
                  <a16:creationId xmlns:a16="http://schemas.microsoft.com/office/drawing/2014/main" id="{75E93647-72D1-6440-9E67-432046FFC012}"/>
                </a:ext>
              </a:extLst>
            </p:cNvPr>
            <p:cNvSpPr/>
            <p:nvPr/>
          </p:nvSpPr>
          <p:spPr>
            <a:xfrm flipH="1">
              <a:off x="5980320" y="6976080"/>
              <a:ext cx="2880" cy="0"/>
            </a:xfrm>
            <a:prstGeom prst="line">
              <a:avLst/>
            </a:prstGeom>
            <a:noFill/>
            <a:ln w="144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2" name="Freeform 69">
              <a:extLst>
                <a:ext uri="{FF2B5EF4-FFF2-40B4-BE49-F238E27FC236}">
                  <a16:creationId xmlns:a16="http://schemas.microsoft.com/office/drawing/2014/main" id="{5CB62F97-3004-2B47-8943-858BEDFBE955}"/>
                </a:ext>
              </a:extLst>
            </p:cNvPr>
            <p:cNvSpPr/>
            <p:nvPr/>
          </p:nvSpPr>
          <p:spPr>
            <a:xfrm>
              <a:off x="5859720" y="7138800"/>
              <a:ext cx="168120" cy="171000"/>
            </a:xfrm>
            <a:custGeom>
              <a:avLst/>
              <a:gdLst>
                <a:gd name="f0" fmla="val 0"/>
                <a:gd name="f1" fmla="val 110"/>
                <a:gd name="f2" fmla="val 111"/>
                <a:gd name="f3" fmla="val 74"/>
                <a:gd name="f4" fmla="val 101"/>
                <a:gd name="f5" fmla="val 63"/>
                <a:gd name="f6" fmla="val 108"/>
                <a:gd name="f7" fmla="val 58"/>
                <a:gd name="f8" fmla="val 50"/>
                <a:gd name="f9" fmla="val 43"/>
                <a:gd name="f10" fmla="val 109"/>
                <a:gd name="f11" fmla="val 34"/>
                <a:gd name="f12" fmla="val 27"/>
                <a:gd name="f13" fmla="val 24"/>
                <a:gd name="f14" fmla="val 104"/>
                <a:gd name="f15" fmla="val 22"/>
                <a:gd name="f16" fmla="val 19"/>
                <a:gd name="f17" fmla="val 90"/>
                <a:gd name="f18" fmla="val 15"/>
                <a:gd name="f19" fmla="val 80"/>
                <a:gd name="f20" fmla="val 13"/>
                <a:gd name="f21" fmla="val 68"/>
                <a:gd name="f22" fmla="val 8"/>
                <a:gd name="f23" fmla="val 56"/>
                <a:gd name="f24" fmla="val 3"/>
                <a:gd name="f25" fmla="val 46"/>
                <a:gd name="f26" fmla="val 37"/>
                <a:gd name="f27" fmla="val 32"/>
                <a:gd name="f28" fmla="val 1"/>
                <a:gd name="f29" fmla="val 29"/>
                <a:gd name="f30" fmla="val 7"/>
                <a:gd name="f31" fmla="val 30"/>
                <a:gd name="f32" fmla="val 20"/>
                <a:gd name="f33" fmla="val 53"/>
                <a:gd name="f34" fmla="val 54"/>
                <a:gd name="f35" fmla="val 49"/>
                <a:gd name="f36" fmla="val 25"/>
                <a:gd name="f37" fmla="val 5"/>
                <a:gd name="f38" fmla="val 10"/>
                <a:gd name="f39" fmla="val 44"/>
                <a:gd name="f40" fmla="val 39"/>
                <a:gd name="f41" fmla="val 48"/>
                <a:gd name="f42" fmla="val 41"/>
                <a:gd name="f43" fmla="val 51"/>
                <a:gd name="f44" fmla="val 55"/>
                <a:gd name="f45" fmla="val 72"/>
                <a:gd name="f46" fmla="val 75"/>
                <a:gd name="f47" fmla="val 79"/>
                <a:gd name="f48" fmla="val 82"/>
                <a:gd name="f49" fmla="val 12"/>
                <a:gd name="f50" fmla="val 18"/>
                <a:gd name="f51" fmla="val 67"/>
                <a:gd name="f52" fmla="val 65"/>
                <a:gd name="f53" fmla="val 70"/>
                <a:gd name="f54" fmla="val 77"/>
                <a:gd name="f55" fmla="val 73"/>
                <a:gd name="f56" fmla="val 93"/>
                <a:gd name="f57" fmla="val 66"/>
                <a:gd name="f58" fmla="val 99"/>
                <a:gd name="f59" fmla="val 105"/>
                <a:gd name="f60" fmla="val 78"/>
                <a:gd name="f61" fmla="val 94"/>
                <a:gd name="f62" fmla="val 89"/>
                <a:gd name="f63" fmla="val 85"/>
                <a:gd name="f64" fmla="val 92"/>
              </a:gdLst>
              <a:ahLst/>
              <a:cxnLst>
                <a:cxn ang="3cd4">
                  <a:pos x="hc" y="t"/>
                </a:cxn>
                <a:cxn ang="0">
                  <a:pos x="r" y="vc"/>
                </a:cxn>
                <a:cxn ang="cd4">
                  <a:pos x="hc" y="b"/>
                </a:cxn>
                <a:cxn ang="cd2">
                  <a:pos x="l" y="vc"/>
                </a:cxn>
              </a:cxnLst>
              <a:rect l="l" t="t" r="r" b="b"/>
              <a:pathLst>
                <a:path w="110" h="111">
                  <a:moveTo>
                    <a:pt x="f3" y="f4"/>
                  </a:moveTo>
                  <a:lnTo>
                    <a:pt x="f3" y="f4"/>
                  </a:lnTo>
                  <a:lnTo>
                    <a:pt x="f5" y="f6"/>
                  </a:lnTo>
                  <a:lnTo>
                    <a:pt x="f7" y="f2"/>
                  </a:lnTo>
                  <a:lnTo>
                    <a:pt x="f8" y="f2"/>
                  </a:lnTo>
                  <a:lnTo>
                    <a:pt x="f8" y="f2"/>
                  </a:lnTo>
                  <a:lnTo>
                    <a:pt x="f9" y="f10"/>
                  </a:lnTo>
                  <a:lnTo>
                    <a:pt x="f11" y="f10"/>
                  </a:lnTo>
                  <a:lnTo>
                    <a:pt x="f12" y="f6"/>
                  </a:lnTo>
                  <a:lnTo>
                    <a:pt x="f13" y="f14"/>
                  </a:lnTo>
                  <a:lnTo>
                    <a:pt x="f15" y="f4"/>
                  </a:lnTo>
                  <a:lnTo>
                    <a:pt x="f15" y="f4"/>
                  </a:lnTo>
                  <a:lnTo>
                    <a:pt x="f16" y="f17"/>
                  </a:lnTo>
                  <a:lnTo>
                    <a:pt x="f18" y="f19"/>
                  </a:lnTo>
                  <a:lnTo>
                    <a:pt x="f20" y="f21"/>
                  </a:lnTo>
                  <a:lnTo>
                    <a:pt x="f20" y="f21"/>
                  </a:lnTo>
                  <a:lnTo>
                    <a:pt x="f20" y="f5"/>
                  </a:lnTo>
                  <a:lnTo>
                    <a:pt x="f22" y="f23"/>
                  </a:lnTo>
                  <a:lnTo>
                    <a:pt x="f22" y="f23"/>
                  </a:lnTo>
                  <a:lnTo>
                    <a:pt x="f24" y="f25"/>
                  </a:lnTo>
                  <a:lnTo>
                    <a:pt x="f0" y="f26"/>
                  </a:lnTo>
                  <a:lnTo>
                    <a:pt x="f0" y="f26"/>
                  </a:lnTo>
                  <a:lnTo>
                    <a:pt x="f0" y="f27"/>
                  </a:lnTo>
                  <a:lnTo>
                    <a:pt x="f28" y="f29"/>
                  </a:lnTo>
                  <a:lnTo>
                    <a:pt x="f24" y="f29"/>
                  </a:lnTo>
                  <a:lnTo>
                    <a:pt x="f30" y="f31"/>
                  </a:lnTo>
                  <a:lnTo>
                    <a:pt x="f30" y="f31"/>
                  </a:lnTo>
                  <a:lnTo>
                    <a:pt x="f32" y="f33"/>
                  </a:lnTo>
                  <a:lnTo>
                    <a:pt x="f32" y="f33"/>
                  </a:lnTo>
                  <a:lnTo>
                    <a:pt x="f15" y="f34"/>
                  </a:lnTo>
                  <a:lnTo>
                    <a:pt x="f13" y="f34"/>
                  </a:lnTo>
                  <a:lnTo>
                    <a:pt x="f12" y="f33"/>
                  </a:lnTo>
                  <a:lnTo>
                    <a:pt x="f12" y="f35"/>
                  </a:lnTo>
                  <a:lnTo>
                    <a:pt x="f12" y="f35"/>
                  </a:lnTo>
                  <a:lnTo>
                    <a:pt x="f13" y="f18"/>
                  </a:lnTo>
                  <a:lnTo>
                    <a:pt x="f13" y="f18"/>
                  </a:lnTo>
                  <a:lnTo>
                    <a:pt x="f36" y="f22"/>
                  </a:lnTo>
                  <a:lnTo>
                    <a:pt x="f36" y="f30"/>
                  </a:lnTo>
                  <a:lnTo>
                    <a:pt x="f29" y="f37"/>
                  </a:lnTo>
                  <a:lnTo>
                    <a:pt x="f29" y="f37"/>
                  </a:lnTo>
                  <a:lnTo>
                    <a:pt x="f27" y="f30"/>
                  </a:lnTo>
                  <a:lnTo>
                    <a:pt x="f11" y="f38"/>
                  </a:lnTo>
                  <a:lnTo>
                    <a:pt x="f11" y="f38"/>
                  </a:lnTo>
                  <a:lnTo>
                    <a:pt x="f26" y="f39"/>
                  </a:lnTo>
                  <a:lnTo>
                    <a:pt x="f26" y="f39"/>
                  </a:lnTo>
                  <a:lnTo>
                    <a:pt x="f40" y="f41"/>
                  </a:lnTo>
                  <a:lnTo>
                    <a:pt x="f42" y="f25"/>
                  </a:lnTo>
                  <a:lnTo>
                    <a:pt x="f42" y="f39"/>
                  </a:lnTo>
                  <a:lnTo>
                    <a:pt x="f42" y="f39"/>
                  </a:lnTo>
                  <a:lnTo>
                    <a:pt x="f9" y="f15"/>
                  </a:lnTo>
                  <a:lnTo>
                    <a:pt x="f39" y="f24"/>
                  </a:lnTo>
                  <a:lnTo>
                    <a:pt x="f39" y="f24"/>
                  </a:lnTo>
                  <a:lnTo>
                    <a:pt x="f41" y="f28"/>
                  </a:lnTo>
                  <a:lnTo>
                    <a:pt x="f43" y="f0"/>
                  </a:lnTo>
                  <a:lnTo>
                    <a:pt x="f44" y="f28"/>
                  </a:lnTo>
                  <a:lnTo>
                    <a:pt x="f44" y="f24"/>
                  </a:lnTo>
                  <a:lnTo>
                    <a:pt x="f44" y="f30"/>
                  </a:lnTo>
                  <a:lnTo>
                    <a:pt x="f44" y="f30"/>
                  </a:lnTo>
                  <a:lnTo>
                    <a:pt x="f43" y="f39"/>
                  </a:lnTo>
                  <a:lnTo>
                    <a:pt x="f43" y="f39"/>
                  </a:lnTo>
                  <a:lnTo>
                    <a:pt x="f33" y="f25"/>
                  </a:lnTo>
                  <a:lnTo>
                    <a:pt x="f44" y="f41"/>
                  </a:lnTo>
                  <a:lnTo>
                    <a:pt x="f23" y="f25"/>
                  </a:lnTo>
                  <a:lnTo>
                    <a:pt x="f7" y="f39"/>
                  </a:lnTo>
                  <a:lnTo>
                    <a:pt x="f7" y="f39"/>
                  </a:lnTo>
                  <a:lnTo>
                    <a:pt x="f45" y="f20"/>
                  </a:lnTo>
                  <a:lnTo>
                    <a:pt x="f45" y="f20"/>
                  </a:lnTo>
                  <a:lnTo>
                    <a:pt x="f46" y="f38"/>
                  </a:lnTo>
                  <a:lnTo>
                    <a:pt x="f47" y="f38"/>
                  </a:lnTo>
                  <a:lnTo>
                    <a:pt x="f48" y="f49"/>
                  </a:lnTo>
                  <a:lnTo>
                    <a:pt x="f48" y="f20"/>
                  </a:lnTo>
                  <a:lnTo>
                    <a:pt x="f48" y="f18"/>
                  </a:lnTo>
                  <a:lnTo>
                    <a:pt x="f48" y="f50"/>
                  </a:lnTo>
                  <a:lnTo>
                    <a:pt x="f48" y="f50"/>
                  </a:lnTo>
                  <a:lnTo>
                    <a:pt x="f3" y="f40"/>
                  </a:lnTo>
                  <a:lnTo>
                    <a:pt x="f21" y="f23"/>
                  </a:lnTo>
                  <a:lnTo>
                    <a:pt x="f21" y="f23"/>
                  </a:lnTo>
                  <a:lnTo>
                    <a:pt x="f51" y="f52"/>
                  </a:lnTo>
                  <a:lnTo>
                    <a:pt x="f21" y="f21"/>
                  </a:lnTo>
                  <a:lnTo>
                    <a:pt x="f53" y="f45"/>
                  </a:lnTo>
                  <a:lnTo>
                    <a:pt x="f53" y="f45"/>
                  </a:lnTo>
                  <a:lnTo>
                    <a:pt x="f45" y="f46"/>
                  </a:lnTo>
                  <a:lnTo>
                    <a:pt x="f46" y="f54"/>
                  </a:lnTo>
                  <a:lnTo>
                    <a:pt x="f47" y="f54"/>
                  </a:lnTo>
                  <a:lnTo>
                    <a:pt x="f48" y="f55"/>
                  </a:lnTo>
                  <a:lnTo>
                    <a:pt x="f48" y="f55"/>
                  </a:lnTo>
                  <a:lnTo>
                    <a:pt x="f56" y="f57"/>
                  </a:lnTo>
                  <a:lnTo>
                    <a:pt x="f58" y="f52"/>
                  </a:lnTo>
                  <a:lnTo>
                    <a:pt x="f59" y="f57"/>
                  </a:lnTo>
                  <a:lnTo>
                    <a:pt x="f59" y="f57"/>
                  </a:lnTo>
                  <a:lnTo>
                    <a:pt x="f6" y="f21"/>
                  </a:lnTo>
                  <a:lnTo>
                    <a:pt x="f1" y="f45"/>
                  </a:lnTo>
                  <a:lnTo>
                    <a:pt x="f6" y="f46"/>
                  </a:lnTo>
                  <a:lnTo>
                    <a:pt x="f4" y="f60"/>
                  </a:lnTo>
                  <a:lnTo>
                    <a:pt x="f4" y="f60"/>
                  </a:lnTo>
                  <a:lnTo>
                    <a:pt x="f61" y="f19"/>
                  </a:lnTo>
                  <a:lnTo>
                    <a:pt x="f62" y="f63"/>
                  </a:lnTo>
                  <a:lnTo>
                    <a:pt x="f48" y="f64"/>
                  </a:lnTo>
                  <a:lnTo>
                    <a:pt x="f48" y="f6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83" name="Group 4">
            <a:extLst>
              <a:ext uri="{FF2B5EF4-FFF2-40B4-BE49-F238E27FC236}">
                <a16:creationId xmlns:a16="http://schemas.microsoft.com/office/drawing/2014/main" id="{0F9758C5-624A-3045-B1FD-FECE09884107}"/>
              </a:ext>
            </a:extLst>
          </p:cNvPr>
          <p:cNvGrpSpPr/>
          <p:nvPr/>
        </p:nvGrpSpPr>
        <p:grpSpPr>
          <a:xfrm>
            <a:off x="4252680" y="5258471"/>
            <a:ext cx="347400" cy="815400"/>
            <a:chOff x="4252680" y="5127839"/>
            <a:chExt cx="347400" cy="815400"/>
          </a:xfrm>
        </p:grpSpPr>
        <p:sp>
          <p:nvSpPr>
            <p:cNvPr id="84" name="AutoShape 3">
              <a:extLst>
                <a:ext uri="{FF2B5EF4-FFF2-40B4-BE49-F238E27FC236}">
                  <a16:creationId xmlns:a16="http://schemas.microsoft.com/office/drawing/2014/main" id="{57E19636-C24B-724B-8BC1-591479765E8E}"/>
                </a:ext>
              </a:extLst>
            </p:cNvPr>
            <p:cNvSpPr/>
            <p:nvPr/>
          </p:nvSpPr>
          <p:spPr>
            <a:xfrm>
              <a:off x="4252680" y="5127839"/>
              <a:ext cx="347400" cy="81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5" name="Rectangle 5">
              <a:extLst>
                <a:ext uri="{FF2B5EF4-FFF2-40B4-BE49-F238E27FC236}">
                  <a16:creationId xmlns:a16="http://schemas.microsoft.com/office/drawing/2014/main" id="{41521ADF-8F1E-7F48-861B-4E38FFB6CA83}"/>
                </a:ext>
              </a:extLst>
            </p:cNvPr>
            <p:cNvSpPr/>
            <p:nvPr/>
          </p:nvSpPr>
          <p:spPr>
            <a:xfrm>
              <a:off x="4552560" y="5563800"/>
              <a:ext cx="19440" cy="37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6" name="Rectangle 6">
              <a:extLst>
                <a:ext uri="{FF2B5EF4-FFF2-40B4-BE49-F238E27FC236}">
                  <a16:creationId xmlns:a16="http://schemas.microsoft.com/office/drawing/2014/main" id="{5B0BDA79-5AA7-024C-8760-4D40959E17EF}"/>
                </a:ext>
              </a:extLst>
            </p:cNvPr>
            <p:cNvSpPr/>
            <p:nvPr/>
          </p:nvSpPr>
          <p:spPr>
            <a:xfrm>
              <a:off x="4273920" y="5563800"/>
              <a:ext cx="19440" cy="37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7" name="Freeform 7">
              <a:extLst>
                <a:ext uri="{FF2B5EF4-FFF2-40B4-BE49-F238E27FC236}">
                  <a16:creationId xmlns:a16="http://schemas.microsoft.com/office/drawing/2014/main" id="{CA5BB26F-4ADE-5B43-89D3-2F3ED3BA1F5A}"/>
                </a:ext>
              </a:extLst>
            </p:cNvPr>
            <p:cNvSpPr/>
            <p:nvPr/>
          </p:nvSpPr>
          <p:spPr>
            <a:xfrm>
              <a:off x="4258440" y="5132520"/>
              <a:ext cx="333360" cy="580320"/>
            </a:xfrm>
            <a:custGeom>
              <a:avLst/>
              <a:gdLst>
                <a:gd name="f0" fmla="val 180"/>
                <a:gd name="f1" fmla="val 0"/>
                <a:gd name="f2" fmla="val 218"/>
                <a:gd name="f3" fmla="val 376"/>
                <a:gd name="f4" fmla="val 70"/>
                <a:gd name="f5" fmla="val 74"/>
                <a:gd name="f6" fmla="val 24"/>
                <a:gd name="f7" fmla="val 101"/>
                <a:gd name="f8" fmla="val 300"/>
                <a:gd name="f9" fmla="val 37"/>
                <a:gd name="f10" fmla="val 38"/>
                <a:gd name="f11" fmla="val 181"/>
                <a:gd name="f12" fmla="val 374"/>
                <a:gd name="f13" fmla="val 373"/>
                <a:gd name="f14" fmla="val 192"/>
                <a:gd name="f15" fmla="val 146"/>
              </a:gdLst>
              <a:ahLst/>
              <a:cxnLst>
                <a:cxn ang="3cd4">
                  <a:pos x="hc" y="t"/>
                </a:cxn>
                <a:cxn ang="0">
                  <a:pos x="r" y="vc"/>
                </a:cxn>
                <a:cxn ang="cd4">
                  <a:pos x="hc" y="b"/>
                </a:cxn>
                <a:cxn ang="cd2">
                  <a:pos x="l" y="vc"/>
                </a:cxn>
              </a:cxnLst>
              <a:rect l="l" t="t" r="r" b="b"/>
              <a:pathLst>
                <a:path w="218" h="376">
                  <a:moveTo>
                    <a:pt x="f4" y="f1"/>
                  </a:moveTo>
                  <a:lnTo>
                    <a:pt x="f4" y="f1"/>
                  </a:lnTo>
                  <a:lnTo>
                    <a:pt x="f4" y="f5"/>
                  </a:lnTo>
                  <a:lnTo>
                    <a:pt x="f4" y="f5"/>
                  </a:lnTo>
                  <a:lnTo>
                    <a:pt x="f6" y="f5"/>
                  </a:lnTo>
                  <a:lnTo>
                    <a:pt x="f1" y="f7"/>
                  </a:lnTo>
                  <a:lnTo>
                    <a:pt x="f1" y="f8"/>
                  </a:lnTo>
                  <a:lnTo>
                    <a:pt x="f9" y="f3"/>
                  </a:lnTo>
                  <a:lnTo>
                    <a:pt x="f10" y="f3"/>
                  </a:lnTo>
                  <a:lnTo>
                    <a:pt x="f10" y="f3"/>
                  </a:lnTo>
                  <a:lnTo>
                    <a:pt x="f0" y="f3"/>
                  </a:lnTo>
                  <a:lnTo>
                    <a:pt x="f0" y="f3"/>
                  </a:lnTo>
                  <a:lnTo>
                    <a:pt x="f11" y="f12"/>
                  </a:lnTo>
                  <a:lnTo>
                    <a:pt x="f11" y="f13"/>
                  </a:lnTo>
                  <a:lnTo>
                    <a:pt x="f2" y="f8"/>
                  </a:lnTo>
                  <a:lnTo>
                    <a:pt x="f2" y="f7"/>
                  </a:lnTo>
                  <a:lnTo>
                    <a:pt x="f14" y="f5"/>
                  </a:lnTo>
                  <a:lnTo>
                    <a:pt x="f14" y="f5"/>
                  </a:lnTo>
                  <a:lnTo>
                    <a:pt x="f15" y="f5"/>
                  </a:lnTo>
                  <a:lnTo>
                    <a:pt x="f15" y="f5"/>
                  </a:lnTo>
                  <a:lnTo>
                    <a:pt x="f15" y="f1"/>
                  </a:lnTo>
                  <a:lnTo>
                    <a:pt x="f4" y="f1"/>
                  </a:lnTo>
                  <a:close/>
                </a:path>
              </a:pathLst>
            </a:custGeom>
            <a:solidFill>
              <a:srgbClr val="FDCC99"/>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8" name="Line 8">
              <a:extLst>
                <a:ext uri="{FF2B5EF4-FFF2-40B4-BE49-F238E27FC236}">
                  <a16:creationId xmlns:a16="http://schemas.microsoft.com/office/drawing/2014/main" id="{F680984C-393E-B343-AE98-3DA1A8990467}"/>
                </a:ext>
              </a:extLst>
            </p:cNvPr>
            <p:cNvSpPr/>
            <p:nvPr/>
          </p:nvSpPr>
          <p:spPr>
            <a:xfrm>
              <a:off x="4365360" y="513252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9" name="Line 9">
              <a:extLst>
                <a:ext uri="{FF2B5EF4-FFF2-40B4-BE49-F238E27FC236}">
                  <a16:creationId xmlns:a16="http://schemas.microsoft.com/office/drawing/2014/main" id="{E6610D24-1960-AC4F-BF14-71546B2E6010}"/>
                </a:ext>
              </a:extLst>
            </p:cNvPr>
            <p:cNvSpPr/>
            <p:nvPr/>
          </p:nvSpPr>
          <p:spPr>
            <a:xfrm>
              <a:off x="4365360" y="5132520"/>
              <a:ext cx="0" cy="11412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0" name="Line 10">
              <a:extLst>
                <a:ext uri="{FF2B5EF4-FFF2-40B4-BE49-F238E27FC236}">
                  <a16:creationId xmlns:a16="http://schemas.microsoft.com/office/drawing/2014/main" id="{2756DF1D-B658-3044-95F0-8116BF34D939}"/>
                </a:ext>
              </a:extLst>
            </p:cNvPr>
            <p:cNvSpPr/>
            <p:nvPr/>
          </p:nvSpPr>
          <p:spPr>
            <a:xfrm>
              <a:off x="4365360" y="52466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1" name="Line 11">
              <a:extLst>
                <a:ext uri="{FF2B5EF4-FFF2-40B4-BE49-F238E27FC236}">
                  <a16:creationId xmlns:a16="http://schemas.microsoft.com/office/drawing/2014/main" id="{CAC4D2C1-82BC-8541-A7E6-F640D6C5A3DD}"/>
                </a:ext>
              </a:extLst>
            </p:cNvPr>
            <p:cNvSpPr/>
            <p:nvPr/>
          </p:nvSpPr>
          <p:spPr>
            <a:xfrm flipH="1">
              <a:off x="4294800" y="5246640"/>
              <a:ext cx="7056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2" name="Line 12">
              <a:extLst>
                <a:ext uri="{FF2B5EF4-FFF2-40B4-BE49-F238E27FC236}">
                  <a16:creationId xmlns:a16="http://schemas.microsoft.com/office/drawing/2014/main" id="{F427A5FC-F52D-F740-9EB9-1AAAFB7A7430}"/>
                </a:ext>
              </a:extLst>
            </p:cNvPr>
            <p:cNvSpPr/>
            <p:nvPr/>
          </p:nvSpPr>
          <p:spPr>
            <a:xfrm flipH="1">
              <a:off x="4258440" y="5246640"/>
              <a:ext cx="36360" cy="417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3" name="Line 13">
              <a:extLst>
                <a:ext uri="{FF2B5EF4-FFF2-40B4-BE49-F238E27FC236}">
                  <a16:creationId xmlns:a16="http://schemas.microsoft.com/office/drawing/2014/main" id="{11FE43E4-8025-4C4E-A523-610E9F76BAFC}"/>
                </a:ext>
              </a:extLst>
            </p:cNvPr>
            <p:cNvSpPr/>
            <p:nvPr/>
          </p:nvSpPr>
          <p:spPr>
            <a:xfrm>
              <a:off x="4258440" y="5288400"/>
              <a:ext cx="0" cy="30780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4" name="Line 14">
              <a:extLst>
                <a:ext uri="{FF2B5EF4-FFF2-40B4-BE49-F238E27FC236}">
                  <a16:creationId xmlns:a16="http://schemas.microsoft.com/office/drawing/2014/main" id="{58DF1335-1E81-1345-AB41-E61A7699AEBD}"/>
                </a:ext>
              </a:extLst>
            </p:cNvPr>
            <p:cNvSpPr/>
            <p:nvPr/>
          </p:nvSpPr>
          <p:spPr>
            <a:xfrm>
              <a:off x="4258440" y="5595840"/>
              <a:ext cx="56520" cy="1173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5" name="Line 15">
              <a:extLst>
                <a:ext uri="{FF2B5EF4-FFF2-40B4-BE49-F238E27FC236}">
                  <a16:creationId xmlns:a16="http://schemas.microsoft.com/office/drawing/2014/main" id="{25FFB03C-3D35-5D42-9B3F-A9642BC187FD}"/>
                </a:ext>
              </a:extLst>
            </p:cNvPr>
            <p:cNvSpPr/>
            <p:nvPr/>
          </p:nvSpPr>
          <p:spPr>
            <a:xfrm>
              <a:off x="4314960" y="5713200"/>
              <a:ext cx="144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6" name="Line 16">
              <a:extLst>
                <a:ext uri="{FF2B5EF4-FFF2-40B4-BE49-F238E27FC236}">
                  <a16:creationId xmlns:a16="http://schemas.microsoft.com/office/drawing/2014/main" id="{52D31533-527A-F946-840E-46C1F532D7CA}"/>
                </a:ext>
              </a:extLst>
            </p:cNvPr>
            <p:cNvSpPr/>
            <p:nvPr/>
          </p:nvSpPr>
          <p:spPr>
            <a:xfrm>
              <a:off x="4316400" y="571320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7" name="Line 17">
              <a:extLst>
                <a:ext uri="{FF2B5EF4-FFF2-40B4-BE49-F238E27FC236}">
                  <a16:creationId xmlns:a16="http://schemas.microsoft.com/office/drawing/2014/main" id="{32B455B5-4CE4-294D-BD55-DF7EAF361977}"/>
                </a:ext>
              </a:extLst>
            </p:cNvPr>
            <p:cNvSpPr/>
            <p:nvPr/>
          </p:nvSpPr>
          <p:spPr>
            <a:xfrm>
              <a:off x="4316400" y="5713200"/>
              <a:ext cx="21744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8" name="Line 18">
              <a:extLst>
                <a:ext uri="{FF2B5EF4-FFF2-40B4-BE49-F238E27FC236}">
                  <a16:creationId xmlns:a16="http://schemas.microsoft.com/office/drawing/2014/main" id="{6D73F984-ECB6-0D41-AEBD-29A154092A3E}"/>
                </a:ext>
              </a:extLst>
            </p:cNvPr>
            <p:cNvSpPr/>
            <p:nvPr/>
          </p:nvSpPr>
          <p:spPr>
            <a:xfrm>
              <a:off x="4533840" y="571320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9" name="Line 19">
              <a:extLst>
                <a:ext uri="{FF2B5EF4-FFF2-40B4-BE49-F238E27FC236}">
                  <a16:creationId xmlns:a16="http://schemas.microsoft.com/office/drawing/2014/main" id="{A6E97D22-ECE3-624F-B6A2-400DD3F4E27E}"/>
                </a:ext>
              </a:extLst>
            </p:cNvPr>
            <p:cNvSpPr/>
            <p:nvPr/>
          </p:nvSpPr>
          <p:spPr>
            <a:xfrm flipV="1">
              <a:off x="4533840" y="5709960"/>
              <a:ext cx="1800" cy="324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0" name="Line 20">
              <a:extLst>
                <a:ext uri="{FF2B5EF4-FFF2-40B4-BE49-F238E27FC236}">
                  <a16:creationId xmlns:a16="http://schemas.microsoft.com/office/drawing/2014/main" id="{1BAE81C7-B307-E541-85C6-BEDBD3C95316}"/>
                </a:ext>
              </a:extLst>
            </p:cNvPr>
            <p:cNvSpPr/>
            <p:nvPr/>
          </p:nvSpPr>
          <p:spPr>
            <a:xfrm flipV="1">
              <a:off x="4535640" y="5708880"/>
              <a:ext cx="0" cy="144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1" name="Line 21">
              <a:extLst>
                <a:ext uri="{FF2B5EF4-FFF2-40B4-BE49-F238E27FC236}">
                  <a16:creationId xmlns:a16="http://schemas.microsoft.com/office/drawing/2014/main" id="{3081591F-8A1F-6447-9F99-D2D89D0BDA98}"/>
                </a:ext>
              </a:extLst>
            </p:cNvPr>
            <p:cNvSpPr/>
            <p:nvPr/>
          </p:nvSpPr>
          <p:spPr>
            <a:xfrm flipV="1">
              <a:off x="4535640" y="5595840"/>
              <a:ext cx="56520" cy="11268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2" name="Line 22">
              <a:extLst>
                <a:ext uri="{FF2B5EF4-FFF2-40B4-BE49-F238E27FC236}">
                  <a16:creationId xmlns:a16="http://schemas.microsoft.com/office/drawing/2014/main" id="{49589CBF-9037-2F47-960C-3907461EE9AA}"/>
                </a:ext>
              </a:extLst>
            </p:cNvPr>
            <p:cNvSpPr/>
            <p:nvPr/>
          </p:nvSpPr>
          <p:spPr>
            <a:xfrm flipV="1">
              <a:off x="4592160" y="5288400"/>
              <a:ext cx="0" cy="30780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3" name="Line 23">
              <a:extLst>
                <a:ext uri="{FF2B5EF4-FFF2-40B4-BE49-F238E27FC236}">
                  <a16:creationId xmlns:a16="http://schemas.microsoft.com/office/drawing/2014/main" id="{644F41D8-A918-2741-93D5-AAC6058F6E78}"/>
                </a:ext>
              </a:extLst>
            </p:cNvPr>
            <p:cNvSpPr/>
            <p:nvPr/>
          </p:nvSpPr>
          <p:spPr>
            <a:xfrm flipH="1" flipV="1">
              <a:off x="4552200" y="5246640"/>
              <a:ext cx="39960" cy="417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4" name="Line 24">
              <a:extLst>
                <a:ext uri="{FF2B5EF4-FFF2-40B4-BE49-F238E27FC236}">
                  <a16:creationId xmlns:a16="http://schemas.microsoft.com/office/drawing/2014/main" id="{4BDCF310-CB22-1840-89B8-87CD5CCD977B}"/>
                </a:ext>
              </a:extLst>
            </p:cNvPr>
            <p:cNvSpPr/>
            <p:nvPr/>
          </p:nvSpPr>
          <p:spPr>
            <a:xfrm>
              <a:off x="4552200" y="52466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5" name="Line 25">
              <a:extLst>
                <a:ext uri="{FF2B5EF4-FFF2-40B4-BE49-F238E27FC236}">
                  <a16:creationId xmlns:a16="http://schemas.microsoft.com/office/drawing/2014/main" id="{A38E2C29-C4B8-B746-B120-AD685F0D8A4E}"/>
                </a:ext>
              </a:extLst>
            </p:cNvPr>
            <p:cNvSpPr/>
            <p:nvPr/>
          </p:nvSpPr>
          <p:spPr>
            <a:xfrm flipH="1">
              <a:off x="4482000" y="5246640"/>
              <a:ext cx="7056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6" name="Line 26">
              <a:extLst>
                <a:ext uri="{FF2B5EF4-FFF2-40B4-BE49-F238E27FC236}">
                  <a16:creationId xmlns:a16="http://schemas.microsoft.com/office/drawing/2014/main" id="{BB229F13-CCF5-714E-B44A-552D893F7688}"/>
                </a:ext>
              </a:extLst>
            </p:cNvPr>
            <p:cNvSpPr/>
            <p:nvPr/>
          </p:nvSpPr>
          <p:spPr>
            <a:xfrm>
              <a:off x="4482000" y="52466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7" name="Line 27">
              <a:extLst>
                <a:ext uri="{FF2B5EF4-FFF2-40B4-BE49-F238E27FC236}">
                  <a16:creationId xmlns:a16="http://schemas.microsoft.com/office/drawing/2014/main" id="{4A627625-8A7E-AE49-B943-F6A3AEFC8904}"/>
                </a:ext>
              </a:extLst>
            </p:cNvPr>
            <p:cNvSpPr/>
            <p:nvPr/>
          </p:nvSpPr>
          <p:spPr>
            <a:xfrm flipV="1">
              <a:off x="4482000" y="5132520"/>
              <a:ext cx="0" cy="11412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8" name="Line 28">
              <a:extLst>
                <a:ext uri="{FF2B5EF4-FFF2-40B4-BE49-F238E27FC236}">
                  <a16:creationId xmlns:a16="http://schemas.microsoft.com/office/drawing/2014/main" id="{17BDBCF1-BAB1-6943-99B5-7862259EB362}"/>
                </a:ext>
              </a:extLst>
            </p:cNvPr>
            <p:cNvSpPr/>
            <p:nvPr/>
          </p:nvSpPr>
          <p:spPr>
            <a:xfrm flipH="1">
              <a:off x="4365360" y="5132520"/>
              <a:ext cx="11628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9" name="Freeform 29">
              <a:extLst>
                <a:ext uri="{FF2B5EF4-FFF2-40B4-BE49-F238E27FC236}">
                  <a16:creationId xmlns:a16="http://schemas.microsoft.com/office/drawing/2014/main" id="{3218F118-26CD-D040-8063-F5B3D00D2652}"/>
                </a:ext>
              </a:extLst>
            </p:cNvPr>
            <p:cNvSpPr/>
            <p:nvPr/>
          </p:nvSpPr>
          <p:spPr>
            <a:xfrm>
              <a:off x="4347360" y="5330160"/>
              <a:ext cx="180360" cy="18828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110" name="Group 4">
            <a:extLst>
              <a:ext uri="{FF2B5EF4-FFF2-40B4-BE49-F238E27FC236}">
                <a16:creationId xmlns:a16="http://schemas.microsoft.com/office/drawing/2014/main" id="{6DC60E6D-CB18-534B-AB84-740CF40308E1}"/>
              </a:ext>
            </a:extLst>
          </p:cNvPr>
          <p:cNvGrpSpPr/>
          <p:nvPr/>
        </p:nvGrpSpPr>
        <p:grpSpPr>
          <a:xfrm>
            <a:off x="2041200" y="5188272"/>
            <a:ext cx="347400" cy="815400"/>
            <a:chOff x="2041200" y="5057640"/>
            <a:chExt cx="347400" cy="815400"/>
          </a:xfrm>
        </p:grpSpPr>
        <p:sp>
          <p:nvSpPr>
            <p:cNvPr id="111" name="AutoShape 3">
              <a:extLst>
                <a:ext uri="{FF2B5EF4-FFF2-40B4-BE49-F238E27FC236}">
                  <a16:creationId xmlns:a16="http://schemas.microsoft.com/office/drawing/2014/main" id="{BC0E3DE0-9C22-B141-BC7B-27A3B746C27E}"/>
                </a:ext>
              </a:extLst>
            </p:cNvPr>
            <p:cNvSpPr/>
            <p:nvPr/>
          </p:nvSpPr>
          <p:spPr>
            <a:xfrm>
              <a:off x="2041200" y="5057640"/>
              <a:ext cx="347400" cy="81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2" name="Rectangle 5">
              <a:extLst>
                <a:ext uri="{FF2B5EF4-FFF2-40B4-BE49-F238E27FC236}">
                  <a16:creationId xmlns:a16="http://schemas.microsoft.com/office/drawing/2014/main" id="{1BC39741-AEC4-BD41-98DA-212A1052D9B2}"/>
                </a:ext>
              </a:extLst>
            </p:cNvPr>
            <p:cNvSpPr/>
            <p:nvPr/>
          </p:nvSpPr>
          <p:spPr>
            <a:xfrm>
              <a:off x="2341080" y="5493240"/>
              <a:ext cx="19440" cy="37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3" name="Rectangle 6">
              <a:extLst>
                <a:ext uri="{FF2B5EF4-FFF2-40B4-BE49-F238E27FC236}">
                  <a16:creationId xmlns:a16="http://schemas.microsoft.com/office/drawing/2014/main" id="{2FF28EBA-A8E5-064B-BC07-14A81499A93F}"/>
                </a:ext>
              </a:extLst>
            </p:cNvPr>
            <p:cNvSpPr/>
            <p:nvPr/>
          </p:nvSpPr>
          <p:spPr>
            <a:xfrm>
              <a:off x="2062440" y="5493240"/>
              <a:ext cx="19440" cy="37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4" name="Freeform 7">
              <a:extLst>
                <a:ext uri="{FF2B5EF4-FFF2-40B4-BE49-F238E27FC236}">
                  <a16:creationId xmlns:a16="http://schemas.microsoft.com/office/drawing/2014/main" id="{47887C46-6510-1D45-850E-C7A88C337638}"/>
                </a:ext>
              </a:extLst>
            </p:cNvPr>
            <p:cNvSpPr/>
            <p:nvPr/>
          </p:nvSpPr>
          <p:spPr>
            <a:xfrm>
              <a:off x="2046960" y="5062320"/>
              <a:ext cx="333360" cy="580320"/>
            </a:xfrm>
            <a:custGeom>
              <a:avLst/>
              <a:gdLst>
                <a:gd name="f0" fmla="val 180"/>
                <a:gd name="f1" fmla="val 0"/>
                <a:gd name="f2" fmla="val 218"/>
                <a:gd name="f3" fmla="val 376"/>
                <a:gd name="f4" fmla="val 70"/>
                <a:gd name="f5" fmla="val 74"/>
                <a:gd name="f6" fmla="val 24"/>
                <a:gd name="f7" fmla="val 101"/>
                <a:gd name="f8" fmla="val 300"/>
                <a:gd name="f9" fmla="val 37"/>
                <a:gd name="f10" fmla="val 38"/>
                <a:gd name="f11" fmla="val 181"/>
                <a:gd name="f12" fmla="val 374"/>
                <a:gd name="f13" fmla="val 373"/>
                <a:gd name="f14" fmla="val 192"/>
                <a:gd name="f15" fmla="val 146"/>
              </a:gdLst>
              <a:ahLst/>
              <a:cxnLst>
                <a:cxn ang="3cd4">
                  <a:pos x="hc" y="t"/>
                </a:cxn>
                <a:cxn ang="0">
                  <a:pos x="r" y="vc"/>
                </a:cxn>
                <a:cxn ang="cd4">
                  <a:pos x="hc" y="b"/>
                </a:cxn>
                <a:cxn ang="cd2">
                  <a:pos x="l" y="vc"/>
                </a:cxn>
              </a:cxnLst>
              <a:rect l="l" t="t" r="r" b="b"/>
              <a:pathLst>
                <a:path w="218" h="376">
                  <a:moveTo>
                    <a:pt x="f4" y="f1"/>
                  </a:moveTo>
                  <a:lnTo>
                    <a:pt x="f4" y="f1"/>
                  </a:lnTo>
                  <a:lnTo>
                    <a:pt x="f4" y="f5"/>
                  </a:lnTo>
                  <a:lnTo>
                    <a:pt x="f4" y="f5"/>
                  </a:lnTo>
                  <a:lnTo>
                    <a:pt x="f6" y="f5"/>
                  </a:lnTo>
                  <a:lnTo>
                    <a:pt x="f1" y="f7"/>
                  </a:lnTo>
                  <a:lnTo>
                    <a:pt x="f1" y="f8"/>
                  </a:lnTo>
                  <a:lnTo>
                    <a:pt x="f9" y="f3"/>
                  </a:lnTo>
                  <a:lnTo>
                    <a:pt x="f10" y="f3"/>
                  </a:lnTo>
                  <a:lnTo>
                    <a:pt x="f10" y="f3"/>
                  </a:lnTo>
                  <a:lnTo>
                    <a:pt x="f0" y="f3"/>
                  </a:lnTo>
                  <a:lnTo>
                    <a:pt x="f0" y="f3"/>
                  </a:lnTo>
                  <a:lnTo>
                    <a:pt x="f11" y="f12"/>
                  </a:lnTo>
                  <a:lnTo>
                    <a:pt x="f11" y="f13"/>
                  </a:lnTo>
                  <a:lnTo>
                    <a:pt x="f2" y="f8"/>
                  </a:lnTo>
                  <a:lnTo>
                    <a:pt x="f2" y="f7"/>
                  </a:lnTo>
                  <a:lnTo>
                    <a:pt x="f14" y="f5"/>
                  </a:lnTo>
                  <a:lnTo>
                    <a:pt x="f14" y="f5"/>
                  </a:lnTo>
                  <a:lnTo>
                    <a:pt x="f15" y="f5"/>
                  </a:lnTo>
                  <a:lnTo>
                    <a:pt x="f15" y="f5"/>
                  </a:lnTo>
                  <a:lnTo>
                    <a:pt x="f15" y="f1"/>
                  </a:lnTo>
                  <a:lnTo>
                    <a:pt x="f4" y="f1"/>
                  </a:lnTo>
                  <a:close/>
                </a:path>
              </a:pathLst>
            </a:custGeom>
            <a:solidFill>
              <a:srgbClr val="FDCC99"/>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5" name="Line 8">
              <a:extLst>
                <a:ext uri="{FF2B5EF4-FFF2-40B4-BE49-F238E27FC236}">
                  <a16:creationId xmlns:a16="http://schemas.microsoft.com/office/drawing/2014/main" id="{F3FB66E5-B56D-8B4A-934D-8CD0F9438850}"/>
                </a:ext>
              </a:extLst>
            </p:cNvPr>
            <p:cNvSpPr/>
            <p:nvPr/>
          </p:nvSpPr>
          <p:spPr>
            <a:xfrm>
              <a:off x="2154240" y="506232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6" name="Line 9">
              <a:extLst>
                <a:ext uri="{FF2B5EF4-FFF2-40B4-BE49-F238E27FC236}">
                  <a16:creationId xmlns:a16="http://schemas.microsoft.com/office/drawing/2014/main" id="{44A9A605-25E5-A74B-A76D-55419D330806}"/>
                </a:ext>
              </a:extLst>
            </p:cNvPr>
            <p:cNvSpPr/>
            <p:nvPr/>
          </p:nvSpPr>
          <p:spPr>
            <a:xfrm>
              <a:off x="2154240" y="5062320"/>
              <a:ext cx="0" cy="11412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7" name="Line 10">
              <a:extLst>
                <a:ext uri="{FF2B5EF4-FFF2-40B4-BE49-F238E27FC236}">
                  <a16:creationId xmlns:a16="http://schemas.microsoft.com/office/drawing/2014/main" id="{D1BFFEF4-9E29-4A41-BA75-DC34AB794F75}"/>
                </a:ext>
              </a:extLst>
            </p:cNvPr>
            <p:cNvSpPr/>
            <p:nvPr/>
          </p:nvSpPr>
          <p:spPr>
            <a:xfrm>
              <a:off x="2154240" y="51764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8" name="Line 11">
              <a:extLst>
                <a:ext uri="{FF2B5EF4-FFF2-40B4-BE49-F238E27FC236}">
                  <a16:creationId xmlns:a16="http://schemas.microsoft.com/office/drawing/2014/main" id="{13ADE92D-D1E1-7E48-BF92-24E19A29215F}"/>
                </a:ext>
              </a:extLst>
            </p:cNvPr>
            <p:cNvSpPr/>
            <p:nvPr/>
          </p:nvSpPr>
          <p:spPr>
            <a:xfrm flipH="1">
              <a:off x="2083680" y="5176440"/>
              <a:ext cx="7056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9" name="Line 12">
              <a:extLst>
                <a:ext uri="{FF2B5EF4-FFF2-40B4-BE49-F238E27FC236}">
                  <a16:creationId xmlns:a16="http://schemas.microsoft.com/office/drawing/2014/main" id="{C5644EAC-3EAD-6E4A-B5DF-837EA3E0382A}"/>
                </a:ext>
              </a:extLst>
            </p:cNvPr>
            <p:cNvSpPr/>
            <p:nvPr/>
          </p:nvSpPr>
          <p:spPr>
            <a:xfrm flipH="1">
              <a:off x="2046960" y="5176440"/>
              <a:ext cx="36720" cy="417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0" name="Line 13">
              <a:extLst>
                <a:ext uri="{FF2B5EF4-FFF2-40B4-BE49-F238E27FC236}">
                  <a16:creationId xmlns:a16="http://schemas.microsoft.com/office/drawing/2014/main" id="{42081CEA-BEB2-064E-82D2-57202A971DCB}"/>
                </a:ext>
              </a:extLst>
            </p:cNvPr>
            <p:cNvSpPr/>
            <p:nvPr/>
          </p:nvSpPr>
          <p:spPr>
            <a:xfrm>
              <a:off x="2046960" y="5218200"/>
              <a:ext cx="0" cy="30780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1" name="Line 14">
              <a:extLst>
                <a:ext uri="{FF2B5EF4-FFF2-40B4-BE49-F238E27FC236}">
                  <a16:creationId xmlns:a16="http://schemas.microsoft.com/office/drawing/2014/main" id="{4807E5CC-09B7-4B44-9EEB-AC0C7FE183E0}"/>
                </a:ext>
              </a:extLst>
            </p:cNvPr>
            <p:cNvSpPr/>
            <p:nvPr/>
          </p:nvSpPr>
          <p:spPr>
            <a:xfrm>
              <a:off x="2046960" y="5525640"/>
              <a:ext cx="56520" cy="1173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2" name="Line 15">
              <a:extLst>
                <a:ext uri="{FF2B5EF4-FFF2-40B4-BE49-F238E27FC236}">
                  <a16:creationId xmlns:a16="http://schemas.microsoft.com/office/drawing/2014/main" id="{DB0D1442-B517-1147-949F-D8FD88040A24}"/>
                </a:ext>
              </a:extLst>
            </p:cNvPr>
            <p:cNvSpPr/>
            <p:nvPr/>
          </p:nvSpPr>
          <p:spPr>
            <a:xfrm>
              <a:off x="2103480" y="5643000"/>
              <a:ext cx="144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3" name="Line 16">
              <a:extLst>
                <a:ext uri="{FF2B5EF4-FFF2-40B4-BE49-F238E27FC236}">
                  <a16:creationId xmlns:a16="http://schemas.microsoft.com/office/drawing/2014/main" id="{A67DE4D1-79A5-E84F-A1E1-7CE9188C74E2}"/>
                </a:ext>
              </a:extLst>
            </p:cNvPr>
            <p:cNvSpPr/>
            <p:nvPr/>
          </p:nvSpPr>
          <p:spPr>
            <a:xfrm>
              <a:off x="2104920" y="564300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4" name="Line 17">
              <a:extLst>
                <a:ext uri="{FF2B5EF4-FFF2-40B4-BE49-F238E27FC236}">
                  <a16:creationId xmlns:a16="http://schemas.microsoft.com/office/drawing/2014/main" id="{21492C1D-4B54-7740-BF53-40BB60F2D95A}"/>
                </a:ext>
              </a:extLst>
            </p:cNvPr>
            <p:cNvSpPr/>
            <p:nvPr/>
          </p:nvSpPr>
          <p:spPr>
            <a:xfrm>
              <a:off x="2104920" y="5643000"/>
              <a:ext cx="21780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5" name="Line 18">
              <a:extLst>
                <a:ext uri="{FF2B5EF4-FFF2-40B4-BE49-F238E27FC236}">
                  <a16:creationId xmlns:a16="http://schemas.microsoft.com/office/drawing/2014/main" id="{45A3C7C6-82D0-E74F-A670-BA1F213283FF}"/>
                </a:ext>
              </a:extLst>
            </p:cNvPr>
            <p:cNvSpPr/>
            <p:nvPr/>
          </p:nvSpPr>
          <p:spPr>
            <a:xfrm>
              <a:off x="2322720" y="564300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6" name="Line 19">
              <a:extLst>
                <a:ext uri="{FF2B5EF4-FFF2-40B4-BE49-F238E27FC236}">
                  <a16:creationId xmlns:a16="http://schemas.microsoft.com/office/drawing/2014/main" id="{CFF40195-1B33-C743-99A0-1E65CE6B4D77}"/>
                </a:ext>
              </a:extLst>
            </p:cNvPr>
            <p:cNvSpPr/>
            <p:nvPr/>
          </p:nvSpPr>
          <p:spPr>
            <a:xfrm flipV="1">
              <a:off x="2322720" y="5639760"/>
              <a:ext cx="1440" cy="324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7" name="Line 20">
              <a:extLst>
                <a:ext uri="{FF2B5EF4-FFF2-40B4-BE49-F238E27FC236}">
                  <a16:creationId xmlns:a16="http://schemas.microsoft.com/office/drawing/2014/main" id="{C22588BD-0B64-574E-B79E-4BABB261AB02}"/>
                </a:ext>
              </a:extLst>
            </p:cNvPr>
            <p:cNvSpPr/>
            <p:nvPr/>
          </p:nvSpPr>
          <p:spPr>
            <a:xfrm flipV="1">
              <a:off x="2324160" y="5638320"/>
              <a:ext cx="0" cy="180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8" name="Line 21">
              <a:extLst>
                <a:ext uri="{FF2B5EF4-FFF2-40B4-BE49-F238E27FC236}">
                  <a16:creationId xmlns:a16="http://schemas.microsoft.com/office/drawing/2014/main" id="{9D06A576-4101-A141-8FC4-4639F6176C65}"/>
                </a:ext>
              </a:extLst>
            </p:cNvPr>
            <p:cNvSpPr/>
            <p:nvPr/>
          </p:nvSpPr>
          <p:spPr>
            <a:xfrm flipV="1">
              <a:off x="2324160" y="5525640"/>
              <a:ext cx="56520" cy="11232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9" name="Line 22">
              <a:extLst>
                <a:ext uri="{FF2B5EF4-FFF2-40B4-BE49-F238E27FC236}">
                  <a16:creationId xmlns:a16="http://schemas.microsoft.com/office/drawing/2014/main" id="{676BD5ED-997E-7140-94A9-2071970E6F76}"/>
                </a:ext>
              </a:extLst>
            </p:cNvPr>
            <p:cNvSpPr/>
            <p:nvPr/>
          </p:nvSpPr>
          <p:spPr>
            <a:xfrm flipV="1">
              <a:off x="2380680" y="5218200"/>
              <a:ext cx="0" cy="30780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0" name="Line 23">
              <a:extLst>
                <a:ext uri="{FF2B5EF4-FFF2-40B4-BE49-F238E27FC236}">
                  <a16:creationId xmlns:a16="http://schemas.microsoft.com/office/drawing/2014/main" id="{4BB067FD-6164-F946-B2E2-198826530F71}"/>
                </a:ext>
              </a:extLst>
            </p:cNvPr>
            <p:cNvSpPr/>
            <p:nvPr/>
          </p:nvSpPr>
          <p:spPr>
            <a:xfrm flipH="1" flipV="1">
              <a:off x="2341080" y="5176440"/>
              <a:ext cx="39600" cy="417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1" name="Line 24">
              <a:extLst>
                <a:ext uri="{FF2B5EF4-FFF2-40B4-BE49-F238E27FC236}">
                  <a16:creationId xmlns:a16="http://schemas.microsoft.com/office/drawing/2014/main" id="{51E9697F-6C95-E544-86DB-12C7F61EA27E}"/>
                </a:ext>
              </a:extLst>
            </p:cNvPr>
            <p:cNvSpPr/>
            <p:nvPr/>
          </p:nvSpPr>
          <p:spPr>
            <a:xfrm>
              <a:off x="2341080" y="51764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2" name="Line 25">
              <a:extLst>
                <a:ext uri="{FF2B5EF4-FFF2-40B4-BE49-F238E27FC236}">
                  <a16:creationId xmlns:a16="http://schemas.microsoft.com/office/drawing/2014/main" id="{BE0CE8D6-00E9-544C-8E5A-5035771D763B}"/>
                </a:ext>
              </a:extLst>
            </p:cNvPr>
            <p:cNvSpPr/>
            <p:nvPr/>
          </p:nvSpPr>
          <p:spPr>
            <a:xfrm flipH="1">
              <a:off x="2270880" y="5176440"/>
              <a:ext cx="7056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3" name="Line 26">
              <a:extLst>
                <a:ext uri="{FF2B5EF4-FFF2-40B4-BE49-F238E27FC236}">
                  <a16:creationId xmlns:a16="http://schemas.microsoft.com/office/drawing/2014/main" id="{53A24A60-3D56-F449-B41B-DE0CB179F0E3}"/>
                </a:ext>
              </a:extLst>
            </p:cNvPr>
            <p:cNvSpPr/>
            <p:nvPr/>
          </p:nvSpPr>
          <p:spPr>
            <a:xfrm>
              <a:off x="2270880" y="51764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4" name="Line 27">
              <a:extLst>
                <a:ext uri="{FF2B5EF4-FFF2-40B4-BE49-F238E27FC236}">
                  <a16:creationId xmlns:a16="http://schemas.microsoft.com/office/drawing/2014/main" id="{42427F9D-3DF1-374A-9A59-B933765EB076}"/>
                </a:ext>
              </a:extLst>
            </p:cNvPr>
            <p:cNvSpPr/>
            <p:nvPr/>
          </p:nvSpPr>
          <p:spPr>
            <a:xfrm flipV="1">
              <a:off x="2270880" y="5062320"/>
              <a:ext cx="0" cy="11412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5" name="Line 28">
              <a:extLst>
                <a:ext uri="{FF2B5EF4-FFF2-40B4-BE49-F238E27FC236}">
                  <a16:creationId xmlns:a16="http://schemas.microsoft.com/office/drawing/2014/main" id="{AD347B8B-7156-0243-AC12-6A99FA0C600B}"/>
                </a:ext>
              </a:extLst>
            </p:cNvPr>
            <p:cNvSpPr/>
            <p:nvPr/>
          </p:nvSpPr>
          <p:spPr>
            <a:xfrm flipH="1">
              <a:off x="2154240" y="5062320"/>
              <a:ext cx="11628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6" name="Freeform 29">
              <a:extLst>
                <a:ext uri="{FF2B5EF4-FFF2-40B4-BE49-F238E27FC236}">
                  <a16:creationId xmlns:a16="http://schemas.microsoft.com/office/drawing/2014/main" id="{9169A1B1-F541-664A-996A-89747B2D0F19}"/>
                </a:ext>
              </a:extLst>
            </p:cNvPr>
            <p:cNvSpPr/>
            <p:nvPr/>
          </p:nvSpPr>
          <p:spPr>
            <a:xfrm>
              <a:off x="2135880" y="5259960"/>
              <a:ext cx="180360" cy="18828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37" name="Rectangle 11">
            <a:extLst>
              <a:ext uri="{FF2B5EF4-FFF2-40B4-BE49-F238E27FC236}">
                <a16:creationId xmlns:a16="http://schemas.microsoft.com/office/drawing/2014/main" id="{42AD90DA-8C48-674E-8D77-F6DA8C9514CB}"/>
              </a:ext>
            </a:extLst>
          </p:cNvPr>
          <p:cNvSpPr/>
          <p:nvPr/>
        </p:nvSpPr>
        <p:spPr>
          <a:xfrm>
            <a:off x="1194839" y="5642592"/>
            <a:ext cx="1408319" cy="1180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BE0E3">
              <a:alpha val="51000"/>
            </a:srgbClr>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8" name="Rectangle 11">
            <a:extLst>
              <a:ext uri="{FF2B5EF4-FFF2-40B4-BE49-F238E27FC236}">
                <a16:creationId xmlns:a16="http://schemas.microsoft.com/office/drawing/2014/main" id="{10E30E9F-1F9B-9447-B597-5A7A91906926}"/>
              </a:ext>
            </a:extLst>
          </p:cNvPr>
          <p:cNvSpPr/>
          <p:nvPr/>
        </p:nvSpPr>
        <p:spPr>
          <a:xfrm>
            <a:off x="3900600" y="5713872"/>
            <a:ext cx="1930679" cy="1180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BE0E3">
              <a:alpha val="51000"/>
            </a:srgbClr>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164</Words>
  <Application>Microsoft Macintosh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Marcel Englmaier</cp:lastModifiedBy>
  <cp:revision>9</cp:revision>
  <cp:lastPrinted>2020-07-17T09:39:36Z</cp:lastPrinted>
  <dcterms:modified xsi:type="dcterms:W3CDTF">2020-07-21T17:35:52Z</dcterms:modified>
</cp:coreProperties>
</file>