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0800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Whatever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dunno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something nobody reads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blablabla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wrists above shoulders, loaded and holstered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the box with at least 3 round each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60063" y="5523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606673" y="49466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641729" y="4950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460427" y="47506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605896" y="5534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3527861" y="83820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54" name="Picture 4" descr="http://www.rfgc.org/files/patch.png">
            <a:extLst>
              <a:ext uri="{FF2B5EF4-FFF2-40B4-BE49-F238E27FC236}">
                <a16:creationId xmlns:a16="http://schemas.microsoft.com/office/drawing/2014/main" id="{39A8C59F-3D7A-40D8-A6B9-4755DCE2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29">
            <a:extLst>
              <a:ext uri="{FF2B5EF4-FFF2-40B4-BE49-F238E27FC236}">
                <a16:creationId xmlns:a16="http://schemas.microsoft.com/office/drawing/2014/main" id="{7709F249-0005-4865-8FF5-75D6BC87A98A}"/>
              </a:ext>
            </a:extLst>
          </p:cNvPr>
          <p:cNvGrpSpPr>
            <a:grpSpLocks/>
          </p:cNvGrpSpPr>
          <p:nvPr/>
        </p:nvGrpSpPr>
        <p:grpSpPr bwMode="auto">
          <a:xfrm>
            <a:off x="3117852" y="5048542"/>
            <a:ext cx="287338" cy="790575"/>
            <a:chOff x="528" y="240"/>
            <a:chExt cx="181" cy="498"/>
          </a:xfrm>
        </p:grpSpPr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440259CD-D99A-40EB-A31C-C71990CFB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A4521604-86A8-4DDC-B637-6853C4705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90BA7093-400C-483A-BF24-5BF25D0E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70">
            <a:extLst>
              <a:ext uri="{FF2B5EF4-FFF2-40B4-BE49-F238E27FC236}">
                <a16:creationId xmlns:a16="http://schemas.microsoft.com/office/drawing/2014/main" id="{2604D073-BD09-4006-B4A9-BED0171237E5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399804"/>
            <a:ext cx="288925" cy="787400"/>
            <a:chOff x="1008" y="2592"/>
            <a:chExt cx="182" cy="496"/>
          </a:xfrm>
        </p:grpSpPr>
        <p:sp>
          <p:nvSpPr>
            <p:cNvPr id="61" name="Line 171">
              <a:extLst>
                <a:ext uri="{FF2B5EF4-FFF2-40B4-BE49-F238E27FC236}">
                  <a16:creationId xmlns:a16="http://schemas.microsoft.com/office/drawing/2014/main" id="{AC2594E9-BF2D-4121-BF6C-A32653D66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2">
              <a:extLst>
                <a:ext uri="{FF2B5EF4-FFF2-40B4-BE49-F238E27FC236}">
                  <a16:creationId xmlns:a16="http://schemas.microsoft.com/office/drawing/2014/main" id="{B7DEE6CA-D230-495C-AC4D-91C51F8D5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73">
              <a:extLst>
                <a:ext uri="{FF2B5EF4-FFF2-40B4-BE49-F238E27FC236}">
                  <a16:creationId xmlns:a16="http://schemas.microsoft.com/office/drawing/2014/main" id="{2D08BFAF-593D-48A7-B6F0-E7C242A36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4" name="Freeform 174">
                <a:extLst>
                  <a:ext uri="{FF2B5EF4-FFF2-40B4-BE49-F238E27FC236}">
                    <a16:creationId xmlns:a16="http://schemas.microsoft.com/office/drawing/2014/main" id="{0D9CE6EF-4CEB-4BA3-AF74-7840575CF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75">
                <a:extLst>
                  <a:ext uri="{FF2B5EF4-FFF2-40B4-BE49-F238E27FC236}">
                    <a16:creationId xmlns:a16="http://schemas.microsoft.com/office/drawing/2014/main" id="{DF3F07E1-6776-4AAD-A58A-56A10E6A1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2" name="Group 182">
            <a:extLst>
              <a:ext uri="{FF2B5EF4-FFF2-40B4-BE49-F238E27FC236}">
                <a16:creationId xmlns:a16="http://schemas.microsoft.com/office/drawing/2014/main" id="{AF6E41CC-0FB5-46EC-8C56-B717A3884D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17854" y="5418429"/>
            <a:ext cx="287335" cy="787400"/>
            <a:chOff x="2449" y="2688"/>
            <a:chExt cx="181" cy="496"/>
          </a:xfrm>
        </p:grpSpPr>
        <p:sp>
          <p:nvSpPr>
            <p:cNvPr id="73" name="Line 183">
              <a:extLst>
                <a:ext uri="{FF2B5EF4-FFF2-40B4-BE49-F238E27FC236}">
                  <a16:creationId xmlns:a16="http://schemas.microsoft.com/office/drawing/2014/main" id="{6E86F8B1-6660-4F99-ABFA-D3503AFEB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84">
              <a:extLst>
                <a:ext uri="{FF2B5EF4-FFF2-40B4-BE49-F238E27FC236}">
                  <a16:creationId xmlns:a16="http://schemas.microsoft.com/office/drawing/2014/main" id="{7112DF83-3562-4001-9A0A-3269CEC1F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185">
              <a:extLst>
                <a:ext uri="{FF2B5EF4-FFF2-40B4-BE49-F238E27FC236}">
                  <a16:creationId xmlns:a16="http://schemas.microsoft.com/office/drawing/2014/main" id="{C351511B-AD29-4B63-AE01-927688C7C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6" name="Freeform 186">
                <a:extLst>
                  <a:ext uri="{FF2B5EF4-FFF2-40B4-BE49-F238E27FC236}">
                    <a16:creationId xmlns:a16="http://schemas.microsoft.com/office/drawing/2014/main" id="{11F3BB35-D9AF-4E20-8B74-2FC041903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87">
                <a:extLst>
                  <a:ext uri="{FF2B5EF4-FFF2-40B4-BE49-F238E27FC236}">
                    <a16:creationId xmlns:a16="http://schemas.microsoft.com/office/drawing/2014/main" id="{469D259F-FDCB-4924-BBC1-92816DFF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3A560298-B137-4E39-914E-519E909F91BA}"/>
              </a:ext>
            </a:extLst>
          </p:cNvPr>
          <p:cNvGrpSpPr>
            <a:grpSpLocks/>
          </p:cNvGrpSpPr>
          <p:nvPr/>
        </p:nvGrpSpPr>
        <p:grpSpPr bwMode="auto">
          <a:xfrm>
            <a:off x="4185789" y="4990229"/>
            <a:ext cx="287338" cy="790575"/>
            <a:chOff x="528" y="240"/>
            <a:chExt cx="181" cy="498"/>
          </a:xfrm>
        </p:grpSpPr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F0BC099B-14FF-4506-A793-B965FFDE6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8947DC91-9D6B-49DA-A402-277112F1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3CA9091C-5B9A-4367-B011-7217B869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182">
            <a:extLst>
              <a:ext uri="{FF2B5EF4-FFF2-40B4-BE49-F238E27FC236}">
                <a16:creationId xmlns:a16="http://schemas.microsoft.com/office/drawing/2014/main" id="{DF5E53B7-AE4C-4E40-BF9B-F2EAF2EB8BA7}"/>
              </a:ext>
            </a:extLst>
          </p:cNvPr>
          <p:cNvGrpSpPr>
            <a:grpSpLocks/>
          </p:cNvGrpSpPr>
          <p:nvPr/>
        </p:nvGrpSpPr>
        <p:grpSpPr bwMode="auto">
          <a:xfrm>
            <a:off x="4188954" y="5393454"/>
            <a:ext cx="287338" cy="787400"/>
            <a:chOff x="2449" y="2688"/>
            <a:chExt cx="181" cy="496"/>
          </a:xfrm>
        </p:grpSpPr>
        <p:sp>
          <p:nvSpPr>
            <p:cNvPr id="67" name="Line 183">
              <a:extLst>
                <a:ext uri="{FF2B5EF4-FFF2-40B4-BE49-F238E27FC236}">
                  <a16:creationId xmlns:a16="http://schemas.microsoft.com/office/drawing/2014/main" id="{4E220C4B-316E-44FD-88D1-87FF9875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84">
              <a:extLst>
                <a:ext uri="{FF2B5EF4-FFF2-40B4-BE49-F238E27FC236}">
                  <a16:creationId xmlns:a16="http://schemas.microsoft.com/office/drawing/2014/main" id="{8F6D5847-0979-4C1D-90ED-DEE2EBE32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85">
              <a:extLst>
                <a:ext uri="{FF2B5EF4-FFF2-40B4-BE49-F238E27FC236}">
                  <a16:creationId xmlns:a16="http://schemas.microsoft.com/office/drawing/2014/main" id="{B7250EAA-CB7C-48EB-9A10-AB74B9E18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0" name="Freeform 186">
                <a:extLst>
                  <a:ext uri="{FF2B5EF4-FFF2-40B4-BE49-F238E27FC236}">
                    <a16:creationId xmlns:a16="http://schemas.microsoft.com/office/drawing/2014/main" id="{72D66DA2-75D9-415F-9754-3D5F70B8F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87">
                <a:extLst>
                  <a:ext uri="{FF2B5EF4-FFF2-40B4-BE49-F238E27FC236}">
                    <a16:creationId xmlns:a16="http://schemas.microsoft.com/office/drawing/2014/main" id="{CC225EBE-4703-4E96-8DE5-EA674A661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2020-11-21T05:13:01Z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