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014" autoAdjust="0"/>
  </p:normalViewPr>
  <p:slideViewPr>
    <p:cSldViewPr>
      <p:cViewPr varScale="1">
        <p:scale>
          <a:sx n="151" d="100"/>
          <a:sy n="151" d="100"/>
        </p:scale>
        <p:origin x="3522" y="14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03.02.2021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61196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&amp;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Slobs in My Yard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Tim Smith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You are in the  kitchen late at night and see some very un-savory slobs in your yard intending to do some very bad things. Protect yourself and your home.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Starting at P1, with gun loaded to division capacity and both hands holding spatula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At the start signal, engage targets from available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T5-T6 are surprise targets.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3060702" y="8479779"/>
            <a:ext cx="257809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880943" y="898350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676612" y="664268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V="1">
            <a:off x="1373811" y="9067800"/>
            <a:ext cx="77389" cy="3810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195848" y="7943717"/>
            <a:ext cx="237538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Forward Fault Line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>
            <a:off x="6268235" y="8656064"/>
            <a:ext cx="6186" cy="69677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5829065" y="883846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330536" y="455464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57398" y="45320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184361" y="67949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3282367" y="455741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4413460" y="46300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6770248" y="66102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6194426" y="53494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grpSp>
        <p:nvGrpSpPr>
          <p:cNvPr id="54" name="Group 29">
            <a:extLst>
              <a:ext uri="{FF2B5EF4-FFF2-40B4-BE49-F238E27FC236}">
                <a16:creationId xmlns:a16="http://schemas.microsoft.com/office/drawing/2014/main" id="{F85FFD1C-D288-4587-B1DD-054DADCDA64A}"/>
              </a:ext>
            </a:extLst>
          </p:cNvPr>
          <p:cNvGrpSpPr>
            <a:grpSpLocks/>
          </p:cNvGrpSpPr>
          <p:nvPr/>
        </p:nvGrpSpPr>
        <p:grpSpPr bwMode="auto">
          <a:xfrm>
            <a:off x="807296" y="4864814"/>
            <a:ext cx="304800" cy="866775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55" name="Line 30">
              <a:extLst>
                <a:ext uri="{FF2B5EF4-FFF2-40B4-BE49-F238E27FC236}">
                  <a16:creationId xmlns:a16="http://schemas.microsoft.com/office/drawing/2014/main" id="{A18B547F-E9A5-4DC4-995B-AFBCFE9D0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7" name="Line 31">
              <a:extLst>
                <a:ext uri="{FF2B5EF4-FFF2-40B4-BE49-F238E27FC236}">
                  <a16:creationId xmlns:a16="http://schemas.microsoft.com/office/drawing/2014/main" id="{4A35CA3B-BD21-43D2-B798-C080FE9E1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92B2E55C-D9CF-4529-B972-0EAD1394B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100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59" name="Group 29">
            <a:extLst>
              <a:ext uri="{FF2B5EF4-FFF2-40B4-BE49-F238E27FC236}">
                <a16:creationId xmlns:a16="http://schemas.microsoft.com/office/drawing/2014/main" id="{1CA343DE-0B51-408B-B673-44DD79E6806D}"/>
              </a:ext>
            </a:extLst>
          </p:cNvPr>
          <p:cNvGrpSpPr>
            <a:grpSpLocks/>
          </p:cNvGrpSpPr>
          <p:nvPr/>
        </p:nvGrpSpPr>
        <p:grpSpPr bwMode="auto">
          <a:xfrm>
            <a:off x="1440530" y="4915526"/>
            <a:ext cx="304800" cy="866775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60" name="Line 30">
              <a:extLst>
                <a:ext uri="{FF2B5EF4-FFF2-40B4-BE49-F238E27FC236}">
                  <a16:creationId xmlns:a16="http://schemas.microsoft.com/office/drawing/2014/main" id="{330FE0CC-21B6-4CEB-8594-7B3368899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1" name="Line 31">
              <a:extLst>
                <a:ext uri="{FF2B5EF4-FFF2-40B4-BE49-F238E27FC236}">
                  <a16:creationId xmlns:a16="http://schemas.microsoft.com/office/drawing/2014/main" id="{830ED0E1-AEB4-497A-8AEA-86CBAAAC8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B9468ACF-0293-45BD-A419-D7351B42F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66" name="Group 164">
            <a:extLst>
              <a:ext uri="{FF2B5EF4-FFF2-40B4-BE49-F238E27FC236}">
                <a16:creationId xmlns:a16="http://schemas.microsoft.com/office/drawing/2014/main" id="{35047080-FB6F-4997-AAF3-485507EABCB2}"/>
              </a:ext>
            </a:extLst>
          </p:cNvPr>
          <p:cNvGrpSpPr>
            <a:grpSpLocks/>
          </p:cNvGrpSpPr>
          <p:nvPr/>
        </p:nvGrpSpPr>
        <p:grpSpPr bwMode="auto">
          <a:xfrm>
            <a:off x="624098" y="7016108"/>
            <a:ext cx="288925" cy="787400"/>
            <a:chOff x="1247" y="2496"/>
            <a:chExt cx="182" cy="496"/>
          </a:xfrm>
        </p:grpSpPr>
        <p:sp>
          <p:nvSpPr>
            <p:cNvPr id="67" name="Line 165">
              <a:extLst>
                <a:ext uri="{FF2B5EF4-FFF2-40B4-BE49-F238E27FC236}">
                  <a16:creationId xmlns:a16="http://schemas.microsoft.com/office/drawing/2014/main" id="{20284C90-DB09-420E-BB2C-BE5C208EC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66">
              <a:extLst>
                <a:ext uri="{FF2B5EF4-FFF2-40B4-BE49-F238E27FC236}">
                  <a16:creationId xmlns:a16="http://schemas.microsoft.com/office/drawing/2014/main" id="{DC15A0DE-D64A-4C07-BCAE-D03FCD141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Group 167">
              <a:extLst>
                <a:ext uri="{FF2B5EF4-FFF2-40B4-BE49-F238E27FC236}">
                  <a16:creationId xmlns:a16="http://schemas.microsoft.com/office/drawing/2014/main" id="{A505847F-B2EB-4822-B375-ACEE08FCC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0" name="Freeform 168">
                <a:extLst>
                  <a:ext uri="{FF2B5EF4-FFF2-40B4-BE49-F238E27FC236}">
                    <a16:creationId xmlns:a16="http://schemas.microsoft.com/office/drawing/2014/main" id="{49524D2F-8E8D-4B9B-AF32-8CA9BE21B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169">
                <a:extLst>
                  <a:ext uri="{FF2B5EF4-FFF2-40B4-BE49-F238E27FC236}">
                    <a16:creationId xmlns:a16="http://schemas.microsoft.com/office/drawing/2014/main" id="{C7E5B27E-1D49-408B-8BF3-AFF3863FB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2" name="Group 182">
            <a:extLst>
              <a:ext uri="{FF2B5EF4-FFF2-40B4-BE49-F238E27FC236}">
                <a16:creationId xmlns:a16="http://schemas.microsoft.com/office/drawing/2014/main" id="{E1CAF69C-65AC-4B75-B39D-438572D52ECC}"/>
              </a:ext>
            </a:extLst>
          </p:cNvPr>
          <p:cNvGrpSpPr>
            <a:grpSpLocks/>
          </p:cNvGrpSpPr>
          <p:nvPr/>
        </p:nvGrpSpPr>
        <p:grpSpPr bwMode="auto">
          <a:xfrm>
            <a:off x="6196223" y="5700071"/>
            <a:ext cx="287338" cy="787400"/>
            <a:chOff x="2449" y="2688"/>
            <a:chExt cx="181" cy="496"/>
          </a:xfrm>
        </p:grpSpPr>
        <p:sp>
          <p:nvSpPr>
            <p:cNvPr id="73" name="Line 183">
              <a:extLst>
                <a:ext uri="{FF2B5EF4-FFF2-40B4-BE49-F238E27FC236}">
                  <a16:creationId xmlns:a16="http://schemas.microsoft.com/office/drawing/2014/main" id="{2E5CA6E9-CF0B-4F41-8E41-729923ABF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84">
              <a:extLst>
                <a:ext uri="{FF2B5EF4-FFF2-40B4-BE49-F238E27FC236}">
                  <a16:creationId xmlns:a16="http://schemas.microsoft.com/office/drawing/2014/main" id="{80670E41-BADE-4824-A695-B1C7EA782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" name="Group 185">
              <a:extLst>
                <a:ext uri="{FF2B5EF4-FFF2-40B4-BE49-F238E27FC236}">
                  <a16:creationId xmlns:a16="http://schemas.microsoft.com/office/drawing/2014/main" id="{0FA5F2A1-A5A0-4EB2-9EEC-E93DBDE00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76" name="Freeform 186">
                <a:extLst>
                  <a:ext uri="{FF2B5EF4-FFF2-40B4-BE49-F238E27FC236}">
                    <a16:creationId xmlns:a16="http://schemas.microsoft.com/office/drawing/2014/main" id="{FB489F81-50D6-496D-9BCA-755BCA763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187">
                <a:extLst>
                  <a:ext uri="{FF2B5EF4-FFF2-40B4-BE49-F238E27FC236}">
                    <a16:creationId xmlns:a16="http://schemas.microsoft.com/office/drawing/2014/main" id="{8DCE06C4-F802-4E61-A348-E095BBEAB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8" name="Group 182">
            <a:extLst>
              <a:ext uri="{FF2B5EF4-FFF2-40B4-BE49-F238E27FC236}">
                <a16:creationId xmlns:a16="http://schemas.microsoft.com/office/drawing/2014/main" id="{1C969F25-2BCC-470D-93BC-99F44784413F}"/>
              </a:ext>
            </a:extLst>
          </p:cNvPr>
          <p:cNvGrpSpPr>
            <a:grpSpLocks/>
          </p:cNvGrpSpPr>
          <p:nvPr/>
        </p:nvGrpSpPr>
        <p:grpSpPr bwMode="auto">
          <a:xfrm>
            <a:off x="3405398" y="4995221"/>
            <a:ext cx="287338" cy="787400"/>
            <a:chOff x="2449" y="2688"/>
            <a:chExt cx="181" cy="496"/>
          </a:xfrm>
        </p:grpSpPr>
        <p:sp>
          <p:nvSpPr>
            <p:cNvPr id="79" name="Line 183">
              <a:extLst>
                <a:ext uri="{FF2B5EF4-FFF2-40B4-BE49-F238E27FC236}">
                  <a16:creationId xmlns:a16="http://schemas.microsoft.com/office/drawing/2014/main" id="{6CC6156E-B932-470B-A3FD-F6BE85F5F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84">
              <a:extLst>
                <a:ext uri="{FF2B5EF4-FFF2-40B4-BE49-F238E27FC236}">
                  <a16:creationId xmlns:a16="http://schemas.microsoft.com/office/drawing/2014/main" id="{16A76D77-1562-4C78-A998-B899375AB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" name="Group 185">
              <a:extLst>
                <a:ext uri="{FF2B5EF4-FFF2-40B4-BE49-F238E27FC236}">
                  <a16:creationId xmlns:a16="http://schemas.microsoft.com/office/drawing/2014/main" id="{F83BB3C2-FE2A-4A69-B886-63CC5E6453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82" name="Freeform 186">
                <a:extLst>
                  <a:ext uri="{FF2B5EF4-FFF2-40B4-BE49-F238E27FC236}">
                    <a16:creationId xmlns:a16="http://schemas.microsoft.com/office/drawing/2014/main" id="{1250ED9F-59CA-44E2-827A-3654E3CFC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87">
                <a:extLst>
                  <a:ext uri="{FF2B5EF4-FFF2-40B4-BE49-F238E27FC236}">
                    <a16:creationId xmlns:a16="http://schemas.microsoft.com/office/drawing/2014/main" id="{B2C3D8D6-23FC-4967-B1EC-686B8E5D2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4" name="Group 164">
            <a:extLst>
              <a:ext uri="{FF2B5EF4-FFF2-40B4-BE49-F238E27FC236}">
                <a16:creationId xmlns:a16="http://schemas.microsoft.com/office/drawing/2014/main" id="{C8F722DD-9F8C-4E9F-80A1-E2A8E50738D1}"/>
              </a:ext>
            </a:extLst>
          </p:cNvPr>
          <p:cNvGrpSpPr>
            <a:grpSpLocks/>
          </p:cNvGrpSpPr>
          <p:nvPr/>
        </p:nvGrpSpPr>
        <p:grpSpPr bwMode="auto">
          <a:xfrm>
            <a:off x="1587711" y="6998646"/>
            <a:ext cx="288925" cy="787400"/>
            <a:chOff x="1247" y="2496"/>
            <a:chExt cx="182" cy="496"/>
          </a:xfrm>
        </p:grpSpPr>
        <p:sp>
          <p:nvSpPr>
            <p:cNvPr id="85" name="Line 165">
              <a:extLst>
                <a:ext uri="{FF2B5EF4-FFF2-40B4-BE49-F238E27FC236}">
                  <a16:creationId xmlns:a16="http://schemas.microsoft.com/office/drawing/2014/main" id="{BC43094D-E5EC-4E6E-A278-F794B499F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6">
              <a:extLst>
                <a:ext uri="{FF2B5EF4-FFF2-40B4-BE49-F238E27FC236}">
                  <a16:creationId xmlns:a16="http://schemas.microsoft.com/office/drawing/2014/main" id="{83CF88B0-46BE-44C8-A1F9-CE3394FF9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7" name="Group 167">
              <a:extLst>
                <a:ext uri="{FF2B5EF4-FFF2-40B4-BE49-F238E27FC236}">
                  <a16:creationId xmlns:a16="http://schemas.microsoft.com/office/drawing/2014/main" id="{E0F29EF2-5341-47BB-8300-C39B054049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88" name="Freeform 168">
                <a:extLst>
                  <a:ext uri="{FF2B5EF4-FFF2-40B4-BE49-F238E27FC236}">
                    <a16:creationId xmlns:a16="http://schemas.microsoft.com/office/drawing/2014/main" id="{881261B5-C397-4701-A17B-2A22971ED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169">
                <a:extLst>
                  <a:ext uri="{FF2B5EF4-FFF2-40B4-BE49-F238E27FC236}">
                    <a16:creationId xmlns:a16="http://schemas.microsoft.com/office/drawing/2014/main" id="{F95FC49C-3CC8-458F-92E7-4C0B631D2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id="{B0063C5E-384E-4EC9-8FE1-07B6039EF83E}"/>
              </a:ext>
            </a:extLst>
          </p:cNvPr>
          <p:cNvGrpSpPr>
            <a:grpSpLocks/>
          </p:cNvGrpSpPr>
          <p:nvPr/>
        </p:nvGrpSpPr>
        <p:grpSpPr bwMode="auto">
          <a:xfrm>
            <a:off x="6837573" y="6960546"/>
            <a:ext cx="287338" cy="790575"/>
            <a:chOff x="528" y="240"/>
            <a:chExt cx="181" cy="498"/>
          </a:xfrm>
        </p:grpSpPr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F65C05C7-2424-4645-96B2-4C56083C5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686A7280-7CB7-49DA-B764-BB6D10105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9785C79F-280D-427A-981D-FD4F22A4B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101">
            <a:extLst>
              <a:ext uri="{FF2B5EF4-FFF2-40B4-BE49-F238E27FC236}">
                <a16:creationId xmlns:a16="http://schemas.microsoft.com/office/drawing/2014/main" id="{0122150C-310A-4E33-A6FF-F6E9EC36A1F0}"/>
              </a:ext>
            </a:extLst>
          </p:cNvPr>
          <p:cNvGrpSpPr>
            <a:grpSpLocks/>
          </p:cNvGrpSpPr>
          <p:nvPr/>
        </p:nvGrpSpPr>
        <p:grpSpPr bwMode="auto">
          <a:xfrm>
            <a:off x="1060661" y="5220646"/>
            <a:ext cx="381000" cy="762000"/>
            <a:chOff x="4098925" y="5054600"/>
            <a:chExt cx="347663" cy="736600"/>
          </a:xfrm>
        </p:grpSpPr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316B379C-68CD-4FE6-B5B9-E22AC06339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60" y="5257165"/>
              <a:ext cx="0" cy="534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0">
              <a:extLst>
                <a:ext uri="{FF2B5EF4-FFF2-40B4-BE49-F238E27FC236}">
                  <a16:creationId xmlns:a16="http://schemas.microsoft.com/office/drawing/2014/main" id="{D954E1D1-3586-416C-890D-74A29AFEC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065" y="5333894"/>
              <a:ext cx="0" cy="4573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74">
              <a:extLst>
                <a:ext uri="{FF2B5EF4-FFF2-40B4-BE49-F238E27FC236}">
                  <a16:creationId xmlns:a16="http://schemas.microsoft.com/office/drawing/2014/main" id="{ED55D174-ACAE-4496-A9A8-043D7A935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5054600"/>
              <a:ext cx="346075" cy="596900"/>
            </a:xfrm>
            <a:custGeom>
              <a:avLst/>
              <a:gdLst>
                <a:gd name="T0" fmla="*/ 2147483646 w 218"/>
                <a:gd name="T1" fmla="*/ 0 h 376"/>
                <a:gd name="T2" fmla="*/ 2147483646 w 218"/>
                <a:gd name="T3" fmla="*/ 0 h 376"/>
                <a:gd name="T4" fmla="*/ 2147483646 w 218"/>
                <a:gd name="T5" fmla="*/ 2147483646 h 376"/>
                <a:gd name="T6" fmla="*/ 2147483646 w 218"/>
                <a:gd name="T7" fmla="*/ 2147483646 h 376"/>
                <a:gd name="T8" fmla="*/ 2147483646 w 218"/>
                <a:gd name="T9" fmla="*/ 2147483646 h 376"/>
                <a:gd name="T10" fmla="*/ 0 w 218"/>
                <a:gd name="T11" fmla="*/ 2147483646 h 376"/>
                <a:gd name="T12" fmla="*/ 0 w 218"/>
                <a:gd name="T13" fmla="*/ 2147483646 h 376"/>
                <a:gd name="T14" fmla="*/ 2147483646 w 218"/>
                <a:gd name="T15" fmla="*/ 2147483646 h 376"/>
                <a:gd name="T16" fmla="*/ 2147483646 w 218"/>
                <a:gd name="T17" fmla="*/ 2147483646 h 376"/>
                <a:gd name="T18" fmla="*/ 2147483646 w 218"/>
                <a:gd name="T19" fmla="*/ 2147483646 h 376"/>
                <a:gd name="T20" fmla="*/ 2147483646 w 218"/>
                <a:gd name="T21" fmla="*/ 2147483646 h 376"/>
                <a:gd name="T22" fmla="*/ 2147483646 w 218"/>
                <a:gd name="T23" fmla="*/ 2147483646 h 376"/>
                <a:gd name="T24" fmla="*/ 2147483646 w 218"/>
                <a:gd name="T25" fmla="*/ 2147483646 h 376"/>
                <a:gd name="T26" fmla="*/ 2147483646 w 218"/>
                <a:gd name="T27" fmla="*/ 2147483646 h 376"/>
                <a:gd name="T28" fmla="*/ 2147483646 w 218"/>
                <a:gd name="T29" fmla="*/ 2147483646 h 376"/>
                <a:gd name="T30" fmla="*/ 2147483646 w 218"/>
                <a:gd name="T31" fmla="*/ 2147483646 h 376"/>
                <a:gd name="T32" fmla="*/ 2147483646 w 218"/>
                <a:gd name="T33" fmla="*/ 2147483646 h 376"/>
                <a:gd name="T34" fmla="*/ 2147483646 w 218"/>
                <a:gd name="T35" fmla="*/ 2147483646 h 376"/>
                <a:gd name="T36" fmla="*/ 2147483646 w 218"/>
                <a:gd name="T37" fmla="*/ 2147483646 h 376"/>
                <a:gd name="T38" fmla="*/ 2147483646 w 218"/>
                <a:gd name="T39" fmla="*/ 2147483646 h 376"/>
                <a:gd name="T40" fmla="*/ 2147483646 w 218"/>
                <a:gd name="T41" fmla="*/ 0 h 376"/>
                <a:gd name="T42" fmla="*/ 2147483646 w 218"/>
                <a:gd name="T43" fmla="*/ 0 h 37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8"/>
                <a:gd name="T67" fmla="*/ 0 h 376"/>
                <a:gd name="T68" fmla="*/ 218 w 218"/>
                <a:gd name="T69" fmla="*/ 376 h 37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75">
              <a:extLst>
                <a:ext uri="{FF2B5EF4-FFF2-40B4-BE49-F238E27FC236}">
                  <a16:creationId xmlns:a16="http://schemas.microsoft.com/office/drawing/2014/main" id="{471345DC-6116-4C0C-B5B8-3EDBF6622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76">
              <a:extLst>
                <a:ext uri="{FF2B5EF4-FFF2-40B4-BE49-F238E27FC236}">
                  <a16:creationId xmlns:a16="http://schemas.microsoft.com/office/drawing/2014/main" id="{F6BEA158-7630-4EE0-B3A4-65DD7B3B1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77">
              <a:extLst>
                <a:ext uri="{FF2B5EF4-FFF2-40B4-BE49-F238E27FC236}">
                  <a16:creationId xmlns:a16="http://schemas.microsoft.com/office/drawing/2014/main" id="{6CAEED00-AE16-40C7-9F7A-FF0779809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78">
              <a:extLst>
                <a:ext uri="{FF2B5EF4-FFF2-40B4-BE49-F238E27FC236}">
                  <a16:creationId xmlns:a16="http://schemas.microsoft.com/office/drawing/2014/main" id="{0286DEBB-AE2E-4DD0-B3C3-C90DEC100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7025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79">
              <a:extLst>
                <a:ext uri="{FF2B5EF4-FFF2-40B4-BE49-F238E27FC236}">
                  <a16:creationId xmlns:a16="http://schemas.microsoft.com/office/drawing/2014/main" id="{A5DA9AF1-52EF-4BC1-8B03-8F70B435B5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8925" y="5172075"/>
              <a:ext cx="38100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80">
              <a:extLst>
                <a:ext uri="{FF2B5EF4-FFF2-40B4-BE49-F238E27FC236}">
                  <a16:creationId xmlns:a16="http://schemas.microsoft.com/office/drawing/2014/main" id="{D5B04832-FCFE-40CB-8A26-72A12B58A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81">
              <a:extLst>
                <a:ext uri="{FF2B5EF4-FFF2-40B4-BE49-F238E27FC236}">
                  <a16:creationId xmlns:a16="http://schemas.microsoft.com/office/drawing/2014/main" id="{E4CBAA9C-28B6-48DD-B288-9A50254D2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530850"/>
              <a:ext cx="58738" cy="120650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82">
              <a:extLst>
                <a:ext uri="{FF2B5EF4-FFF2-40B4-BE49-F238E27FC236}">
                  <a16:creationId xmlns:a16="http://schemas.microsoft.com/office/drawing/2014/main" id="{E61EC7EC-15B0-470E-A154-16DEFB269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663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83">
              <a:extLst>
                <a:ext uri="{FF2B5EF4-FFF2-40B4-BE49-F238E27FC236}">
                  <a16:creationId xmlns:a16="http://schemas.microsoft.com/office/drawing/2014/main" id="{30ECEF3E-6B93-4E69-AF26-6C7F7B452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84">
              <a:extLst>
                <a:ext uri="{FF2B5EF4-FFF2-40B4-BE49-F238E27FC236}">
                  <a16:creationId xmlns:a16="http://schemas.microsoft.com/office/drawing/2014/main" id="{5EA941F0-A876-4B86-9202-776373225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2254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85">
              <a:extLst>
                <a:ext uri="{FF2B5EF4-FFF2-40B4-BE49-F238E27FC236}">
                  <a16:creationId xmlns:a16="http://schemas.microsoft.com/office/drawing/2014/main" id="{D1B1F68C-459C-40A3-B65A-36F8D5F07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675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86">
              <a:extLst>
                <a:ext uri="{FF2B5EF4-FFF2-40B4-BE49-F238E27FC236}">
                  <a16:creationId xmlns:a16="http://schemas.microsoft.com/office/drawing/2014/main" id="{2C1DC1CB-C8C3-4D9B-83A2-1BBC33141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4675" y="5648325"/>
              <a:ext cx="1588" cy="3175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87">
              <a:extLst>
                <a:ext uri="{FF2B5EF4-FFF2-40B4-BE49-F238E27FC236}">
                  <a16:creationId xmlns:a16="http://schemas.microsoft.com/office/drawing/2014/main" id="{FF87E273-AFF1-4EBC-9B9F-87E4B9DC6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646737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88">
              <a:extLst>
                <a:ext uri="{FF2B5EF4-FFF2-40B4-BE49-F238E27FC236}">
                  <a16:creationId xmlns:a16="http://schemas.microsoft.com/office/drawing/2014/main" id="{77406EAA-E35A-4FC1-9AD9-5FF632E09C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530850"/>
              <a:ext cx="58738" cy="115888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89">
              <a:extLst>
                <a:ext uri="{FF2B5EF4-FFF2-40B4-BE49-F238E27FC236}">
                  <a16:creationId xmlns:a16="http://schemas.microsoft.com/office/drawing/2014/main" id="{98A80DDC-3F8F-4697-98D5-FCF78E638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000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90">
              <a:extLst>
                <a:ext uri="{FF2B5EF4-FFF2-40B4-BE49-F238E27FC236}">
                  <a16:creationId xmlns:a16="http://schemas.microsoft.com/office/drawing/2014/main" id="{43D76584-1370-4885-99C8-8E8701A3B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3725" y="5172075"/>
              <a:ext cx="41275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91">
              <a:extLst>
                <a:ext uri="{FF2B5EF4-FFF2-40B4-BE49-F238E27FC236}">
                  <a16:creationId xmlns:a16="http://schemas.microsoft.com/office/drawing/2014/main" id="{F8196D78-06E7-45F5-BE60-FF2BD0AA0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725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92">
              <a:extLst>
                <a:ext uri="{FF2B5EF4-FFF2-40B4-BE49-F238E27FC236}">
                  <a16:creationId xmlns:a16="http://schemas.microsoft.com/office/drawing/2014/main" id="{EE7CF7D4-2380-45A5-8105-96F6EFEB0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0700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93">
              <a:extLst>
                <a:ext uri="{FF2B5EF4-FFF2-40B4-BE49-F238E27FC236}">
                  <a16:creationId xmlns:a16="http://schemas.microsoft.com/office/drawing/2014/main" id="{378B6D77-0975-4609-B2F0-30DCA603F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70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94">
              <a:extLst>
                <a:ext uri="{FF2B5EF4-FFF2-40B4-BE49-F238E27FC236}">
                  <a16:creationId xmlns:a16="http://schemas.microsoft.com/office/drawing/2014/main" id="{863224BF-44F4-4499-8143-5591904D2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70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95">
              <a:extLst>
                <a:ext uri="{FF2B5EF4-FFF2-40B4-BE49-F238E27FC236}">
                  <a16:creationId xmlns:a16="http://schemas.microsoft.com/office/drawing/2014/main" id="{D1D0C08C-BE69-4A9F-9A30-80590A39A7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0050" y="5054600"/>
              <a:ext cx="120650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96">
              <a:extLst>
                <a:ext uri="{FF2B5EF4-FFF2-40B4-BE49-F238E27FC236}">
                  <a16:creationId xmlns:a16="http://schemas.microsoft.com/office/drawing/2014/main" id="{B102DA98-7D19-4152-9535-B27589E46C5C}"/>
                </a:ext>
              </a:extLst>
            </p:cNvPr>
            <p:cNvSpPr>
              <a:spLocks/>
            </p:cNvSpPr>
            <p:nvPr/>
          </p:nvSpPr>
          <p:spPr bwMode="auto">
            <a:xfrm rot="-1887583">
              <a:off x="4123942" y="5210992"/>
              <a:ext cx="154538" cy="148786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96">
              <a:extLst>
                <a:ext uri="{FF2B5EF4-FFF2-40B4-BE49-F238E27FC236}">
                  <a16:creationId xmlns:a16="http://schemas.microsoft.com/office/drawing/2014/main" id="{C363779B-6650-4305-AC3C-C8AD8C50FFEC}"/>
                </a:ext>
              </a:extLst>
            </p:cNvPr>
            <p:cNvSpPr>
              <a:spLocks/>
            </p:cNvSpPr>
            <p:nvPr/>
          </p:nvSpPr>
          <p:spPr bwMode="auto">
            <a:xfrm rot="2048792" flipH="1">
              <a:off x="4278981" y="5210126"/>
              <a:ext cx="148608" cy="152915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" name="Group 164">
            <a:extLst>
              <a:ext uri="{FF2B5EF4-FFF2-40B4-BE49-F238E27FC236}">
                <a16:creationId xmlns:a16="http://schemas.microsoft.com/office/drawing/2014/main" id="{90630922-CA6D-4AD1-AF89-62D20E0106A1}"/>
              </a:ext>
            </a:extLst>
          </p:cNvPr>
          <p:cNvGrpSpPr>
            <a:grpSpLocks/>
          </p:cNvGrpSpPr>
          <p:nvPr/>
        </p:nvGrpSpPr>
        <p:grpSpPr bwMode="auto">
          <a:xfrm>
            <a:off x="4413461" y="4996808"/>
            <a:ext cx="288925" cy="787400"/>
            <a:chOff x="1247" y="2496"/>
            <a:chExt cx="182" cy="496"/>
          </a:xfrm>
        </p:grpSpPr>
        <p:sp>
          <p:nvSpPr>
            <p:cNvPr id="122" name="Line 165">
              <a:extLst>
                <a:ext uri="{FF2B5EF4-FFF2-40B4-BE49-F238E27FC236}">
                  <a16:creationId xmlns:a16="http://schemas.microsoft.com/office/drawing/2014/main" id="{E96B2E55-88E4-4EB5-9320-8F8BC0D55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66">
              <a:extLst>
                <a:ext uri="{FF2B5EF4-FFF2-40B4-BE49-F238E27FC236}">
                  <a16:creationId xmlns:a16="http://schemas.microsoft.com/office/drawing/2014/main" id="{26335F93-6292-48E4-B0CA-418672975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" name="Group 167">
              <a:extLst>
                <a:ext uri="{FF2B5EF4-FFF2-40B4-BE49-F238E27FC236}">
                  <a16:creationId xmlns:a16="http://schemas.microsoft.com/office/drawing/2014/main" id="{9DD20C75-C16E-4BB3-BE87-5DF5FD30BC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25" name="Freeform 168">
                <a:extLst>
                  <a:ext uri="{FF2B5EF4-FFF2-40B4-BE49-F238E27FC236}">
                    <a16:creationId xmlns:a16="http://schemas.microsoft.com/office/drawing/2014/main" id="{4CD919F6-4636-4E94-8D75-C23CBC13A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69">
                <a:extLst>
                  <a:ext uri="{FF2B5EF4-FFF2-40B4-BE49-F238E27FC236}">
                    <a16:creationId xmlns:a16="http://schemas.microsoft.com/office/drawing/2014/main" id="{26A8A37B-0A53-4D07-9406-5CEEB4635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7" name="Group 101">
            <a:extLst>
              <a:ext uri="{FF2B5EF4-FFF2-40B4-BE49-F238E27FC236}">
                <a16:creationId xmlns:a16="http://schemas.microsoft.com/office/drawing/2014/main" id="{64ACAEA9-C219-409E-9F3B-BAFB20408674}"/>
              </a:ext>
            </a:extLst>
          </p:cNvPr>
          <p:cNvGrpSpPr>
            <a:grpSpLocks/>
          </p:cNvGrpSpPr>
          <p:nvPr/>
        </p:nvGrpSpPr>
        <p:grpSpPr bwMode="auto">
          <a:xfrm>
            <a:off x="6491498" y="7314558"/>
            <a:ext cx="381000" cy="762000"/>
            <a:chOff x="4098925" y="5054600"/>
            <a:chExt cx="347663" cy="736600"/>
          </a:xfrm>
        </p:grpSpPr>
        <p:sp>
          <p:nvSpPr>
            <p:cNvPr id="128" name="Line 31">
              <a:extLst>
                <a:ext uri="{FF2B5EF4-FFF2-40B4-BE49-F238E27FC236}">
                  <a16:creationId xmlns:a16="http://schemas.microsoft.com/office/drawing/2014/main" id="{5FFF40E4-3056-4EB3-8146-1ACF70BACA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60" y="5257165"/>
              <a:ext cx="0" cy="534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30">
              <a:extLst>
                <a:ext uri="{FF2B5EF4-FFF2-40B4-BE49-F238E27FC236}">
                  <a16:creationId xmlns:a16="http://schemas.microsoft.com/office/drawing/2014/main" id="{48030278-B893-4E1B-8CF8-4409415E0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065" y="5333894"/>
              <a:ext cx="0" cy="4573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74">
              <a:extLst>
                <a:ext uri="{FF2B5EF4-FFF2-40B4-BE49-F238E27FC236}">
                  <a16:creationId xmlns:a16="http://schemas.microsoft.com/office/drawing/2014/main" id="{FB06785E-387A-42FC-BAA8-071369D25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5054600"/>
              <a:ext cx="346075" cy="596900"/>
            </a:xfrm>
            <a:custGeom>
              <a:avLst/>
              <a:gdLst>
                <a:gd name="T0" fmla="*/ 2147483646 w 218"/>
                <a:gd name="T1" fmla="*/ 0 h 376"/>
                <a:gd name="T2" fmla="*/ 2147483646 w 218"/>
                <a:gd name="T3" fmla="*/ 0 h 376"/>
                <a:gd name="T4" fmla="*/ 2147483646 w 218"/>
                <a:gd name="T5" fmla="*/ 2147483646 h 376"/>
                <a:gd name="T6" fmla="*/ 2147483646 w 218"/>
                <a:gd name="T7" fmla="*/ 2147483646 h 376"/>
                <a:gd name="T8" fmla="*/ 2147483646 w 218"/>
                <a:gd name="T9" fmla="*/ 2147483646 h 376"/>
                <a:gd name="T10" fmla="*/ 0 w 218"/>
                <a:gd name="T11" fmla="*/ 2147483646 h 376"/>
                <a:gd name="T12" fmla="*/ 0 w 218"/>
                <a:gd name="T13" fmla="*/ 2147483646 h 376"/>
                <a:gd name="T14" fmla="*/ 2147483646 w 218"/>
                <a:gd name="T15" fmla="*/ 2147483646 h 376"/>
                <a:gd name="T16" fmla="*/ 2147483646 w 218"/>
                <a:gd name="T17" fmla="*/ 2147483646 h 376"/>
                <a:gd name="T18" fmla="*/ 2147483646 w 218"/>
                <a:gd name="T19" fmla="*/ 2147483646 h 376"/>
                <a:gd name="T20" fmla="*/ 2147483646 w 218"/>
                <a:gd name="T21" fmla="*/ 2147483646 h 376"/>
                <a:gd name="T22" fmla="*/ 2147483646 w 218"/>
                <a:gd name="T23" fmla="*/ 2147483646 h 376"/>
                <a:gd name="T24" fmla="*/ 2147483646 w 218"/>
                <a:gd name="T25" fmla="*/ 2147483646 h 376"/>
                <a:gd name="T26" fmla="*/ 2147483646 w 218"/>
                <a:gd name="T27" fmla="*/ 2147483646 h 376"/>
                <a:gd name="T28" fmla="*/ 2147483646 w 218"/>
                <a:gd name="T29" fmla="*/ 2147483646 h 376"/>
                <a:gd name="T30" fmla="*/ 2147483646 w 218"/>
                <a:gd name="T31" fmla="*/ 2147483646 h 376"/>
                <a:gd name="T32" fmla="*/ 2147483646 w 218"/>
                <a:gd name="T33" fmla="*/ 2147483646 h 376"/>
                <a:gd name="T34" fmla="*/ 2147483646 w 218"/>
                <a:gd name="T35" fmla="*/ 2147483646 h 376"/>
                <a:gd name="T36" fmla="*/ 2147483646 w 218"/>
                <a:gd name="T37" fmla="*/ 2147483646 h 376"/>
                <a:gd name="T38" fmla="*/ 2147483646 w 218"/>
                <a:gd name="T39" fmla="*/ 2147483646 h 376"/>
                <a:gd name="T40" fmla="*/ 2147483646 w 218"/>
                <a:gd name="T41" fmla="*/ 0 h 376"/>
                <a:gd name="T42" fmla="*/ 2147483646 w 218"/>
                <a:gd name="T43" fmla="*/ 0 h 37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8"/>
                <a:gd name="T67" fmla="*/ 0 h 376"/>
                <a:gd name="T68" fmla="*/ 218 w 218"/>
                <a:gd name="T69" fmla="*/ 376 h 37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75">
              <a:extLst>
                <a:ext uri="{FF2B5EF4-FFF2-40B4-BE49-F238E27FC236}">
                  <a16:creationId xmlns:a16="http://schemas.microsoft.com/office/drawing/2014/main" id="{0C36FC33-C553-4040-9086-761FFF74F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76">
              <a:extLst>
                <a:ext uri="{FF2B5EF4-FFF2-40B4-BE49-F238E27FC236}">
                  <a16:creationId xmlns:a16="http://schemas.microsoft.com/office/drawing/2014/main" id="{8326BCFE-0484-491C-AB97-1C2BE3C21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77">
              <a:extLst>
                <a:ext uri="{FF2B5EF4-FFF2-40B4-BE49-F238E27FC236}">
                  <a16:creationId xmlns:a16="http://schemas.microsoft.com/office/drawing/2014/main" id="{4543BFC6-0A89-41D6-88D9-307EA4D31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78">
              <a:extLst>
                <a:ext uri="{FF2B5EF4-FFF2-40B4-BE49-F238E27FC236}">
                  <a16:creationId xmlns:a16="http://schemas.microsoft.com/office/drawing/2014/main" id="{69C78E2E-3E8D-4C6C-9E42-E7DE3596E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7025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79">
              <a:extLst>
                <a:ext uri="{FF2B5EF4-FFF2-40B4-BE49-F238E27FC236}">
                  <a16:creationId xmlns:a16="http://schemas.microsoft.com/office/drawing/2014/main" id="{8FBEBA83-874E-40A5-99C9-9C985D1A4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8925" y="5172075"/>
              <a:ext cx="38100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80">
              <a:extLst>
                <a:ext uri="{FF2B5EF4-FFF2-40B4-BE49-F238E27FC236}">
                  <a16:creationId xmlns:a16="http://schemas.microsoft.com/office/drawing/2014/main" id="{E10BADDF-1AC2-4A25-94F4-9C17A138B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81">
              <a:extLst>
                <a:ext uri="{FF2B5EF4-FFF2-40B4-BE49-F238E27FC236}">
                  <a16:creationId xmlns:a16="http://schemas.microsoft.com/office/drawing/2014/main" id="{7EEE17B8-467D-4D48-8B73-410C32F84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530850"/>
              <a:ext cx="58738" cy="120650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82">
              <a:extLst>
                <a:ext uri="{FF2B5EF4-FFF2-40B4-BE49-F238E27FC236}">
                  <a16:creationId xmlns:a16="http://schemas.microsoft.com/office/drawing/2014/main" id="{FE74E6A2-941D-4E9F-8A36-C03FA19D9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663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83">
              <a:extLst>
                <a:ext uri="{FF2B5EF4-FFF2-40B4-BE49-F238E27FC236}">
                  <a16:creationId xmlns:a16="http://schemas.microsoft.com/office/drawing/2014/main" id="{00FC61E3-A631-44D4-9F9A-4A7D4E1D2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84">
              <a:extLst>
                <a:ext uri="{FF2B5EF4-FFF2-40B4-BE49-F238E27FC236}">
                  <a16:creationId xmlns:a16="http://schemas.microsoft.com/office/drawing/2014/main" id="{ADEE0B81-91A9-4E98-8A96-4971FA2BC0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2254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85">
              <a:extLst>
                <a:ext uri="{FF2B5EF4-FFF2-40B4-BE49-F238E27FC236}">
                  <a16:creationId xmlns:a16="http://schemas.microsoft.com/office/drawing/2014/main" id="{EA4711C3-FED0-4A58-AC13-54AD29BBF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675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86">
              <a:extLst>
                <a:ext uri="{FF2B5EF4-FFF2-40B4-BE49-F238E27FC236}">
                  <a16:creationId xmlns:a16="http://schemas.microsoft.com/office/drawing/2014/main" id="{BE4DBC58-227D-4E67-B348-98351D4BCD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4675" y="5648325"/>
              <a:ext cx="1588" cy="3175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87">
              <a:extLst>
                <a:ext uri="{FF2B5EF4-FFF2-40B4-BE49-F238E27FC236}">
                  <a16:creationId xmlns:a16="http://schemas.microsoft.com/office/drawing/2014/main" id="{8EB91DEF-06F7-489C-9139-96DB5C15B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646737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88">
              <a:extLst>
                <a:ext uri="{FF2B5EF4-FFF2-40B4-BE49-F238E27FC236}">
                  <a16:creationId xmlns:a16="http://schemas.microsoft.com/office/drawing/2014/main" id="{80F72E97-BEA5-4E39-A4C7-75274B489B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530850"/>
              <a:ext cx="58738" cy="115888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89">
              <a:extLst>
                <a:ext uri="{FF2B5EF4-FFF2-40B4-BE49-F238E27FC236}">
                  <a16:creationId xmlns:a16="http://schemas.microsoft.com/office/drawing/2014/main" id="{D5C468AD-2886-443C-9B8C-7FC5EA3286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000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90">
              <a:extLst>
                <a:ext uri="{FF2B5EF4-FFF2-40B4-BE49-F238E27FC236}">
                  <a16:creationId xmlns:a16="http://schemas.microsoft.com/office/drawing/2014/main" id="{2C64F22B-545E-4DCA-8350-C40893E58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3725" y="5172075"/>
              <a:ext cx="41275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91">
              <a:extLst>
                <a:ext uri="{FF2B5EF4-FFF2-40B4-BE49-F238E27FC236}">
                  <a16:creationId xmlns:a16="http://schemas.microsoft.com/office/drawing/2014/main" id="{D46C3426-937E-4C91-836F-8497A67DF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725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92">
              <a:extLst>
                <a:ext uri="{FF2B5EF4-FFF2-40B4-BE49-F238E27FC236}">
                  <a16:creationId xmlns:a16="http://schemas.microsoft.com/office/drawing/2014/main" id="{94638F0E-6759-4E7A-852F-554145913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0700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93">
              <a:extLst>
                <a:ext uri="{FF2B5EF4-FFF2-40B4-BE49-F238E27FC236}">
                  <a16:creationId xmlns:a16="http://schemas.microsoft.com/office/drawing/2014/main" id="{2EA396F9-9C9C-4F14-A5CB-DA7303480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70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94">
              <a:extLst>
                <a:ext uri="{FF2B5EF4-FFF2-40B4-BE49-F238E27FC236}">
                  <a16:creationId xmlns:a16="http://schemas.microsoft.com/office/drawing/2014/main" id="{CCBC9475-911A-4C15-B8A4-7EA21FAB3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70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95">
              <a:extLst>
                <a:ext uri="{FF2B5EF4-FFF2-40B4-BE49-F238E27FC236}">
                  <a16:creationId xmlns:a16="http://schemas.microsoft.com/office/drawing/2014/main" id="{BB3AFCF4-213C-4828-9DA6-82262ECB5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0050" y="5054600"/>
              <a:ext cx="120650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96">
              <a:extLst>
                <a:ext uri="{FF2B5EF4-FFF2-40B4-BE49-F238E27FC236}">
                  <a16:creationId xmlns:a16="http://schemas.microsoft.com/office/drawing/2014/main" id="{5E92FC99-7B85-4F02-A1E8-BFE37F14845B}"/>
                </a:ext>
              </a:extLst>
            </p:cNvPr>
            <p:cNvSpPr>
              <a:spLocks/>
            </p:cNvSpPr>
            <p:nvPr/>
          </p:nvSpPr>
          <p:spPr bwMode="auto">
            <a:xfrm rot="-1887583">
              <a:off x="4123942" y="5210992"/>
              <a:ext cx="154538" cy="148786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96">
              <a:extLst>
                <a:ext uri="{FF2B5EF4-FFF2-40B4-BE49-F238E27FC236}">
                  <a16:creationId xmlns:a16="http://schemas.microsoft.com/office/drawing/2014/main" id="{7CAC4CF2-019D-4FCE-AB41-497FFBEE2C69}"/>
                </a:ext>
              </a:extLst>
            </p:cNvPr>
            <p:cNvSpPr>
              <a:spLocks/>
            </p:cNvSpPr>
            <p:nvPr/>
          </p:nvSpPr>
          <p:spPr bwMode="auto">
            <a:xfrm rot="2048792" flipH="1">
              <a:off x="4278981" y="5210126"/>
              <a:ext cx="148608" cy="152915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" name="Group 21">
            <a:extLst>
              <a:ext uri="{FF2B5EF4-FFF2-40B4-BE49-F238E27FC236}">
                <a16:creationId xmlns:a16="http://schemas.microsoft.com/office/drawing/2014/main" id="{7F466543-47EF-4237-9E0F-C47BDCD83CC0}"/>
              </a:ext>
            </a:extLst>
          </p:cNvPr>
          <p:cNvGrpSpPr>
            <a:grpSpLocks/>
          </p:cNvGrpSpPr>
          <p:nvPr/>
        </p:nvGrpSpPr>
        <p:grpSpPr bwMode="auto">
          <a:xfrm>
            <a:off x="204842" y="7874946"/>
            <a:ext cx="2157413" cy="1077913"/>
            <a:chOff x="1342" y="3555"/>
            <a:chExt cx="1359" cy="679"/>
          </a:xfrm>
        </p:grpSpPr>
        <p:sp>
          <p:nvSpPr>
            <p:cNvPr id="163" name="Rectangle 22">
              <a:extLst>
                <a:ext uri="{FF2B5EF4-FFF2-40B4-BE49-F238E27FC236}">
                  <a16:creationId xmlns:a16="http://schemas.microsoft.com/office/drawing/2014/main" id="{F0FCA1AF-7027-4520-BF28-4BDC38EE7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" name="Rectangle 23">
              <a:extLst>
                <a:ext uri="{FF2B5EF4-FFF2-40B4-BE49-F238E27FC236}">
                  <a16:creationId xmlns:a16="http://schemas.microsoft.com/office/drawing/2014/main" id="{4888C6A3-9BA2-4723-BF75-F30C6DBD9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" y="3746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68" name="Freeform 301">
            <a:extLst>
              <a:ext uri="{FF2B5EF4-FFF2-40B4-BE49-F238E27FC236}">
                <a16:creationId xmlns:a16="http://schemas.microsoft.com/office/drawing/2014/main" id="{3D45D9B0-957D-493F-AA0F-F81767638E69}"/>
              </a:ext>
            </a:extLst>
          </p:cNvPr>
          <p:cNvSpPr>
            <a:spLocks/>
          </p:cNvSpPr>
          <p:nvPr/>
        </p:nvSpPr>
        <p:spPr bwMode="auto">
          <a:xfrm>
            <a:off x="5845520" y="7269579"/>
            <a:ext cx="428901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158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180</cp:revision>
  <dcterms:created xsi:type="dcterms:W3CDTF">2002-08-21T12:11:08Z</dcterms:created>
  <dcterms:modified xsi:type="dcterms:W3CDTF">2021-02-04T04:26:23Z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