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91" autoAdjust="0"/>
  </p:normalViewPr>
  <p:slideViewPr>
    <p:cSldViewPr>
      <p:cViewPr>
        <p:scale>
          <a:sx n="189" d="100"/>
          <a:sy n="189" d="100"/>
        </p:scale>
        <p:origin x="488" y="-10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0617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Day at the Range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After a long day at work you arrive a building with bad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guys inside.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At P1, Firearm holstered and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4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engage T1 and T2.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T3, T4, and 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T7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7601810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78204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262" y="6312953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4578192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267109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5684342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75251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4071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054190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" name="Group 545">
            <a:extLst>
              <a:ext uri="{FF2B5EF4-FFF2-40B4-BE49-F238E27FC236}">
                <a16:creationId xmlns:a16="http://schemas.microsoft.com/office/drawing/2014/main" id="{308B407D-A096-4DCB-8A96-FA12668366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2902" y="4939587"/>
            <a:ext cx="274483" cy="753773"/>
            <a:chOff x="2727" y="2112"/>
            <a:chExt cx="181" cy="498"/>
          </a:xfrm>
        </p:grpSpPr>
        <p:sp>
          <p:nvSpPr>
            <p:cNvPr id="60" name="Line 546">
              <a:extLst>
                <a:ext uri="{FF2B5EF4-FFF2-40B4-BE49-F238E27FC236}">
                  <a16:creationId xmlns:a16="http://schemas.microsoft.com/office/drawing/2014/main" id="{4659787E-1614-481F-AA8F-2A24B090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7">
              <a:extLst>
                <a:ext uri="{FF2B5EF4-FFF2-40B4-BE49-F238E27FC236}">
                  <a16:creationId xmlns:a16="http://schemas.microsoft.com/office/drawing/2014/main" id="{AE5543D2-3E4F-4077-B8CD-BED4947F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357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48">
              <a:extLst>
                <a:ext uri="{FF2B5EF4-FFF2-40B4-BE49-F238E27FC236}">
                  <a16:creationId xmlns:a16="http://schemas.microsoft.com/office/drawing/2014/main" id="{1CAEA7C2-D725-4AB0-87EA-7BA3E9CA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11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8" y="5934223"/>
            <a:ext cx="235667" cy="205508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6800373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096613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6B007F3-3417-4079-A66E-1A4D4B61C6E6}"/>
              </a:ext>
            </a:extLst>
          </p:cNvPr>
          <p:cNvSpPr txBox="1"/>
          <p:nvPr/>
        </p:nvSpPr>
        <p:spPr>
          <a:xfrm>
            <a:off x="4336659" y="79090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093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1662660" y="6329744"/>
            <a:ext cx="3100241" cy="1447278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348">
            <a:extLst>
              <a:ext uri="{FF2B5EF4-FFF2-40B4-BE49-F238E27FC236}">
                <a16:creationId xmlns:a16="http://schemas.microsoft.com/office/drawing/2014/main" id="{47D52D6F-8D86-4B8F-8F6A-96B78104F6FF}"/>
              </a:ext>
            </a:extLst>
          </p:cNvPr>
          <p:cNvGrpSpPr>
            <a:grpSpLocks/>
          </p:cNvGrpSpPr>
          <p:nvPr/>
        </p:nvGrpSpPr>
        <p:grpSpPr bwMode="auto">
          <a:xfrm>
            <a:off x="5931940" y="6230403"/>
            <a:ext cx="428625" cy="852488"/>
            <a:chOff x="2292" y="1392"/>
            <a:chExt cx="270" cy="537"/>
          </a:xfrm>
        </p:grpSpPr>
        <p:grpSp>
          <p:nvGrpSpPr>
            <p:cNvPr id="85" name="Group 349">
              <a:extLst>
                <a:ext uri="{FF2B5EF4-FFF2-40B4-BE49-F238E27FC236}">
                  <a16:creationId xmlns:a16="http://schemas.microsoft.com/office/drawing/2014/main" id="{A2C3623B-6F0E-40A5-93E2-1FCB7F730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90" name="Freeform 350">
                <a:extLst>
                  <a:ext uri="{FF2B5EF4-FFF2-40B4-BE49-F238E27FC236}">
                    <a16:creationId xmlns:a16="http://schemas.microsoft.com/office/drawing/2014/main" id="{D8ECA3EF-44B9-4317-A0E8-7F3B4701F9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51">
                <a:extLst>
                  <a:ext uri="{FF2B5EF4-FFF2-40B4-BE49-F238E27FC236}">
                    <a16:creationId xmlns:a16="http://schemas.microsoft.com/office/drawing/2014/main" id="{A976F787-D826-4F29-B347-47EA773F0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352">
              <a:extLst>
                <a:ext uri="{FF2B5EF4-FFF2-40B4-BE49-F238E27FC236}">
                  <a16:creationId xmlns:a16="http://schemas.microsoft.com/office/drawing/2014/main" id="{7B413EB4-3E29-4901-AECE-15888D32DDE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87" name="Freeform 353">
                <a:extLst>
                  <a:ext uri="{FF2B5EF4-FFF2-40B4-BE49-F238E27FC236}">
                    <a16:creationId xmlns:a16="http://schemas.microsoft.com/office/drawing/2014/main" id="{76C336DE-23E5-4A1A-9D3F-88FFFABE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354">
                <a:extLst>
                  <a:ext uri="{FF2B5EF4-FFF2-40B4-BE49-F238E27FC236}">
                    <a16:creationId xmlns:a16="http://schemas.microsoft.com/office/drawing/2014/main" id="{146F8365-FF67-4434-8C5F-B8AFE1C8C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355">
                <a:extLst>
                  <a:ext uri="{FF2B5EF4-FFF2-40B4-BE49-F238E27FC236}">
                    <a16:creationId xmlns:a16="http://schemas.microsoft.com/office/drawing/2014/main" id="{AD98579A-8F4B-4AC2-968F-46722B716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384981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D5DE68-B7AA-467B-9926-5D9C93D45AC9}"/>
              </a:ext>
            </a:extLst>
          </p:cNvPr>
          <p:cNvCxnSpPr>
            <a:cxnSpLocks/>
          </p:cNvCxnSpPr>
          <p:nvPr/>
        </p:nvCxnSpPr>
        <p:spPr>
          <a:xfrm flipH="1">
            <a:off x="4678805" y="7777022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03357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198709" y="448966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585125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561315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05222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331048" y="571447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792512" y="5802229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T8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3A9754BB-7066-4B4B-BAF7-7912D524B7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9860" y="4904423"/>
            <a:ext cx="360363" cy="838200"/>
            <a:chOff x="-2155" y="1485"/>
            <a:chExt cx="227" cy="528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2FF4E4B0-62E1-CB4F-93E8-E43D0C5AC0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E0C3A6E9-6862-9E4C-80E8-76915755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7E8AB4B1-3D5B-5C49-82F4-7FAB834B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7A9E283-2877-9149-A9EB-C90BD50F3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EB729408-9479-1244-800F-4379F3FDB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E59A4B47-F817-2149-94D7-44FE017A6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6F6A3133-7988-5F42-807F-E0CC4830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FCFC47E9-251D-5C4D-9C66-1C13C07D9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9D3E053E-F870-2F4C-BD96-6C03A5F11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3">
              <a:extLst>
                <a:ext uri="{FF2B5EF4-FFF2-40B4-BE49-F238E27FC236}">
                  <a16:creationId xmlns:a16="http://schemas.microsoft.com/office/drawing/2014/main" id="{44326D18-3FEC-D840-A99C-357B5BB8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4">
              <a:extLst>
                <a:ext uri="{FF2B5EF4-FFF2-40B4-BE49-F238E27FC236}">
                  <a16:creationId xmlns:a16="http://schemas.microsoft.com/office/drawing/2014/main" id="{DC0601C5-7BF6-7C42-AC3B-CA22184EC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5">
              <a:extLst>
                <a:ext uri="{FF2B5EF4-FFF2-40B4-BE49-F238E27FC236}">
                  <a16:creationId xmlns:a16="http://schemas.microsoft.com/office/drawing/2014/main" id="{EB6F51A7-D266-7043-90E4-1F77039C3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49881656-D17A-6744-9221-F81AA18D2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99AA7390-CC80-F648-8D43-8EAD2F148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8">
              <a:extLst>
                <a:ext uri="{FF2B5EF4-FFF2-40B4-BE49-F238E27FC236}">
                  <a16:creationId xmlns:a16="http://schemas.microsoft.com/office/drawing/2014/main" id="{745A3A7F-60A5-FA47-A2EC-A68B03E09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9">
              <a:extLst>
                <a:ext uri="{FF2B5EF4-FFF2-40B4-BE49-F238E27FC236}">
                  <a16:creationId xmlns:a16="http://schemas.microsoft.com/office/drawing/2014/main" id="{B216D53E-96F8-5140-8DE2-329D1554D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0">
              <a:extLst>
                <a:ext uri="{FF2B5EF4-FFF2-40B4-BE49-F238E27FC236}">
                  <a16:creationId xmlns:a16="http://schemas.microsoft.com/office/drawing/2014/main" id="{CA3B0611-6A90-8E44-87E9-0622E9F69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86E7B5D8-659C-E144-B365-23B96AD5D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AA8D8AB3-7A0E-BA4B-949E-AF7DA6D2D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3">
              <a:extLst>
                <a:ext uri="{FF2B5EF4-FFF2-40B4-BE49-F238E27FC236}">
                  <a16:creationId xmlns:a16="http://schemas.microsoft.com/office/drawing/2014/main" id="{365AD7EE-2A85-3348-B66F-E7E0D832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4">
              <a:extLst>
                <a:ext uri="{FF2B5EF4-FFF2-40B4-BE49-F238E27FC236}">
                  <a16:creationId xmlns:a16="http://schemas.microsoft.com/office/drawing/2014/main" id="{71B0965A-DE36-0A4D-9488-DCBE8651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5">
              <a:extLst>
                <a:ext uri="{FF2B5EF4-FFF2-40B4-BE49-F238E27FC236}">
                  <a16:creationId xmlns:a16="http://schemas.microsoft.com/office/drawing/2014/main" id="{A2D0C176-CE69-7646-A92A-3348F480F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211317DF-BD31-B747-8879-B2B39F44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BE604356-1D28-504B-ACC7-A06D2B58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8">
              <a:extLst>
                <a:ext uri="{FF2B5EF4-FFF2-40B4-BE49-F238E27FC236}">
                  <a16:creationId xmlns:a16="http://schemas.microsoft.com/office/drawing/2014/main" id="{5CB8CB29-A2CF-A34A-9FDF-AE5CFDEE8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0CF1462C-63AA-C347-99D9-DD178C81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BB960D9-698D-D341-AFC6-1D81B193CA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8952" y="7147450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FFF09AE8-C55C-A841-AFD3-9FA0110AE8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E464C84-6C25-D344-9304-4223FB36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138A5B95-5062-DF49-BDDE-CCA92D38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054F02C-2C33-554C-9FF0-504BB129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8E898F3-EE03-1B4F-9F1F-B44D7307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E1822152-911D-2845-9E82-CCEE9B72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4FCABD95-33A6-0347-846D-01B67CA2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D19397E-B49D-3B4E-8DD2-7A5C2A365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1E3B19F8-2F1D-D649-B9A2-FECBF6727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562522FC-EE76-E545-B243-C82702BAA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F6AB9470-53A3-F946-B440-1F2F11DB8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B36964F6-448F-C24B-A0A7-97AB33C2D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E04FE5E2-C865-0148-8391-0D44AA7CD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3A2F491A-029A-0343-B088-87DB86CF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:a16="http://schemas.microsoft.com/office/drawing/2014/main" id="{49289562-7209-5C4D-AE37-6CC5C781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:a16="http://schemas.microsoft.com/office/drawing/2014/main" id="{16AE676C-F349-1A48-9CB4-D8164880F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5984754C-0866-B24B-A76E-F70BC27D5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5537B288-6F5F-2049-B634-E050091C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:a16="http://schemas.microsoft.com/office/drawing/2014/main" id="{5B3D5BFD-E2F7-534B-9F20-B41F72D7A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:a16="http://schemas.microsoft.com/office/drawing/2014/main" id="{20B75F77-385E-5748-9615-EE6538323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1965279A-F85D-0742-9D28-B62D1186F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:a16="http://schemas.microsoft.com/office/drawing/2014/main" id="{3A2E73E3-7A28-B247-9541-054163BE3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2DFE78C4-CF1C-7F41-87CE-18C572314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509B099F-FDCB-3348-9B04-1CF60F261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:a16="http://schemas.microsoft.com/office/drawing/2014/main" id="{63880C80-9382-6D4B-9C28-03D87AB77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422118F8-73AA-254C-BE0D-FD4CDE19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4">
            <a:extLst>
              <a:ext uri="{FF2B5EF4-FFF2-40B4-BE49-F238E27FC236}">
                <a16:creationId xmlns:a16="http://schemas.microsoft.com/office/drawing/2014/main" id="{795837B1-D24C-EF45-BD77-C581AFE475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7194" y="6756925"/>
            <a:ext cx="360363" cy="838200"/>
            <a:chOff x="-2155" y="1485"/>
            <a:chExt cx="227" cy="528"/>
          </a:xfrm>
        </p:grpSpPr>
        <p:sp>
          <p:nvSpPr>
            <p:cNvPr id="148" name="AutoShape 3">
              <a:extLst>
                <a:ext uri="{FF2B5EF4-FFF2-40B4-BE49-F238E27FC236}">
                  <a16:creationId xmlns:a16="http://schemas.microsoft.com/office/drawing/2014/main" id="{BA6D7897-A507-5649-AAB4-E3BFDEE015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E3961774-4535-E64B-A3BD-49F46B04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80EB8D7C-5CBE-1047-B8F2-3B4950AE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94FD6C01-FF72-9447-9987-711B1936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8">
              <a:extLst>
                <a:ext uri="{FF2B5EF4-FFF2-40B4-BE49-F238E27FC236}">
                  <a16:creationId xmlns:a16="http://schemas.microsoft.com/office/drawing/2014/main" id="{C9625EE6-523D-F74D-9FC2-2D7FE649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9">
              <a:extLst>
                <a:ext uri="{FF2B5EF4-FFF2-40B4-BE49-F238E27FC236}">
                  <a16:creationId xmlns:a16="http://schemas.microsoft.com/office/drawing/2014/main" id="{F624B17B-AB67-344D-A30E-B1F1D0F8A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0">
              <a:extLst>
                <a:ext uri="{FF2B5EF4-FFF2-40B4-BE49-F238E27FC236}">
                  <a16:creationId xmlns:a16="http://schemas.microsoft.com/office/drawing/2014/main" id="{AFB4C180-50BC-5E41-8DEC-5F3DD2B5B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1">
              <a:extLst>
                <a:ext uri="{FF2B5EF4-FFF2-40B4-BE49-F238E27FC236}">
                  <a16:creationId xmlns:a16="http://schemas.microsoft.com/office/drawing/2014/main" id="{73096B8E-8BC9-1348-AF74-3F5CDF2EF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2">
              <a:extLst>
                <a:ext uri="{FF2B5EF4-FFF2-40B4-BE49-F238E27FC236}">
                  <a16:creationId xmlns:a16="http://schemas.microsoft.com/office/drawing/2014/main" id="{73913983-5560-D34A-86D9-DE29D5B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3">
              <a:extLst>
                <a:ext uri="{FF2B5EF4-FFF2-40B4-BE49-F238E27FC236}">
                  <a16:creationId xmlns:a16="http://schemas.microsoft.com/office/drawing/2014/main" id="{A2157862-A167-E448-843A-375C2F691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">
              <a:extLst>
                <a:ext uri="{FF2B5EF4-FFF2-40B4-BE49-F238E27FC236}">
                  <a16:creationId xmlns:a16="http://schemas.microsoft.com/office/drawing/2014/main" id="{5FFE6C25-AFD5-7D47-B15A-E814EA7E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5">
              <a:extLst>
                <a:ext uri="{FF2B5EF4-FFF2-40B4-BE49-F238E27FC236}">
                  <a16:creationId xmlns:a16="http://schemas.microsoft.com/office/drawing/2014/main" id="{87264634-9016-3F4C-B7B2-24B22C7E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6">
              <a:extLst>
                <a:ext uri="{FF2B5EF4-FFF2-40B4-BE49-F238E27FC236}">
                  <a16:creationId xmlns:a16="http://schemas.microsoft.com/office/drawing/2014/main" id="{D89F427B-471B-744E-A556-95929B8B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7">
              <a:extLst>
                <a:ext uri="{FF2B5EF4-FFF2-40B4-BE49-F238E27FC236}">
                  <a16:creationId xmlns:a16="http://schemas.microsoft.com/office/drawing/2014/main" id="{CD4E0A86-90E8-2748-851E-6063C06E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8">
              <a:extLst>
                <a:ext uri="{FF2B5EF4-FFF2-40B4-BE49-F238E27FC236}">
                  <a16:creationId xmlns:a16="http://schemas.microsoft.com/office/drawing/2014/main" id="{2537E71C-820D-E546-9D53-C6F4A3E0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0D72D431-6E1D-634F-A85F-9656BBD8E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0">
              <a:extLst>
                <a:ext uri="{FF2B5EF4-FFF2-40B4-BE49-F238E27FC236}">
                  <a16:creationId xmlns:a16="http://schemas.microsoft.com/office/drawing/2014/main" id="{449388A6-694A-0D47-AC36-FED8FCAF5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1">
              <a:extLst>
                <a:ext uri="{FF2B5EF4-FFF2-40B4-BE49-F238E27FC236}">
                  <a16:creationId xmlns:a16="http://schemas.microsoft.com/office/drawing/2014/main" id="{BC37F457-F5BB-D741-8F0F-71D8AF862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2">
              <a:extLst>
                <a:ext uri="{FF2B5EF4-FFF2-40B4-BE49-F238E27FC236}">
                  <a16:creationId xmlns:a16="http://schemas.microsoft.com/office/drawing/2014/main" id="{6A76E127-331E-284B-9A98-D6DA25E78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3">
              <a:extLst>
                <a:ext uri="{FF2B5EF4-FFF2-40B4-BE49-F238E27FC236}">
                  <a16:creationId xmlns:a16="http://schemas.microsoft.com/office/drawing/2014/main" id="{153E1B1B-A2F5-E34B-81C3-A4CDF1987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4">
              <a:extLst>
                <a:ext uri="{FF2B5EF4-FFF2-40B4-BE49-F238E27FC236}">
                  <a16:creationId xmlns:a16="http://schemas.microsoft.com/office/drawing/2014/main" id="{3833B2E9-154B-424C-84B7-D3787840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5">
              <a:extLst>
                <a:ext uri="{FF2B5EF4-FFF2-40B4-BE49-F238E27FC236}">
                  <a16:creationId xmlns:a16="http://schemas.microsoft.com/office/drawing/2014/main" id="{FC0846D7-2936-9C4C-A71D-1CEF8542B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6">
              <a:extLst>
                <a:ext uri="{FF2B5EF4-FFF2-40B4-BE49-F238E27FC236}">
                  <a16:creationId xmlns:a16="http://schemas.microsoft.com/office/drawing/2014/main" id="{F00095B3-6925-8E42-BF6C-F68413F27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7">
              <a:extLst>
                <a:ext uri="{FF2B5EF4-FFF2-40B4-BE49-F238E27FC236}">
                  <a16:creationId xmlns:a16="http://schemas.microsoft.com/office/drawing/2014/main" id="{D8745DF3-F5BA-B146-A2E1-FBFF32B9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8">
              <a:extLst>
                <a:ext uri="{FF2B5EF4-FFF2-40B4-BE49-F238E27FC236}">
                  <a16:creationId xmlns:a16="http://schemas.microsoft.com/office/drawing/2014/main" id="{38F2207B-EED3-3849-A6A5-CEAC9081C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430F6F39-213B-304C-9E50-56E2B455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29">
            <a:extLst>
              <a:ext uri="{FF2B5EF4-FFF2-40B4-BE49-F238E27FC236}">
                <a16:creationId xmlns:a16="http://schemas.microsoft.com/office/drawing/2014/main" id="{0EAC1ADF-FFF0-8A4E-A12B-0B511B30BBEE}"/>
              </a:ext>
            </a:extLst>
          </p:cNvPr>
          <p:cNvSpPr>
            <a:spLocks/>
          </p:cNvSpPr>
          <p:nvPr/>
        </p:nvSpPr>
        <p:spPr bwMode="auto">
          <a:xfrm>
            <a:off x="1508354" y="6329744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Robert Wolfe</cp:lastModifiedBy>
  <cp:revision>173</cp:revision>
  <dcterms:created xsi:type="dcterms:W3CDTF">2002-08-21T12:11:08Z</dcterms:created>
  <dcterms:modified xsi:type="dcterms:W3CDTF">2021-05-31T21:46:23Z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