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01.05.2021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01549"/>
              </p:ext>
            </p:extLst>
          </p:nvPr>
        </p:nvGraphicFramePr>
        <p:xfrm>
          <a:off x="152400" y="152400"/>
          <a:ext cx="7010400" cy="475535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Baby, You’re the Bane of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My Existence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Somehow your baby got in a weird situation and people are coming to take it from you. For some reason you get two chances to defend. Not quite sure why but whatever save the baby.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At the start signal, pick up baby in weak handle, then neutralize T4-T6. Baby must be held in weak hand whilst shooting. Shoot from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At the start signal, draw &amp; transfer gun to weak hand. Then pick up baby with strong hand. Then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neutralize T1-T3.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Baby must be held in strong hand whilst shooting. Shoot from box.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May place baby down to reload as necessary, must pick up again to shoot.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847662" y="52490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886194" y="7168880"/>
            <a:ext cx="76197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Baby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352553" y="5226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859881" y="5212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127500" y="513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573667" y="5155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001419" y="51709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55" name="AutoShape 14">
            <a:extLst>
              <a:ext uri="{FF2B5EF4-FFF2-40B4-BE49-F238E27FC236}">
                <a16:creationId xmlns:a16="http://schemas.microsoft.com/office/drawing/2014/main" id="{7838029D-E989-4CCD-ADBD-2159E08A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7409659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386E2A19-C033-4CEB-9442-0031016F2F30}"/>
              </a:ext>
            </a:extLst>
          </p:cNvPr>
          <p:cNvGrpSpPr>
            <a:grpSpLocks/>
          </p:cNvGrpSpPr>
          <p:nvPr/>
        </p:nvGrpSpPr>
        <p:grpSpPr bwMode="auto">
          <a:xfrm>
            <a:off x="2015548" y="5567853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53157D84-78CD-4ECE-B775-43A2D7120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6C89424C-6F3B-47B4-98A6-37C2C9774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BFCC7463-BD77-4CB8-AC71-D6C8A0A8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9">
            <a:extLst>
              <a:ext uri="{FF2B5EF4-FFF2-40B4-BE49-F238E27FC236}">
                <a16:creationId xmlns:a16="http://schemas.microsoft.com/office/drawing/2014/main" id="{36B52B7C-0460-4940-89B2-2F62127A16BF}"/>
              </a:ext>
            </a:extLst>
          </p:cNvPr>
          <p:cNvGrpSpPr>
            <a:grpSpLocks/>
          </p:cNvGrpSpPr>
          <p:nvPr/>
        </p:nvGrpSpPr>
        <p:grpSpPr bwMode="auto">
          <a:xfrm>
            <a:off x="2435225" y="5567852"/>
            <a:ext cx="287338" cy="790575"/>
            <a:chOff x="528" y="240"/>
            <a:chExt cx="181" cy="498"/>
          </a:xfrm>
        </p:grpSpPr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84AC5164-A9A4-4E83-AE2F-4D6B212BD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CDDD92A8-7B0C-4C46-A54B-BA3306E2F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059E00DA-AECB-42A5-AB41-53A1DE09E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67119F24-6875-4C54-A771-C8C843110ADE}"/>
              </a:ext>
            </a:extLst>
          </p:cNvPr>
          <p:cNvGrpSpPr>
            <a:grpSpLocks/>
          </p:cNvGrpSpPr>
          <p:nvPr/>
        </p:nvGrpSpPr>
        <p:grpSpPr bwMode="auto">
          <a:xfrm>
            <a:off x="2848768" y="5547215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DA5A6ADE-BA27-4D27-AB1C-6A163BFB7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F88EECA6-3851-48C6-9633-8C2D4E893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8745C430-9DD7-475C-BF41-EBE2E258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5412F7A3-084C-4EA8-B9A9-21887A44E419}"/>
              </a:ext>
            </a:extLst>
          </p:cNvPr>
          <p:cNvGrpSpPr>
            <a:grpSpLocks/>
          </p:cNvGrpSpPr>
          <p:nvPr/>
        </p:nvGrpSpPr>
        <p:grpSpPr bwMode="auto">
          <a:xfrm>
            <a:off x="5076608" y="5498797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B7FDE35C-B691-45BA-9844-55C2187D4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EEF12B05-A8DC-4A5C-9EDF-E5C0F61A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C60C8EC7-634F-4C42-B5E4-E8640853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62074E8B-5F7C-427E-9F96-B96DF5FEFC4A}"/>
              </a:ext>
            </a:extLst>
          </p:cNvPr>
          <p:cNvGrpSpPr>
            <a:grpSpLocks/>
          </p:cNvGrpSpPr>
          <p:nvPr/>
        </p:nvGrpSpPr>
        <p:grpSpPr bwMode="auto">
          <a:xfrm>
            <a:off x="4681993" y="5492447"/>
            <a:ext cx="287338" cy="790575"/>
            <a:chOff x="528" y="240"/>
            <a:chExt cx="181" cy="498"/>
          </a:xfrm>
        </p:grpSpPr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C598C99F-E1C6-4ED6-9F7E-AD65AF47B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>
              <a:extLst>
                <a:ext uri="{FF2B5EF4-FFF2-40B4-BE49-F238E27FC236}">
                  <a16:creationId xmlns:a16="http://schemas.microsoft.com/office/drawing/2014/main" id="{D71BE6D1-2061-4EAB-85E2-21B33C0C4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43C86975-AE13-4087-9B95-039E99A43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C8227913-58B9-49A8-8AB9-1677AC02034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498797"/>
            <a:ext cx="287338" cy="790575"/>
            <a:chOff x="528" y="240"/>
            <a:chExt cx="181" cy="498"/>
          </a:xfrm>
        </p:grpSpPr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FE28892A-87E2-4682-A62E-8F3B6E46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">
              <a:extLst>
                <a:ext uri="{FF2B5EF4-FFF2-40B4-BE49-F238E27FC236}">
                  <a16:creationId xmlns:a16="http://schemas.microsoft.com/office/drawing/2014/main" id="{401A9CBD-D8D0-43E2-9EBE-B9A885A7F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C202FEDA-345F-412E-BADE-EC125BC0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Freeform 32">
            <a:extLst>
              <a:ext uri="{FF2B5EF4-FFF2-40B4-BE49-F238E27FC236}">
                <a16:creationId xmlns:a16="http://schemas.microsoft.com/office/drawing/2014/main" id="{713A504C-9258-41CC-A433-09B6586FAF56}"/>
              </a:ext>
            </a:extLst>
          </p:cNvPr>
          <p:cNvSpPr>
            <a:spLocks/>
          </p:cNvSpPr>
          <p:nvPr/>
        </p:nvSpPr>
        <p:spPr bwMode="auto">
          <a:xfrm>
            <a:off x="3868978" y="7409659"/>
            <a:ext cx="123343" cy="193674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BAF391B-5023-46A8-AD85-F97F6AAD977F}"/>
              </a:ext>
            </a:extLst>
          </p:cNvPr>
          <p:cNvGrpSpPr/>
          <p:nvPr/>
        </p:nvGrpSpPr>
        <p:grpSpPr>
          <a:xfrm>
            <a:off x="3628788" y="8127215"/>
            <a:ext cx="782081" cy="442872"/>
            <a:chOff x="3048000" y="8001000"/>
            <a:chExt cx="782081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11EA812-D0E7-482A-BFC3-E46CCABB4C2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F10202D-B738-4891-BC0D-50B351CD7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70E770C-0F97-4A12-85E9-90601E796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E703F3A-35C6-4E74-A2ED-379E923BD4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14BB395-859E-4ED2-9D29-42831CCF6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F73795-C9BD-4B7F-B5E8-C45D20E34713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226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2021-05-01T21:46:40Z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