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014" autoAdjust="0"/>
  </p:normalViewPr>
  <p:slideViewPr>
    <p:cSldViewPr>
      <p:cViewPr varScale="1">
        <p:scale>
          <a:sx n="108" d="100"/>
          <a:sy n="108" d="100"/>
        </p:scale>
        <p:origin x="2730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77464"/>
              </p:ext>
            </p:extLst>
          </p:nvPr>
        </p:nvGraphicFramePr>
        <p:xfrm>
          <a:off x="152400" y="152400"/>
          <a:ext cx="7010400" cy="36339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First Class Hero!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queued up at LYL (Lose Your Luggage) Airlines waiting when sounds of gunfire erupt and hostages are taken! You have yet to secure your concealed carry – take action and save the hostages.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barrel,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pointed downrange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7 paper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T1 &amp; T2 are shared between both stages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1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&amp; T2 in the open. Engage remaining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76614" y="70617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5742573" y="8009168"/>
            <a:ext cx="7820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3819" y="40919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879760" y="41626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D244C4-A513-428B-AD82-AF921296982E}"/>
              </a:ext>
            </a:extLst>
          </p:cNvPr>
          <p:cNvSpPr txBox="1"/>
          <p:nvPr/>
        </p:nvSpPr>
        <p:spPr>
          <a:xfrm>
            <a:off x="6414476" y="46003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4CB268-4DC1-4A62-B115-69EF937147AF}"/>
              </a:ext>
            </a:extLst>
          </p:cNvPr>
          <p:cNvCxnSpPr>
            <a:cxnSpLocks/>
          </p:cNvCxnSpPr>
          <p:nvPr/>
        </p:nvCxnSpPr>
        <p:spPr>
          <a:xfrm flipV="1">
            <a:off x="549168" y="6570210"/>
            <a:ext cx="60531" cy="603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C46DB6-009E-455C-B39F-E0A3432B33D6}"/>
              </a:ext>
            </a:extLst>
          </p:cNvPr>
          <p:cNvCxnSpPr>
            <a:cxnSpLocks/>
          </p:cNvCxnSpPr>
          <p:nvPr/>
        </p:nvCxnSpPr>
        <p:spPr>
          <a:xfrm flipH="1">
            <a:off x="3166636" y="6755421"/>
            <a:ext cx="9978" cy="742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6C3A7A-FC2C-4C4E-8966-0187900E33AB}"/>
              </a:ext>
            </a:extLst>
          </p:cNvPr>
          <p:cNvSpPr txBox="1"/>
          <p:nvPr/>
        </p:nvSpPr>
        <p:spPr>
          <a:xfrm>
            <a:off x="5822358" y="4050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CDAF46-EAB5-4019-92C8-FE42EBA8EEA9}"/>
              </a:ext>
            </a:extLst>
          </p:cNvPr>
          <p:cNvSpPr txBox="1"/>
          <p:nvPr/>
        </p:nvSpPr>
        <p:spPr>
          <a:xfrm>
            <a:off x="2314487" y="4321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CFC99-CAE3-4674-A738-28D6D710133C}"/>
              </a:ext>
            </a:extLst>
          </p:cNvPr>
          <p:cNvSpPr txBox="1"/>
          <p:nvPr/>
        </p:nvSpPr>
        <p:spPr>
          <a:xfrm>
            <a:off x="3066878" y="4262546"/>
            <a:ext cx="4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C3B4EB-783A-4780-8922-2BFB830F4C95}"/>
              </a:ext>
            </a:extLst>
          </p:cNvPr>
          <p:cNvSpPr txBox="1"/>
          <p:nvPr/>
        </p:nvSpPr>
        <p:spPr>
          <a:xfrm>
            <a:off x="4039829" y="43130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2" name="AutoShape 28">
            <a:extLst>
              <a:ext uri="{FF2B5EF4-FFF2-40B4-BE49-F238E27FC236}">
                <a16:creationId xmlns:a16="http://schemas.microsoft.com/office/drawing/2014/main" id="{CA8FBE40-F918-4CAC-8D43-25B50AE8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743267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Freeform 35">
            <a:extLst>
              <a:ext uri="{FF2B5EF4-FFF2-40B4-BE49-F238E27FC236}">
                <a16:creationId xmlns:a16="http://schemas.microsoft.com/office/drawing/2014/main" id="{2CC68174-6824-4992-90ED-7D35589775A1}"/>
              </a:ext>
            </a:extLst>
          </p:cNvPr>
          <p:cNvSpPr>
            <a:spLocks/>
          </p:cNvSpPr>
          <p:nvPr/>
        </p:nvSpPr>
        <p:spPr bwMode="auto">
          <a:xfrm>
            <a:off x="3170104" y="5728004"/>
            <a:ext cx="2029007" cy="1159973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" name="Group 13">
            <a:extLst>
              <a:ext uri="{FF2B5EF4-FFF2-40B4-BE49-F238E27FC236}">
                <a16:creationId xmlns:a16="http://schemas.microsoft.com/office/drawing/2014/main" id="{81BEF525-CC71-4540-BBFF-0A95DEC0CA73}"/>
              </a:ext>
            </a:extLst>
          </p:cNvPr>
          <p:cNvGrpSpPr>
            <a:grpSpLocks/>
          </p:cNvGrpSpPr>
          <p:nvPr/>
        </p:nvGrpSpPr>
        <p:grpSpPr bwMode="auto">
          <a:xfrm>
            <a:off x="2489113" y="5389684"/>
            <a:ext cx="393700" cy="1271588"/>
            <a:chOff x="2901" y="4325"/>
            <a:chExt cx="236" cy="690"/>
          </a:xfrm>
        </p:grpSpPr>
        <p:sp>
          <p:nvSpPr>
            <p:cNvPr id="65" name="AutoShape 14">
              <a:extLst>
                <a:ext uri="{FF2B5EF4-FFF2-40B4-BE49-F238E27FC236}">
                  <a16:creationId xmlns:a16="http://schemas.microsoft.com/office/drawing/2014/main" id="{803F99C2-77F3-4CDE-915A-7C737C8D4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AutoShape 15">
              <a:extLst>
                <a:ext uri="{FF2B5EF4-FFF2-40B4-BE49-F238E27FC236}">
                  <a16:creationId xmlns:a16="http://schemas.microsoft.com/office/drawing/2014/main" id="{771F9663-26A1-4431-A0DD-C46EC24B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67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B408D1C9-63D4-4BB5-84D0-702C4FD1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7" y="5257744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Group 29">
            <a:extLst>
              <a:ext uri="{FF2B5EF4-FFF2-40B4-BE49-F238E27FC236}">
                <a16:creationId xmlns:a16="http://schemas.microsoft.com/office/drawing/2014/main" id="{86238285-57B1-4E4A-91B4-2B11DC14BFE3}"/>
              </a:ext>
            </a:extLst>
          </p:cNvPr>
          <p:cNvGrpSpPr>
            <a:grpSpLocks/>
          </p:cNvGrpSpPr>
          <p:nvPr/>
        </p:nvGrpSpPr>
        <p:grpSpPr bwMode="auto">
          <a:xfrm>
            <a:off x="3378704" y="4459241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34DD39EA-77B9-489F-A0E8-4A546E147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3AA25F1-C5DA-41DB-AC40-63EE5A66D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E74EE8D-83D1-4D85-8C0A-B45C512AD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9">
            <a:extLst>
              <a:ext uri="{FF2B5EF4-FFF2-40B4-BE49-F238E27FC236}">
                <a16:creationId xmlns:a16="http://schemas.microsoft.com/office/drawing/2014/main" id="{06F5EB97-3DB3-4C10-B6EC-A15B0113559E}"/>
              </a:ext>
            </a:extLst>
          </p:cNvPr>
          <p:cNvGrpSpPr>
            <a:grpSpLocks/>
          </p:cNvGrpSpPr>
          <p:nvPr/>
        </p:nvGrpSpPr>
        <p:grpSpPr bwMode="auto">
          <a:xfrm>
            <a:off x="284531" y="4459241"/>
            <a:ext cx="287338" cy="790575"/>
            <a:chOff x="528" y="240"/>
            <a:chExt cx="181" cy="498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0FAEE65C-5892-4F92-944C-70DA30346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014FD1C-FEDE-4FCA-9277-50AEBD116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F860FA41-C54D-4F07-B666-5919F4DE3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65DD40B-C81A-4A90-B840-C4627FE0E0AE}"/>
              </a:ext>
            </a:extLst>
          </p:cNvPr>
          <p:cNvSpPr txBox="1"/>
          <p:nvPr/>
        </p:nvSpPr>
        <p:spPr>
          <a:xfrm>
            <a:off x="692165" y="675499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/>
              <a:t>P2</a:t>
            </a:r>
            <a:endParaRPr lang="en-US" b="1" dirty="0"/>
          </a:p>
        </p:txBody>
      </p:sp>
      <p:grpSp>
        <p:nvGrpSpPr>
          <p:cNvPr id="77" name="Group 29">
            <a:extLst>
              <a:ext uri="{FF2B5EF4-FFF2-40B4-BE49-F238E27FC236}">
                <a16:creationId xmlns:a16="http://schemas.microsoft.com/office/drawing/2014/main" id="{4DBFF0D5-094B-45CB-A7FC-F100168EE8E2}"/>
              </a:ext>
            </a:extLst>
          </p:cNvPr>
          <p:cNvGrpSpPr>
            <a:grpSpLocks/>
          </p:cNvGrpSpPr>
          <p:nvPr/>
        </p:nvGrpSpPr>
        <p:grpSpPr bwMode="auto">
          <a:xfrm>
            <a:off x="6174592" y="4743294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F03AAEDC-0D49-47AE-90F1-5055CE59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9B47565-86AA-4784-9C96-BA46BA5E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0110641-055D-44FA-9227-21B0F97F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>
            <a:extLst>
              <a:ext uri="{FF2B5EF4-FFF2-40B4-BE49-F238E27FC236}">
                <a16:creationId xmlns:a16="http://schemas.microsoft.com/office/drawing/2014/main" id="{CE92F251-31CF-4CAB-8A80-AFC7E84CDA87}"/>
              </a:ext>
            </a:extLst>
          </p:cNvPr>
          <p:cNvGrpSpPr>
            <a:grpSpLocks/>
          </p:cNvGrpSpPr>
          <p:nvPr/>
        </p:nvGrpSpPr>
        <p:grpSpPr bwMode="auto">
          <a:xfrm>
            <a:off x="722301" y="4475326"/>
            <a:ext cx="287338" cy="790575"/>
            <a:chOff x="528" y="240"/>
            <a:chExt cx="181" cy="498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73F76AEC-5614-4870-B0F1-65548FEC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B5565591-518A-42C9-B07C-85F2CF75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8928F21-3933-4617-B626-EE549B0E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CFA0D55D-D885-498D-A9C2-5DD289A9E5AA}"/>
              </a:ext>
            </a:extLst>
          </p:cNvPr>
          <p:cNvGrpSpPr>
            <a:grpSpLocks/>
          </p:cNvGrpSpPr>
          <p:nvPr/>
        </p:nvGrpSpPr>
        <p:grpSpPr bwMode="auto">
          <a:xfrm>
            <a:off x="2792877" y="4358003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76CB223-4061-406B-8F6F-7DFBBCFA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D964EF9-F657-4DA9-95DF-2D9BB43C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DA7867FA-E491-4372-9270-7027C9BD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5">
            <a:extLst>
              <a:ext uri="{FF2B5EF4-FFF2-40B4-BE49-F238E27FC236}">
                <a16:creationId xmlns:a16="http://schemas.microsoft.com/office/drawing/2014/main" id="{A06F28E2-7F2E-4102-9CFC-99DA1280398D}"/>
              </a:ext>
            </a:extLst>
          </p:cNvPr>
          <p:cNvSpPr>
            <a:spLocks/>
          </p:cNvSpPr>
          <p:nvPr/>
        </p:nvSpPr>
        <p:spPr bwMode="auto">
          <a:xfrm>
            <a:off x="603875" y="5547069"/>
            <a:ext cx="2128912" cy="1126569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" name="Group 29">
            <a:extLst>
              <a:ext uri="{FF2B5EF4-FFF2-40B4-BE49-F238E27FC236}">
                <a16:creationId xmlns:a16="http://schemas.microsoft.com/office/drawing/2014/main" id="{DA3F224E-CC98-4333-A128-656AC2A60D4C}"/>
              </a:ext>
            </a:extLst>
          </p:cNvPr>
          <p:cNvGrpSpPr>
            <a:grpSpLocks/>
          </p:cNvGrpSpPr>
          <p:nvPr/>
        </p:nvGrpSpPr>
        <p:grpSpPr bwMode="auto">
          <a:xfrm>
            <a:off x="5598904" y="4379904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6D3BB41-4CDE-4D15-A8B6-D941024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0D8BD54-9222-4069-86D3-CA7D336F1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5FF693C-CA1E-4328-945F-6FF1D3D6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BF7BE77-E22B-42AE-A0F1-D1993CB3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63" y="5035675"/>
            <a:ext cx="382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Group 29">
            <a:extLst>
              <a:ext uri="{FF2B5EF4-FFF2-40B4-BE49-F238E27FC236}">
                <a16:creationId xmlns:a16="http://schemas.microsoft.com/office/drawing/2014/main" id="{164C06AC-2CED-41CD-A006-4BA526A06C67}"/>
              </a:ext>
            </a:extLst>
          </p:cNvPr>
          <p:cNvGrpSpPr>
            <a:grpSpLocks/>
          </p:cNvGrpSpPr>
          <p:nvPr/>
        </p:nvGrpSpPr>
        <p:grpSpPr bwMode="auto">
          <a:xfrm>
            <a:off x="3782485" y="4705862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266D5372-CD24-4E91-A68F-FA243174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E7F5E822-9EBB-475C-A728-BA249A114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990C943-BC93-4DF8-898A-3813474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9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8077E268-CD63-4C2C-8CC1-E3B536C3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7" y="491395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182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184</cp:revision>
  <dcterms:created xsi:type="dcterms:W3CDTF">2002-08-21T12:11:08Z</dcterms:created>
  <dcterms:modified xsi:type="dcterms:W3CDTF">2021-05-01T03:57:48Z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