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56" r:id="rId2"/>
  </p:sldIdLst>
  <p:sldSz cx="7315200" cy="9601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290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99474A-1481-48D7-A798-8B034DE03828}" type="datetimeFigureOut">
              <a:rPr lang="en-US" smtClean="0"/>
              <a:t>01.03.2020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54250" y="1143000"/>
            <a:ext cx="23495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4ABCD9-670F-4AB7-809A-76496EB19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0319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218E8-B4FD-41A5-BF20-8D58A6FB79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019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" y="1571308"/>
            <a:ext cx="6217920" cy="3342640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42853"/>
            <a:ext cx="5486400" cy="2318067"/>
          </a:xfrm>
        </p:spPr>
        <p:txBody>
          <a:bodyPr/>
          <a:lstStyle>
            <a:lvl1pPr marL="0" indent="0" algn="ctr">
              <a:buNone/>
              <a:defRPr sz="1920"/>
            </a:lvl1pPr>
            <a:lvl2pPr marL="365760" indent="0" algn="ctr">
              <a:buNone/>
              <a:defRPr sz="1600"/>
            </a:lvl2pPr>
            <a:lvl3pPr marL="731520" indent="0" algn="ctr">
              <a:buNone/>
              <a:defRPr sz="1440"/>
            </a:lvl3pPr>
            <a:lvl4pPr marL="1097280" indent="0" algn="ctr">
              <a:buNone/>
              <a:defRPr sz="1280"/>
            </a:lvl4pPr>
            <a:lvl5pPr marL="1463040" indent="0" algn="ctr">
              <a:buNone/>
              <a:defRPr sz="1280"/>
            </a:lvl5pPr>
            <a:lvl6pPr marL="1828800" indent="0" algn="ctr">
              <a:buNone/>
              <a:defRPr sz="1280"/>
            </a:lvl6pPr>
            <a:lvl7pPr marL="2194560" indent="0" algn="ctr">
              <a:buNone/>
              <a:defRPr sz="1280"/>
            </a:lvl7pPr>
            <a:lvl8pPr marL="2560320" indent="0" algn="ctr">
              <a:buNone/>
              <a:defRPr sz="1280"/>
            </a:lvl8pPr>
            <a:lvl9pPr marL="2926080" indent="0" algn="ctr">
              <a:buNone/>
              <a:defRPr sz="12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BA602-BFE6-4DDF-AA0E-AF43599AAB57}" type="datetimeFigureOut">
              <a:rPr lang="en-US" smtClean="0"/>
              <a:t>01.03.2020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F53FD-2E6A-4058-B148-C6C933A77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126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BA602-BFE6-4DDF-AA0E-AF43599AAB57}" type="datetimeFigureOut">
              <a:rPr lang="en-US" smtClean="0"/>
              <a:t>01.03.2020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F53FD-2E6A-4058-B148-C6C933A77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68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34940" y="511175"/>
            <a:ext cx="1577340" cy="81365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11175"/>
            <a:ext cx="4640580" cy="813657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BA602-BFE6-4DDF-AA0E-AF43599AAB57}" type="datetimeFigureOut">
              <a:rPr lang="en-US" smtClean="0"/>
              <a:t>01.03.2020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F53FD-2E6A-4058-B148-C6C933A77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29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BA602-BFE6-4DDF-AA0E-AF43599AAB57}" type="datetimeFigureOut">
              <a:rPr lang="en-US" smtClean="0"/>
              <a:t>01.03.2020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F53FD-2E6A-4058-B148-C6C933A77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207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110" y="2393635"/>
            <a:ext cx="6309360" cy="3993832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9110" y="6425250"/>
            <a:ext cx="6309360" cy="2100262"/>
          </a:xfrm>
        </p:spPr>
        <p:txBody>
          <a:bodyPr/>
          <a:lstStyle>
            <a:lvl1pPr marL="0" indent="0">
              <a:buNone/>
              <a:defRPr sz="1920">
                <a:solidFill>
                  <a:schemeClr val="tx1"/>
                </a:solidFill>
              </a:defRPr>
            </a:lvl1pPr>
            <a:lvl2pPr marL="3657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BA602-BFE6-4DDF-AA0E-AF43599AAB57}" type="datetimeFigureOut">
              <a:rPr lang="en-US" smtClean="0"/>
              <a:t>01.03.2020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F53FD-2E6A-4058-B148-C6C933A77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236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2555875"/>
            <a:ext cx="3108960" cy="60918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03320" y="2555875"/>
            <a:ext cx="3108960" cy="60918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BA602-BFE6-4DDF-AA0E-AF43599AAB57}" type="datetimeFigureOut">
              <a:rPr lang="en-US" smtClean="0"/>
              <a:t>01.03.2020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F53FD-2E6A-4058-B148-C6C933A77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512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511177"/>
            <a:ext cx="6309360" cy="18557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874" y="2353628"/>
            <a:ext cx="3094672" cy="1153477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874" y="3507105"/>
            <a:ext cx="3094672" cy="515842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03320" y="2353628"/>
            <a:ext cx="3109913" cy="1153477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03320" y="3507105"/>
            <a:ext cx="3109913" cy="515842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BA602-BFE6-4DDF-AA0E-AF43599AAB57}" type="datetimeFigureOut">
              <a:rPr lang="en-US" smtClean="0"/>
              <a:t>01.03.2020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F53FD-2E6A-4058-B148-C6C933A77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864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BA602-BFE6-4DDF-AA0E-AF43599AAB57}" type="datetimeFigureOut">
              <a:rPr lang="en-US" smtClean="0"/>
              <a:t>01.03.2020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F53FD-2E6A-4058-B148-C6C933A77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584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BA602-BFE6-4DDF-AA0E-AF43599AAB57}" type="datetimeFigureOut">
              <a:rPr lang="en-US" smtClean="0"/>
              <a:t>01.03.2020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F53FD-2E6A-4058-B148-C6C933A77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249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640080"/>
            <a:ext cx="2359342" cy="224028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9913" y="1382397"/>
            <a:ext cx="3703320" cy="6823075"/>
          </a:xfrm>
        </p:spPr>
        <p:txBody>
          <a:bodyPr/>
          <a:lstStyle>
            <a:lvl1pPr>
              <a:defRPr sz="2560"/>
            </a:lvl1pPr>
            <a:lvl2pPr>
              <a:defRPr sz="2240"/>
            </a:lvl2pPr>
            <a:lvl3pPr>
              <a:defRPr sz="192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2880360"/>
            <a:ext cx="2359342" cy="5336223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BA602-BFE6-4DDF-AA0E-AF43599AAB57}" type="datetimeFigureOut">
              <a:rPr lang="en-US" smtClean="0"/>
              <a:t>01.03.2020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F53FD-2E6A-4058-B148-C6C933A77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192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640080"/>
            <a:ext cx="2359342" cy="224028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09913" y="1382397"/>
            <a:ext cx="3703320" cy="6823075"/>
          </a:xfrm>
        </p:spPr>
        <p:txBody>
          <a:bodyPr anchor="t"/>
          <a:lstStyle>
            <a:lvl1pPr marL="0" indent="0">
              <a:buNone/>
              <a:defRPr sz="2560"/>
            </a:lvl1pPr>
            <a:lvl2pPr marL="365760" indent="0">
              <a:buNone/>
              <a:defRPr sz="2240"/>
            </a:lvl2pPr>
            <a:lvl3pPr marL="731520" indent="0">
              <a:buNone/>
              <a:defRPr sz="1920"/>
            </a:lvl3pPr>
            <a:lvl4pPr marL="1097280" indent="0">
              <a:buNone/>
              <a:defRPr sz="1600"/>
            </a:lvl4pPr>
            <a:lvl5pPr marL="1463040" indent="0">
              <a:buNone/>
              <a:defRPr sz="1600"/>
            </a:lvl5pPr>
            <a:lvl6pPr marL="1828800" indent="0">
              <a:buNone/>
              <a:defRPr sz="1600"/>
            </a:lvl6pPr>
            <a:lvl7pPr marL="2194560" indent="0">
              <a:buNone/>
              <a:defRPr sz="1600"/>
            </a:lvl7pPr>
            <a:lvl8pPr marL="2560320" indent="0">
              <a:buNone/>
              <a:defRPr sz="1600"/>
            </a:lvl8pPr>
            <a:lvl9pPr marL="292608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2880360"/>
            <a:ext cx="2359342" cy="5336223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BA602-BFE6-4DDF-AA0E-AF43599AAB57}" type="datetimeFigureOut">
              <a:rPr lang="en-US" smtClean="0"/>
              <a:t>01.03.2020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F53FD-2E6A-4058-B148-C6C933A77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264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511177"/>
            <a:ext cx="630936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2555875"/>
            <a:ext cx="630936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8898892"/>
            <a:ext cx="164592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FBA602-BFE6-4DDF-AA0E-AF43599AAB57}" type="datetimeFigureOut">
              <a:rPr lang="en-US" smtClean="0"/>
              <a:t>01.03.2020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3160" y="8898892"/>
            <a:ext cx="246888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66360" y="8898892"/>
            <a:ext cx="164592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F53FD-2E6A-4058-B148-C6C933A77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196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31520" rtl="0" eaLnBrk="1" latinLnBrk="0" hangingPunct="1">
        <a:lnSpc>
          <a:spcPct val="90000"/>
        </a:lnSpc>
        <a:spcBef>
          <a:spcPct val="0"/>
        </a:spcBef>
        <a:buNone/>
        <a:defRPr sz="35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73152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5603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29260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292"/>
          <p:cNvGrpSpPr>
            <a:grpSpLocks/>
          </p:cNvGrpSpPr>
          <p:nvPr/>
        </p:nvGrpSpPr>
        <p:grpSpPr bwMode="auto">
          <a:xfrm flipH="1">
            <a:off x="4492119" y="3880915"/>
            <a:ext cx="222250" cy="858838"/>
            <a:chOff x="384" y="816"/>
            <a:chExt cx="140" cy="541"/>
          </a:xfrm>
        </p:grpSpPr>
        <p:sp>
          <p:nvSpPr>
            <p:cNvPr id="56" name="Line 293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Line 294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Freeform 295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25629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9271324"/>
              </p:ext>
            </p:extLst>
          </p:nvPr>
        </p:nvGraphicFramePr>
        <p:xfrm>
          <a:off x="177801" y="165099"/>
          <a:ext cx="6997700" cy="2090866"/>
        </p:xfrm>
        <a:graphic>
          <a:graphicData uri="http://schemas.openxmlformats.org/drawingml/2006/table">
            <a:tbl>
              <a:tblPr/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5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87553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Renton Fish and Game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Bay 1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Burnt Algae</a:t>
                      </a:r>
                      <a:b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Matt Carlson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313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 POSITION: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Standing anywhere in Box A, gun loaded and holstered.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</a:txBody>
                  <a:tcPr marL="18288" marR="18288" marT="36575" marB="3657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6264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At start signal, draw and engage targets as they become visible from within the shooting areas.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SCORING:      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Comstock, 22 rounds, 110 points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TARGETS: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	   10 metric, 2 steel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SCORED HITS: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Best 2 per paper, steel must fall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START-STOP: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Audible - Last shot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41" name="Group 29"/>
          <p:cNvGrpSpPr>
            <a:grpSpLocks/>
          </p:cNvGrpSpPr>
          <p:nvPr/>
        </p:nvGrpSpPr>
        <p:grpSpPr bwMode="auto">
          <a:xfrm>
            <a:off x="816529" y="3446365"/>
            <a:ext cx="287338" cy="790575"/>
            <a:chOff x="528" y="240"/>
            <a:chExt cx="181" cy="498"/>
          </a:xfrm>
        </p:grpSpPr>
        <p:sp>
          <p:nvSpPr>
            <p:cNvPr id="142" name="Line 30"/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" name="Line 31"/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" name="Freeform 32"/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1" name="Group 29"/>
          <p:cNvGrpSpPr>
            <a:grpSpLocks/>
          </p:cNvGrpSpPr>
          <p:nvPr/>
        </p:nvGrpSpPr>
        <p:grpSpPr bwMode="auto">
          <a:xfrm>
            <a:off x="1162013" y="3453985"/>
            <a:ext cx="287338" cy="790575"/>
            <a:chOff x="528" y="240"/>
            <a:chExt cx="181" cy="498"/>
          </a:xfrm>
        </p:grpSpPr>
        <p:sp>
          <p:nvSpPr>
            <p:cNvPr id="162" name="Line 30"/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" name="Line 31"/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" name="Freeform 32"/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2" name="Freeform 6"/>
          <p:cNvSpPr>
            <a:spLocks/>
          </p:cNvSpPr>
          <p:nvPr/>
        </p:nvSpPr>
        <p:spPr bwMode="auto">
          <a:xfrm>
            <a:off x="1459142" y="6251111"/>
            <a:ext cx="494044" cy="1265212"/>
          </a:xfrm>
          <a:custGeom>
            <a:avLst/>
            <a:gdLst>
              <a:gd name="T0" fmla="*/ 2147483647 w 528"/>
              <a:gd name="T1" fmla="*/ 2147483647 h 288"/>
              <a:gd name="T2" fmla="*/ 0 w 528"/>
              <a:gd name="T3" fmla="*/ 2147483647 h 288"/>
              <a:gd name="T4" fmla="*/ 0 w 528"/>
              <a:gd name="T5" fmla="*/ 0 h 288"/>
              <a:gd name="T6" fmla="*/ 2147483647 w 528"/>
              <a:gd name="T7" fmla="*/ 0 h 288"/>
              <a:gd name="T8" fmla="*/ 2147483647 w 528"/>
              <a:gd name="T9" fmla="*/ 2147483647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28"/>
              <a:gd name="T16" fmla="*/ 0 h 288"/>
              <a:gd name="T17" fmla="*/ 528 w 528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28" h="288">
                <a:moveTo>
                  <a:pt x="528" y="288"/>
                </a:moveTo>
                <a:lnTo>
                  <a:pt x="0" y="288"/>
                </a:lnTo>
                <a:lnTo>
                  <a:pt x="0" y="0"/>
                </a:lnTo>
                <a:lnTo>
                  <a:pt x="528" y="0"/>
                </a:lnTo>
                <a:lnTo>
                  <a:pt x="528" y="288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Freeform 301"/>
          <p:cNvSpPr>
            <a:spLocks/>
          </p:cNvSpPr>
          <p:nvPr/>
        </p:nvSpPr>
        <p:spPr bwMode="auto">
          <a:xfrm flipH="1">
            <a:off x="1366881" y="3378298"/>
            <a:ext cx="140562" cy="1308036"/>
          </a:xfrm>
          <a:custGeom>
            <a:avLst/>
            <a:gdLst>
              <a:gd name="T0" fmla="*/ 0 w 240"/>
              <a:gd name="T1" fmla="*/ 231401 h 840"/>
              <a:gd name="T2" fmla="*/ 75637390 w 240"/>
              <a:gd name="T3" fmla="*/ 404798 h 840"/>
              <a:gd name="T4" fmla="*/ 75637390 w 240"/>
              <a:gd name="T5" fmla="*/ 57599 h 840"/>
              <a:gd name="T6" fmla="*/ 0 w 240"/>
              <a:gd name="T7" fmla="*/ 0 h 840"/>
              <a:gd name="T8" fmla="*/ 0 w 240"/>
              <a:gd name="T9" fmla="*/ 231401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rgbClr val="BBE0E3">
              <a:alpha val="43922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9" name="Group 29"/>
          <p:cNvGrpSpPr>
            <a:grpSpLocks/>
          </p:cNvGrpSpPr>
          <p:nvPr/>
        </p:nvGrpSpPr>
        <p:grpSpPr bwMode="auto">
          <a:xfrm>
            <a:off x="5454951" y="3738625"/>
            <a:ext cx="287338" cy="790575"/>
            <a:chOff x="528" y="240"/>
            <a:chExt cx="181" cy="498"/>
          </a:xfrm>
        </p:grpSpPr>
        <p:sp>
          <p:nvSpPr>
            <p:cNvPr id="50" name="Line 30"/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Line 31"/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Freeform 32"/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8" name="Group 29"/>
          <p:cNvGrpSpPr>
            <a:grpSpLocks/>
          </p:cNvGrpSpPr>
          <p:nvPr/>
        </p:nvGrpSpPr>
        <p:grpSpPr bwMode="auto">
          <a:xfrm>
            <a:off x="3086026" y="4550923"/>
            <a:ext cx="287338" cy="790575"/>
            <a:chOff x="528" y="240"/>
            <a:chExt cx="181" cy="498"/>
          </a:xfrm>
        </p:grpSpPr>
        <p:sp>
          <p:nvSpPr>
            <p:cNvPr id="79" name="Line 30"/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" name="Line 31"/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" name="Freeform 32"/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5" name="Group 13"/>
          <p:cNvGrpSpPr>
            <a:grpSpLocks/>
          </p:cNvGrpSpPr>
          <p:nvPr/>
        </p:nvGrpSpPr>
        <p:grpSpPr bwMode="auto">
          <a:xfrm>
            <a:off x="2879757" y="4489430"/>
            <a:ext cx="393700" cy="1271588"/>
            <a:chOff x="2496" y="4380"/>
            <a:chExt cx="236" cy="690"/>
          </a:xfrm>
        </p:grpSpPr>
        <p:sp>
          <p:nvSpPr>
            <p:cNvPr id="166" name="AutoShape 14"/>
            <p:cNvSpPr>
              <a:spLocks noChangeArrowheads="1"/>
            </p:cNvSpPr>
            <p:nvPr/>
          </p:nvSpPr>
          <p:spPr bwMode="auto">
            <a:xfrm>
              <a:off x="2496" y="46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67" name="AutoShape 15"/>
            <p:cNvSpPr>
              <a:spLocks noChangeArrowheads="1"/>
            </p:cNvSpPr>
            <p:nvPr/>
          </p:nvSpPr>
          <p:spPr bwMode="auto">
            <a:xfrm>
              <a:off x="2496" y="43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86" name="Group 29"/>
          <p:cNvGrpSpPr>
            <a:grpSpLocks/>
          </p:cNvGrpSpPr>
          <p:nvPr/>
        </p:nvGrpSpPr>
        <p:grpSpPr bwMode="auto">
          <a:xfrm>
            <a:off x="4873552" y="3567507"/>
            <a:ext cx="287338" cy="790575"/>
            <a:chOff x="528" y="240"/>
            <a:chExt cx="181" cy="498"/>
          </a:xfrm>
        </p:grpSpPr>
        <p:sp>
          <p:nvSpPr>
            <p:cNvPr id="87" name="Line 30"/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" name="Line 31"/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Freeform 32"/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1401364" y="7516323"/>
            <a:ext cx="609600" cy="609600"/>
            <a:chOff x="3429000" y="4267200"/>
            <a:chExt cx="609600" cy="609600"/>
          </a:xfrm>
        </p:grpSpPr>
        <p:sp>
          <p:nvSpPr>
            <p:cNvPr id="60" name="Rectangle 59"/>
            <p:cNvSpPr/>
            <p:nvPr/>
          </p:nvSpPr>
          <p:spPr>
            <a:xfrm>
              <a:off x="3429000" y="4267200"/>
              <a:ext cx="609600" cy="6096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3429000" y="4387334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</a:t>
              </a:r>
            </a:p>
          </p:txBody>
        </p:sp>
      </p:grpSp>
      <p:grpSp>
        <p:nvGrpSpPr>
          <p:cNvPr id="62" name="Group 61"/>
          <p:cNvGrpSpPr/>
          <p:nvPr/>
        </p:nvGrpSpPr>
        <p:grpSpPr>
          <a:xfrm rot="19952898">
            <a:off x="3135429" y="6318021"/>
            <a:ext cx="2920483" cy="879443"/>
            <a:chOff x="3429000" y="4267200"/>
            <a:chExt cx="611655" cy="609600"/>
          </a:xfrm>
        </p:grpSpPr>
        <p:sp>
          <p:nvSpPr>
            <p:cNvPr id="63" name="Rectangle 62"/>
            <p:cNvSpPr/>
            <p:nvPr/>
          </p:nvSpPr>
          <p:spPr>
            <a:xfrm>
              <a:off x="3429000" y="4267200"/>
              <a:ext cx="609600" cy="6096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431055" y="4419768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</a:t>
              </a:r>
            </a:p>
          </p:txBody>
        </p:sp>
      </p:grpSp>
      <p:grpSp>
        <p:nvGrpSpPr>
          <p:cNvPr id="65" name="Group 21"/>
          <p:cNvGrpSpPr>
            <a:grpSpLocks/>
          </p:cNvGrpSpPr>
          <p:nvPr/>
        </p:nvGrpSpPr>
        <p:grpSpPr bwMode="auto">
          <a:xfrm>
            <a:off x="1745666" y="3452643"/>
            <a:ext cx="185738" cy="660400"/>
            <a:chOff x="5403" y="3457"/>
            <a:chExt cx="209" cy="755"/>
          </a:xfrm>
        </p:grpSpPr>
        <p:sp>
          <p:nvSpPr>
            <p:cNvPr id="66" name="Oval 22"/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7" name="Oval 23"/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3" name="Freeform 24"/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Rectangle 25"/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5" name="Rectangle 26"/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6" name="Rectangle 27"/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7" name="Rectangle 28"/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82" name="Group 288"/>
          <p:cNvGrpSpPr>
            <a:grpSpLocks/>
          </p:cNvGrpSpPr>
          <p:nvPr/>
        </p:nvGrpSpPr>
        <p:grpSpPr bwMode="auto">
          <a:xfrm>
            <a:off x="6285982" y="4589928"/>
            <a:ext cx="222250" cy="858838"/>
            <a:chOff x="384" y="816"/>
            <a:chExt cx="140" cy="541"/>
          </a:xfrm>
        </p:grpSpPr>
        <p:sp>
          <p:nvSpPr>
            <p:cNvPr id="83" name="Line 289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Line 290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Freeform 291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2" name="Group 288"/>
          <p:cNvGrpSpPr>
            <a:grpSpLocks/>
          </p:cNvGrpSpPr>
          <p:nvPr/>
        </p:nvGrpSpPr>
        <p:grpSpPr bwMode="auto">
          <a:xfrm>
            <a:off x="6533781" y="4778735"/>
            <a:ext cx="222250" cy="858838"/>
            <a:chOff x="384" y="816"/>
            <a:chExt cx="140" cy="541"/>
          </a:xfrm>
        </p:grpSpPr>
        <p:sp>
          <p:nvSpPr>
            <p:cNvPr id="93" name="Line 289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" name="Line 290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Freeform 291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6" name="Group 29"/>
          <p:cNvGrpSpPr>
            <a:grpSpLocks/>
          </p:cNvGrpSpPr>
          <p:nvPr/>
        </p:nvGrpSpPr>
        <p:grpSpPr bwMode="auto">
          <a:xfrm>
            <a:off x="3421937" y="4550924"/>
            <a:ext cx="287338" cy="790575"/>
            <a:chOff x="528" y="240"/>
            <a:chExt cx="181" cy="498"/>
          </a:xfrm>
        </p:grpSpPr>
        <p:sp>
          <p:nvSpPr>
            <p:cNvPr id="97" name="Line 30"/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" name="Line 31"/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" name="Freeform 32"/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5" name="Group 292"/>
          <p:cNvGrpSpPr>
            <a:grpSpLocks/>
          </p:cNvGrpSpPr>
          <p:nvPr/>
        </p:nvGrpSpPr>
        <p:grpSpPr bwMode="auto">
          <a:xfrm flipH="1">
            <a:off x="177801" y="4794608"/>
            <a:ext cx="222250" cy="858838"/>
            <a:chOff x="384" y="816"/>
            <a:chExt cx="140" cy="541"/>
          </a:xfrm>
        </p:grpSpPr>
        <p:sp>
          <p:nvSpPr>
            <p:cNvPr id="106" name="Line 293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" name="Line 294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" name="Freeform 295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9" name="Group 21"/>
          <p:cNvGrpSpPr>
            <a:grpSpLocks/>
          </p:cNvGrpSpPr>
          <p:nvPr/>
        </p:nvGrpSpPr>
        <p:grpSpPr bwMode="auto">
          <a:xfrm>
            <a:off x="2028486" y="3631609"/>
            <a:ext cx="185738" cy="660400"/>
            <a:chOff x="5403" y="3457"/>
            <a:chExt cx="209" cy="755"/>
          </a:xfrm>
        </p:grpSpPr>
        <p:sp>
          <p:nvSpPr>
            <p:cNvPr id="110" name="Oval 22"/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11" name="Oval 23"/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12" name="Freeform 24"/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" name="Rectangle 25"/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14" name="Rectangle 26"/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15" name="Rectangle 27"/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16" name="Rectangle 28"/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17" name="Group 13"/>
          <p:cNvGrpSpPr>
            <a:grpSpLocks/>
          </p:cNvGrpSpPr>
          <p:nvPr/>
        </p:nvGrpSpPr>
        <p:grpSpPr bwMode="auto">
          <a:xfrm>
            <a:off x="2308604" y="3189166"/>
            <a:ext cx="393700" cy="1271588"/>
            <a:chOff x="2496" y="4380"/>
            <a:chExt cx="236" cy="690"/>
          </a:xfrm>
        </p:grpSpPr>
        <p:sp>
          <p:nvSpPr>
            <p:cNvPr id="118" name="AutoShape 14"/>
            <p:cNvSpPr>
              <a:spLocks noChangeArrowheads="1"/>
            </p:cNvSpPr>
            <p:nvPr/>
          </p:nvSpPr>
          <p:spPr bwMode="auto">
            <a:xfrm>
              <a:off x="2496" y="46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19" name="AutoShape 15"/>
            <p:cNvSpPr>
              <a:spLocks noChangeArrowheads="1"/>
            </p:cNvSpPr>
            <p:nvPr/>
          </p:nvSpPr>
          <p:spPr bwMode="auto">
            <a:xfrm>
              <a:off x="2496" y="43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44" name="Freeform 6"/>
          <p:cNvSpPr>
            <a:spLocks/>
          </p:cNvSpPr>
          <p:nvPr/>
        </p:nvSpPr>
        <p:spPr bwMode="auto">
          <a:xfrm>
            <a:off x="3745150" y="4668538"/>
            <a:ext cx="1479998" cy="1096500"/>
          </a:xfrm>
          <a:custGeom>
            <a:avLst/>
            <a:gdLst>
              <a:gd name="T0" fmla="*/ 2147483647 w 528"/>
              <a:gd name="T1" fmla="*/ 2147483647 h 288"/>
              <a:gd name="T2" fmla="*/ 0 w 528"/>
              <a:gd name="T3" fmla="*/ 2147483647 h 288"/>
              <a:gd name="T4" fmla="*/ 0 w 528"/>
              <a:gd name="T5" fmla="*/ 0 h 288"/>
              <a:gd name="T6" fmla="*/ 2147483647 w 528"/>
              <a:gd name="T7" fmla="*/ 0 h 288"/>
              <a:gd name="T8" fmla="*/ 2147483647 w 528"/>
              <a:gd name="T9" fmla="*/ 2147483647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28"/>
              <a:gd name="T16" fmla="*/ 0 h 288"/>
              <a:gd name="T17" fmla="*/ 528 w 528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28" h="288">
                <a:moveTo>
                  <a:pt x="528" y="288"/>
                </a:moveTo>
                <a:lnTo>
                  <a:pt x="0" y="288"/>
                </a:lnTo>
                <a:lnTo>
                  <a:pt x="0" y="0"/>
                </a:lnTo>
                <a:lnTo>
                  <a:pt x="528" y="0"/>
                </a:lnTo>
                <a:lnTo>
                  <a:pt x="528" y="288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9367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570</TotalTime>
  <Words>91</Words>
  <Application>Microsoft Office PowerPoint</Application>
  <PresentationFormat>Custom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 Carlson</dc:creator>
  <cp:lastModifiedBy>Saurutobi</cp:lastModifiedBy>
  <cp:revision>31</cp:revision>
  <dcterms:created xsi:type="dcterms:W3CDTF">2015-11-17T06:09:21Z</dcterms:created>
  <dcterms:modified xsi:type="dcterms:W3CDTF">2020-03-02T03:06:05Z</dcterms:modified>
</cp:coreProperties>
</file>