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53929" y="4506265"/>
            <a:ext cx="182722" cy="410092"/>
            <a:chOff x="6109791" y="4007159"/>
            <a:chExt cx="949605" cy="3460441"/>
          </a:xfrm>
        </p:grpSpPr>
        <p:sp>
          <p:nvSpPr>
            <p:cNvPr id="98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62921" y="4479769"/>
            <a:ext cx="184759" cy="436587"/>
            <a:chOff x="6109791" y="4007159"/>
            <a:chExt cx="949605" cy="3460441"/>
          </a:xfrm>
        </p:grpSpPr>
        <p:sp>
          <p:nvSpPr>
            <p:cNvPr id="10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819056" y="4346067"/>
            <a:ext cx="303706" cy="748257"/>
            <a:chOff x="6109791" y="4007159"/>
            <a:chExt cx="949605" cy="3460441"/>
          </a:xfrm>
        </p:grpSpPr>
        <p:sp>
          <p:nvSpPr>
            <p:cNvPr id="10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10504" y="4478435"/>
            <a:ext cx="303706" cy="748257"/>
            <a:chOff x="6109791" y="4007159"/>
            <a:chExt cx="949605" cy="3460441"/>
          </a:xfrm>
        </p:grpSpPr>
        <p:sp>
          <p:nvSpPr>
            <p:cNvPr id="11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91350" y="4702290"/>
            <a:ext cx="303706" cy="748257"/>
            <a:chOff x="6109791" y="4007159"/>
            <a:chExt cx="949605" cy="3460441"/>
          </a:xfrm>
        </p:grpSpPr>
        <p:sp>
          <p:nvSpPr>
            <p:cNvPr id="11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49927" y="4346067"/>
            <a:ext cx="303706" cy="748257"/>
            <a:chOff x="6109791" y="4007159"/>
            <a:chExt cx="949605" cy="3460441"/>
          </a:xfrm>
        </p:grpSpPr>
        <p:sp>
          <p:nvSpPr>
            <p:cNvPr id="12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30817" y="4491888"/>
            <a:ext cx="303706" cy="748257"/>
            <a:chOff x="6109791" y="4007159"/>
            <a:chExt cx="949605" cy="3460441"/>
          </a:xfrm>
        </p:grpSpPr>
        <p:sp>
          <p:nvSpPr>
            <p:cNvPr id="12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52758" y="4679722"/>
            <a:ext cx="303706" cy="748257"/>
            <a:chOff x="6109791" y="4007159"/>
            <a:chExt cx="949605" cy="3460441"/>
          </a:xfrm>
        </p:grpSpPr>
        <p:sp>
          <p:nvSpPr>
            <p:cNvPr id="13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" name="Oval 660"/>
          <p:cNvSpPr>
            <a:spLocks noChangeArrowheads="1"/>
          </p:cNvSpPr>
          <p:nvPr/>
        </p:nvSpPr>
        <p:spPr bwMode="auto">
          <a:xfrm>
            <a:off x="3650778" y="395921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660"/>
          <p:cNvSpPr>
            <a:spLocks noChangeArrowheads="1"/>
          </p:cNvSpPr>
          <p:nvPr/>
        </p:nvSpPr>
        <p:spPr bwMode="auto">
          <a:xfrm>
            <a:off x="3886200" y="423054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660"/>
          <p:cNvSpPr>
            <a:spLocks noChangeArrowheads="1"/>
          </p:cNvSpPr>
          <p:nvPr/>
        </p:nvSpPr>
        <p:spPr bwMode="auto">
          <a:xfrm>
            <a:off x="3384908" y="42361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660"/>
          <p:cNvSpPr>
            <a:spLocks noChangeArrowheads="1"/>
          </p:cNvSpPr>
          <p:nvPr/>
        </p:nvSpPr>
        <p:spPr bwMode="auto">
          <a:xfrm>
            <a:off x="3503785" y="458066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660"/>
          <p:cNvSpPr>
            <a:spLocks noChangeArrowheads="1"/>
          </p:cNvSpPr>
          <p:nvPr/>
        </p:nvSpPr>
        <p:spPr bwMode="auto">
          <a:xfrm>
            <a:off x="3833195" y="4582541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38" idx="4"/>
          </p:cNvCxnSpPr>
          <p:nvPr/>
        </p:nvCxnSpPr>
        <p:spPr>
          <a:xfrm>
            <a:off x="3756347" y="4189406"/>
            <a:ext cx="0" cy="23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56347" y="4396393"/>
            <a:ext cx="152400" cy="183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747002" y="4341806"/>
            <a:ext cx="161745" cy="5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6"/>
          </p:cNvCxnSpPr>
          <p:nvPr/>
        </p:nvCxnSpPr>
        <p:spPr>
          <a:xfrm>
            <a:off x="3596046" y="4351273"/>
            <a:ext cx="125988" cy="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1" idx="7"/>
          </p:cNvCxnSpPr>
          <p:nvPr/>
        </p:nvCxnSpPr>
        <p:spPr>
          <a:xfrm flipH="1">
            <a:off x="3684003" y="4434944"/>
            <a:ext cx="62999" cy="17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660"/>
          <p:cNvSpPr>
            <a:spLocks noChangeArrowheads="1"/>
          </p:cNvSpPr>
          <p:nvPr/>
        </p:nvSpPr>
        <p:spPr bwMode="auto">
          <a:xfrm>
            <a:off x="4557694" y="417640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660"/>
          <p:cNvSpPr>
            <a:spLocks noChangeArrowheads="1"/>
          </p:cNvSpPr>
          <p:nvPr/>
        </p:nvSpPr>
        <p:spPr bwMode="auto">
          <a:xfrm>
            <a:off x="4919779" y="417640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660"/>
          <p:cNvSpPr>
            <a:spLocks noChangeArrowheads="1"/>
          </p:cNvSpPr>
          <p:nvPr/>
        </p:nvSpPr>
        <p:spPr bwMode="auto">
          <a:xfrm>
            <a:off x="6923902" y="429447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506329" y="4658665"/>
            <a:ext cx="182722" cy="410092"/>
            <a:chOff x="6109791" y="4007159"/>
            <a:chExt cx="949605" cy="3460441"/>
          </a:xfrm>
        </p:grpSpPr>
        <p:sp>
          <p:nvSpPr>
            <p:cNvPr id="95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58729" y="4811065"/>
            <a:ext cx="182722" cy="410092"/>
            <a:chOff x="6109791" y="4007159"/>
            <a:chExt cx="949605" cy="3460441"/>
          </a:xfrm>
        </p:grpSpPr>
        <p:sp>
          <p:nvSpPr>
            <p:cNvPr id="14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779603" y="4632170"/>
            <a:ext cx="184759" cy="436587"/>
            <a:chOff x="6109791" y="4007159"/>
            <a:chExt cx="949605" cy="3460441"/>
          </a:xfrm>
        </p:grpSpPr>
        <p:sp>
          <p:nvSpPr>
            <p:cNvPr id="152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579542" y="4784570"/>
            <a:ext cx="184759" cy="436587"/>
            <a:chOff x="6109791" y="4007159"/>
            <a:chExt cx="949605" cy="3460441"/>
          </a:xfrm>
        </p:grpSpPr>
        <p:sp>
          <p:nvSpPr>
            <p:cNvPr id="157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Oval 660"/>
          <p:cNvSpPr>
            <a:spLocks noChangeArrowheads="1"/>
          </p:cNvSpPr>
          <p:nvPr/>
        </p:nvSpPr>
        <p:spPr bwMode="auto">
          <a:xfrm>
            <a:off x="2708186" y="418583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660"/>
          <p:cNvSpPr>
            <a:spLocks noChangeArrowheads="1"/>
          </p:cNvSpPr>
          <p:nvPr/>
        </p:nvSpPr>
        <p:spPr bwMode="auto">
          <a:xfrm>
            <a:off x="2409091" y="417937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660"/>
          <p:cNvSpPr>
            <a:spLocks noChangeArrowheads="1"/>
          </p:cNvSpPr>
          <p:nvPr/>
        </p:nvSpPr>
        <p:spPr bwMode="auto">
          <a:xfrm>
            <a:off x="216175" y="412860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660"/>
          <p:cNvSpPr>
            <a:spLocks noChangeArrowheads="1"/>
          </p:cNvSpPr>
          <p:nvPr/>
        </p:nvSpPr>
        <p:spPr bwMode="auto">
          <a:xfrm>
            <a:off x="1871360" y="4398205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660"/>
          <p:cNvSpPr>
            <a:spLocks noChangeArrowheads="1"/>
          </p:cNvSpPr>
          <p:nvPr/>
        </p:nvSpPr>
        <p:spPr bwMode="auto">
          <a:xfrm>
            <a:off x="5393130" y="452242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7"/>
          <p:cNvSpPr>
            <a:spLocks noEditPoints="1"/>
          </p:cNvSpPr>
          <p:nvPr/>
        </p:nvSpPr>
        <p:spPr bwMode="auto">
          <a:xfrm>
            <a:off x="2472220" y="4741024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37"/>
          <p:cNvSpPr>
            <a:spLocks noEditPoints="1"/>
          </p:cNvSpPr>
          <p:nvPr/>
        </p:nvSpPr>
        <p:spPr bwMode="auto">
          <a:xfrm>
            <a:off x="1003801" y="4749494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Freeform 37"/>
          <p:cNvSpPr>
            <a:spLocks noEditPoints="1"/>
          </p:cNvSpPr>
          <p:nvPr/>
        </p:nvSpPr>
        <p:spPr bwMode="auto">
          <a:xfrm flipH="1">
            <a:off x="4183100" y="4765087"/>
            <a:ext cx="642069" cy="2099379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Freeform 37"/>
          <p:cNvSpPr>
            <a:spLocks noEditPoints="1"/>
          </p:cNvSpPr>
          <p:nvPr/>
        </p:nvSpPr>
        <p:spPr bwMode="auto">
          <a:xfrm flipH="1">
            <a:off x="5662144" y="4821571"/>
            <a:ext cx="642069" cy="2099379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27313" y="8610600"/>
            <a:ext cx="62248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46338" y="8839200"/>
            <a:ext cx="62248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71219" y="861060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52062" y="861060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092319" y="9170164"/>
            <a:ext cx="1245208" cy="224403"/>
            <a:chOff x="3238399" y="9207360"/>
            <a:chExt cx="1245208" cy="224403"/>
          </a:xfrm>
        </p:grpSpPr>
        <p:sp>
          <p:nvSpPr>
            <p:cNvPr id="23" name="Quad Arrow 22"/>
            <p:cNvSpPr/>
            <p:nvPr/>
          </p:nvSpPr>
          <p:spPr>
            <a:xfrm>
              <a:off x="3487568" y="9207360"/>
              <a:ext cx="208209" cy="224403"/>
            </a:xfrm>
            <a:prstGeom prst="quad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Quad Arrow 193"/>
            <p:cNvSpPr/>
            <p:nvPr/>
          </p:nvSpPr>
          <p:spPr>
            <a:xfrm>
              <a:off x="3940228" y="9207360"/>
              <a:ext cx="208209" cy="224403"/>
            </a:xfrm>
            <a:prstGeom prst="quad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3238399" y="9427627"/>
              <a:ext cx="1245208" cy="4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44265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“Lots” of Steel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uprange, toes touching X’s.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toes touching X’s.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turn, then draw and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25 rounds, 125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25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0" name="Group 169"/>
          <p:cNvGrpSpPr/>
          <p:nvPr/>
        </p:nvGrpSpPr>
        <p:grpSpPr>
          <a:xfrm>
            <a:off x="3663332" y="5725477"/>
            <a:ext cx="145559" cy="291831"/>
            <a:chOff x="-2209800" y="5901249"/>
            <a:chExt cx="145559" cy="291831"/>
          </a:xfrm>
        </p:grpSpPr>
        <p:sp>
          <p:nvSpPr>
            <p:cNvPr id="171" name="Rectangle 170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3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1480</TotalTime>
  <Words>97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Down_Zero_CoF_Template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Matt Carlson</cp:lastModifiedBy>
  <cp:revision>22</cp:revision>
  <cp:lastPrinted>2011-08-27T16:03:15Z</cp:lastPrinted>
  <dcterms:created xsi:type="dcterms:W3CDTF">2011-10-10T20:49:51Z</dcterms:created>
  <dcterms:modified xsi:type="dcterms:W3CDTF">2017-06-24T06:45:33Z</dcterms:modified>
  <cp:category>Shooting</cp:category>
</cp:coreProperties>
</file>