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0" autoAdjust="0"/>
  </p:normalViewPr>
  <p:slideViewPr>
    <p:cSldViewPr>
      <p:cViewPr varScale="1">
        <p:scale>
          <a:sx n="71" d="100"/>
          <a:sy n="71" d="100"/>
        </p:scale>
        <p:origin x="1536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77005"/>
              </p:ext>
            </p:extLst>
          </p:nvPr>
        </p:nvGraphicFramePr>
        <p:xfrm>
          <a:off x="177800" y="165100"/>
          <a:ext cx="6997700" cy="411926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4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Whiz Bang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Draw and engage each target with 1 round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Draw and engage each target with 1 round each, perform a mandatory reload and engage each target with 1 round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3: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Draw and engage each target with1 round each, weak hand only.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4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92344" y="5886450"/>
            <a:ext cx="290513" cy="958778"/>
            <a:chOff x="2292344" y="5886450"/>
            <a:chExt cx="290513" cy="958778"/>
          </a:xfrm>
        </p:grpSpPr>
        <p:sp>
          <p:nvSpPr>
            <p:cNvPr id="210" name="Line 30"/>
            <p:cNvSpPr>
              <a:spLocks noChangeShapeType="1"/>
            </p:cNvSpPr>
            <p:nvPr/>
          </p:nvSpPr>
          <p:spPr bwMode="auto">
            <a:xfrm>
              <a:off x="2306632" y="644359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/>
            <p:cNvSpPr>
              <a:spLocks noChangeShapeType="1"/>
            </p:cNvSpPr>
            <p:nvPr/>
          </p:nvSpPr>
          <p:spPr bwMode="auto">
            <a:xfrm>
              <a:off x="2570157" y="644359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92344" y="5886450"/>
              <a:ext cx="290513" cy="615950"/>
              <a:chOff x="1863723" y="5409067"/>
              <a:chExt cx="290513" cy="615950"/>
            </a:xfrm>
          </p:grpSpPr>
          <p:sp>
            <p:nvSpPr>
              <p:cNvPr id="212" name="Freeform 32"/>
              <p:cNvSpPr>
                <a:spLocks/>
              </p:cNvSpPr>
              <p:nvPr/>
            </p:nvSpPr>
            <p:spPr bwMode="auto">
              <a:xfrm>
                <a:off x="1866898" y="5409067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36"/>
              <p:cNvSpPr>
                <a:spLocks/>
              </p:cNvSpPr>
              <p:nvPr/>
            </p:nvSpPr>
            <p:spPr bwMode="auto">
              <a:xfrm>
                <a:off x="1863723" y="5499558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292344" y="6028501"/>
              <a:ext cx="290513" cy="732763"/>
              <a:chOff x="1863723" y="5409067"/>
              <a:chExt cx="290513" cy="732763"/>
            </a:xfrm>
          </p:grpSpPr>
          <p:sp>
            <p:nvSpPr>
              <p:cNvPr id="215" name="Freeform 32"/>
              <p:cNvSpPr>
                <a:spLocks/>
              </p:cNvSpPr>
              <p:nvPr/>
            </p:nvSpPr>
            <p:spPr bwMode="auto">
              <a:xfrm>
                <a:off x="1866898" y="5409067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36"/>
              <p:cNvSpPr>
                <a:spLocks/>
              </p:cNvSpPr>
              <p:nvPr/>
            </p:nvSpPr>
            <p:spPr bwMode="auto">
              <a:xfrm>
                <a:off x="1863723" y="5616371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740021" y="5580448"/>
            <a:ext cx="293287" cy="863142"/>
            <a:chOff x="2740021" y="5580448"/>
            <a:chExt cx="293287" cy="863142"/>
          </a:xfrm>
        </p:grpSpPr>
        <p:grpSp>
          <p:nvGrpSpPr>
            <p:cNvPr id="2" name="Group 1"/>
            <p:cNvGrpSpPr/>
            <p:nvPr/>
          </p:nvGrpSpPr>
          <p:grpSpPr>
            <a:xfrm>
              <a:off x="2740021" y="5580448"/>
              <a:ext cx="291631" cy="863142"/>
              <a:chOff x="2887662" y="5583074"/>
              <a:chExt cx="291631" cy="863142"/>
            </a:xfrm>
          </p:grpSpPr>
          <p:grpSp>
            <p:nvGrpSpPr>
              <p:cNvPr id="182" name="Group 44"/>
              <p:cNvGrpSpPr>
                <a:grpSpLocks/>
              </p:cNvGrpSpPr>
              <p:nvPr/>
            </p:nvGrpSpPr>
            <p:grpSpPr bwMode="auto">
              <a:xfrm>
                <a:off x="2887662" y="5583074"/>
                <a:ext cx="287338" cy="863142"/>
                <a:chOff x="1751" y="2113"/>
                <a:chExt cx="181" cy="547"/>
              </a:xfrm>
            </p:grpSpPr>
            <p:sp>
              <p:nvSpPr>
                <p:cNvPr id="183" name="Line 45"/>
                <p:cNvSpPr>
                  <a:spLocks noChangeShapeType="1"/>
                </p:cNvSpPr>
                <p:nvPr/>
              </p:nvSpPr>
              <p:spPr bwMode="auto">
                <a:xfrm>
                  <a:off x="1766" y="2406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Line 46"/>
                <p:cNvSpPr>
                  <a:spLocks noChangeShapeType="1"/>
                </p:cNvSpPr>
                <p:nvPr/>
              </p:nvSpPr>
              <p:spPr bwMode="auto">
                <a:xfrm>
                  <a:off x="1929" y="2406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5" name="Group 47"/>
                <p:cNvGrpSpPr>
                  <a:grpSpLocks/>
                </p:cNvGrpSpPr>
                <p:nvPr/>
              </p:nvGrpSpPr>
              <p:grpSpPr bwMode="auto">
                <a:xfrm>
                  <a:off x="1751" y="2113"/>
                  <a:ext cx="181" cy="333"/>
                  <a:chOff x="1751" y="2113"/>
                  <a:chExt cx="181" cy="333"/>
                </a:xfrm>
              </p:grpSpPr>
              <p:sp>
                <p:nvSpPr>
                  <p:cNvPr id="204" name="Freeform 48"/>
                  <p:cNvSpPr>
                    <a:spLocks/>
                  </p:cNvSpPr>
                  <p:nvPr/>
                </p:nvSpPr>
                <p:spPr bwMode="auto">
                  <a:xfrm>
                    <a:off x="1751" y="2113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49"/>
                  <p:cNvSpPr>
                    <a:spLocks/>
                  </p:cNvSpPr>
                  <p:nvPr/>
                </p:nvSpPr>
                <p:spPr bwMode="auto">
                  <a:xfrm>
                    <a:off x="1876" y="2181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 50"/>
                  <p:cNvSpPr>
                    <a:spLocks/>
                  </p:cNvSpPr>
                  <p:nvPr/>
                </p:nvSpPr>
                <p:spPr bwMode="auto">
                  <a:xfrm flipH="1">
                    <a:off x="1754" y="2179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8" name="Freeform 36"/>
              <p:cNvSpPr>
                <a:spLocks/>
              </p:cNvSpPr>
              <p:nvPr/>
            </p:nvSpPr>
            <p:spPr bwMode="auto">
              <a:xfrm>
                <a:off x="2888780" y="5790643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" name="Freeform 48"/>
            <p:cNvSpPr>
              <a:spLocks/>
            </p:cNvSpPr>
            <p:nvPr/>
          </p:nvSpPr>
          <p:spPr bwMode="auto">
            <a:xfrm>
              <a:off x="2745970" y="5900052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49"/>
            <p:cNvSpPr>
              <a:spLocks/>
            </p:cNvSpPr>
            <p:nvPr/>
          </p:nvSpPr>
          <p:spPr bwMode="auto">
            <a:xfrm>
              <a:off x="2938852" y="6004197"/>
              <a:ext cx="88900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50"/>
            <p:cNvSpPr>
              <a:spLocks/>
            </p:cNvSpPr>
            <p:nvPr/>
          </p:nvSpPr>
          <p:spPr bwMode="auto">
            <a:xfrm flipH="1">
              <a:off x="2745177" y="6001041"/>
              <a:ext cx="88900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0400" y="5410200"/>
            <a:ext cx="288926" cy="787400"/>
            <a:chOff x="3200400" y="5410200"/>
            <a:chExt cx="288926" cy="787400"/>
          </a:xfrm>
        </p:grpSpPr>
        <p:grpSp>
          <p:nvGrpSpPr>
            <p:cNvPr id="127" name="Group 44"/>
            <p:cNvGrpSpPr>
              <a:grpSpLocks/>
            </p:cNvGrpSpPr>
            <p:nvPr/>
          </p:nvGrpSpPr>
          <p:grpSpPr bwMode="auto">
            <a:xfrm>
              <a:off x="3200400" y="5410200"/>
              <a:ext cx="287338" cy="787400"/>
              <a:chOff x="1756" y="2113"/>
              <a:chExt cx="181" cy="499"/>
            </a:xfrm>
          </p:grpSpPr>
          <p:sp>
            <p:nvSpPr>
              <p:cNvPr id="128" name="Line 45"/>
              <p:cNvSpPr>
                <a:spLocks noChangeShapeType="1"/>
              </p:cNvSpPr>
              <p:nvPr/>
            </p:nvSpPr>
            <p:spPr bwMode="auto">
              <a:xfrm>
                <a:off x="1766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46"/>
              <p:cNvSpPr>
                <a:spLocks noChangeShapeType="1"/>
              </p:cNvSpPr>
              <p:nvPr/>
            </p:nvSpPr>
            <p:spPr bwMode="auto">
              <a:xfrm>
                <a:off x="1929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8" name="Group 167"/>
            <p:cNvGrpSpPr>
              <a:grpSpLocks/>
            </p:cNvGrpSpPr>
            <p:nvPr/>
          </p:nvGrpSpPr>
          <p:grpSpPr bwMode="auto">
            <a:xfrm>
              <a:off x="3200401" y="5650527"/>
              <a:ext cx="288925" cy="525463"/>
              <a:chOff x="1247" y="2496"/>
              <a:chExt cx="182" cy="331"/>
            </a:xfrm>
          </p:grpSpPr>
          <p:sp>
            <p:nvSpPr>
              <p:cNvPr id="249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50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2845288" y="6498535"/>
            <a:ext cx="145559" cy="291831"/>
            <a:chOff x="-2209800" y="5901249"/>
            <a:chExt cx="145559" cy="291831"/>
          </a:xfrm>
        </p:grpSpPr>
        <p:sp>
          <p:nvSpPr>
            <p:cNvPr id="255" name="Rectangle 2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581400" y="7543800"/>
            <a:ext cx="659604" cy="6596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39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117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167</cp:revision>
  <dcterms:created xsi:type="dcterms:W3CDTF">2002-08-21T12:11:08Z</dcterms:created>
  <dcterms:modified xsi:type="dcterms:W3CDTF">2017-06-24T06:46:05Z</dcterms:modified>
  <cp:category>Shooting</cp:category>
</cp:coreProperties>
</file>