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6/23/2017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719138"/>
            <a:ext cx="27432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5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9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6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7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1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90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90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7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4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4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4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4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40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77" algn="ctr" defTabSz="966740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54" algn="ctr" defTabSz="966740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31" algn="ctr" defTabSz="966740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09" algn="ctr" defTabSz="966740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32" indent="-361932" algn="l" defTabSz="96674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774" indent="-303198" algn="l" defTabSz="96674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28" indent="-241288" algn="l" defTabSz="966740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190" indent="-242876" algn="l" defTabSz="96674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766" indent="-241288" algn="l" defTabSz="96674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1943" indent="-241288" algn="l" defTabSz="966740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120" indent="-241288" algn="l" defTabSz="966740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298" indent="-241288" algn="l" defTabSz="966740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475" indent="-241288" algn="l" defTabSz="966740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64"/>
          <p:cNvGrpSpPr>
            <a:grpSpLocks/>
          </p:cNvGrpSpPr>
          <p:nvPr/>
        </p:nvGrpSpPr>
        <p:grpSpPr bwMode="auto">
          <a:xfrm>
            <a:off x="3630738" y="3714393"/>
            <a:ext cx="288925" cy="787400"/>
            <a:chOff x="1247" y="2496"/>
            <a:chExt cx="182" cy="496"/>
          </a:xfrm>
        </p:grpSpPr>
        <p:sp>
          <p:nvSpPr>
            <p:cNvPr id="352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55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6" name="Group 29"/>
          <p:cNvGrpSpPr>
            <a:grpSpLocks/>
          </p:cNvGrpSpPr>
          <p:nvPr/>
        </p:nvGrpSpPr>
        <p:grpSpPr bwMode="auto">
          <a:xfrm>
            <a:off x="4378784" y="3703258"/>
            <a:ext cx="287338" cy="790575"/>
            <a:chOff x="528" y="240"/>
            <a:chExt cx="181" cy="498"/>
          </a:xfrm>
        </p:grpSpPr>
        <p:sp>
          <p:nvSpPr>
            <p:cNvPr id="17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8" name="Group 29"/>
          <p:cNvGrpSpPr>
            <a:grpSpLocks/>
          </p:cNvGrpSpPr>
          <p:nvPr/>
        </p:nvGrpSpPr>
        <p:grpSpPr bwMode="auto">
          <a:xfrm>
            <a:off x="4913277" y="3726939"/>
            <a:ext cx="287338" cy="790575"/>
            <a:chOff x="528" y="240"/>
            <a:chExt cx="181" cy="498"/>
          </a:xfrm>
        </p:grpSpPr>
        <p:sp>
          <p:nvSpPr>
            <p:cNvPr id="27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2" name="Group 29"/>
          <p:cNvGrpSpPr>
            <a:grpSpLocks/>
          </p:cNvGrpSpPr>
          <p:nvPr/>
        </p:nvGrpSpPr>
        <p:grpSpPr bwMode="auto">
          <a:xfrm>
            <a:off x="5365449" y="3752754"/>
            <a:ext cx="287338" cy="790575"/>
            <a:chOff x="528" y="240"/>
            <a:chExt cx="181" cy="498"/>
          </a:xfrm>
        </p:grpSpPr>
        <p:sp>
          <p:nvSpPr>
            <p:cNvPr id="28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" name="Group 29"/>
          <p:cNvGrpSpPr>
            <a:grpSpLocks/>
          </p:cNvGrpSpPr>
          <p:nvPr/>
        </p:nvGrpSpPr>
        <p:grpSpPr bwMode="auto">
          <a:xfrm>
            <a:off x="5843601" y="3736164"/>
            <a:ext cx="287338" cy="790575"/>
            <a:chOff x="528" y="240"/>
            <a:chExt cx="181" cy="498"/>
          </a:xfrm>
        </p:grpSpPr>
        <p:sp>
          <p:nvSpPr>
            <p:cNvPr id="28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0" name="Group 29"/>
          <p:cNvGrpSpPr>
            <a:grpSpLocks/>
          </p:cNvGrpSpPr>
          <p:nvPr/>
        </p:nvGrpSpPr>
        <p:grpSpPr bwMode="auto">
          <a:xfrm>
            <a:off x="6311626" y="3746404"/>
            <a:ext cx="287338" cy="790575"/>
            <a:chOff x="528" y="240"/>
            <a:chExt cx="181" cy="498"/>
          </a:xfrm>
        </p:grpSpPr>
        <p:sp>
          <p:nvSpPr>
            <p:cNvPr id="29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42063" y="3838199"/>
            <a:ext cx="290513" cy="917575"/>
            <a:chOff x="2869051" y="3656707"/>
            <a:chExt cx="290513" cy="917575"/>
          </a:xfrm>
        </p:grpSpPr>
        <p:grpSp>
          <p:nvGrpSpPr>
            <p:cNvPr id="335" name="Group 29"/>
            <p:cNvGrpSpPr>
              <a:grpSpLocks/>
            </p:cNvGrpSpPr>
            <p:nvPr/>
          </p:nvGrpSpPr>
          <p:grpSpPr bwMode="auto">
            <a:xfrm>
              <a:off x="2871786" y="3656707"/>
              <a:ext cx="287338" cy="917575"/>
              <a:chOff x="528" y="240"/>
              <a:chExt cx="181" cy="578"/>
            </a:xfrm>
          </p:grpSpPr>
          <p:sp>
            <p:nvSpPr>
              <p:cNvPr id="336" name="Line 30"/>
              <p:cNvSpPr>
                <a:spLocks noChangeShapeType="1"/>
              </p:cNvSpPr>
              <p:nvPr/>
            </p:nvSpPr>
            <p:spPr bwMode="auto">
              <a:xfrm>
                <a:off x="535" y="56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7" name="Line 31"/>
              <p:cNvSpPr>
                <a:spLocks noChangeShapeType="1"/>
              </p:cNvSpPr>
              <p:nvPr/>
            </p:nvSpPr>
            <p:spPr bwMode="auto">
              <a:xfrm>
                <a:off x="701" y="56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" name="Freeform 32"/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" name="Freeform 36"/>
            <p:cNvSpPr>
              <a:spLocks/>
            </p:cNvSpPr>
            <p:nvPr/>
          </p:nvSpPr>
          <p:spPr bwMode="auto">
            <a:xfrm>
              <a:off x="2869051" y="3899648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2" name="Group 356"/>
          <p:cNvGrpSpPr>
            <a:grpSpLocks/>
          </p:cNvGrpSpPr>
          <p:nvPr/>
        </p:nvGrpSpPr>
        <p:grpSpPr bwMode="auto">
          <a:xfrm>
            <a:off x="2271485" y="6002797"/>
            <a:ext cx="223838" cy="862012"/>
            <a:chOff x="1296" y="773"/>
            <a:chExt cx="141" cy="543"/>
          </a:xfrm>
        </p:grpSpPr>
        <p:sp>
          <p:nvSpPr>
            <p:cNvPr id="37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6" name="Rectangle 22"/>
          <p:cNvSpPr>
            <a:spLocks noChangeArrowheads="1"/>
          </p:cNvSpPr>
          <p:nvPr/>
        </p:nvSpPr>
        <p:spPr bwMode="auto">
          <a:xfrm>
            <a:off x="1874562" y="5638622"/>
            <a:ext cx="1591092" cy="167470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70" name="Straight Connector 369"/>
          <p:cNvCxnSpPr>
            <a:cxnSpLocks/>
          </p:cNvCxnSpPr>
          <p:nvPr/>
        </p:nvCxnSpPr>
        <p:spPr>
          <a:xfrm flipV="1">
            <a:off x="3652070" y="5103043"/>
            <a:ext cx="730958" cy="130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0" name="Group 837"/>
          <p:cNvGrpSpPr>
            <a:grpSpLocks/>
          </p:cNvGrpSpPr>
          <p:nvPr/>
        </p:nvGrpSpPr>
        <p:grpSpPr bwMode="auto">
          <a:xfrm>
            <a:off x="1414234" y="4564470"/>
            <a:ext cx="857250" cy="952500"/>
            <a:chOff x="684" y="3666"/>
            <a:chExt cx="540" cy="600"/>
          </a:xfrm>
        </p:grpSpPr>
        <p:sp>
          <p:nvSpPr>
            <p:cNvPr id="301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2" name="Group 839"/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303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304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29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5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23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6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17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308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311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cxnSp>
        <p:nvCxnSpPr>
          <p:cNvPr id="294" name="Straight Connector 293"/>
          <p:cNvCxnSpPr>
            <a:cxnSpLocks/>
          </p:cNvCxnSpPr>
          <p:nvPr/>
        </p:nvCxnSpPr>
        <p:spPr>
          <a:xfrm flipH="1">
            <a:off x="3473565" y="6739977"/>
            <a:ext cx="151776" cy="5539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Freeform: Shape 151"/>
          <p:cNvSpPr/>
          <p:nvPr/>
        </p:nvSpPr>
        <p:spPr>
          <a:xfrm rot="3714694">
            <a:off x="1608670" y="5254237"/>
            <a:ext cx="313110" cy="333487"/>
          </a:xfrm>
          <a:custGeom>
            <a:avLst/>
            <a:gdLst>
              <a:gd name="connsiteX0" fmla="*/ 0 w 1893346"/>
              <a:gd name="connsiteY0" fmla="*/ 53789 h 333487"/>
              <a:gd name="connsiteX1" fmla="*/ 75304 w 1893346"/>
              <a:gd name="connsiteY1" fmla="*/ 21516 h 333487"/>
              <a:gd name="connsiteX2" fmla="*/ 204395 w 1893346"/>
              <a:gd name="connsiteY2" fmla="*/ 10758 h 333487"/>
              <a:gd name="connsiteX3" fmla="*/ 441064 w 1893346"/>
              <a:gd name="connsiteY3" fmla="*/ 0 h 333487"/>
              <a:gd name="connsiteX4" fmla="*/ 742278 w 1893346"/>
              <a:gd name="connsiteY4" fmla="*/ 21516 h 333487"/>
              <a:gd name="connsiteX5" fmla="*/ 871370 w 1893346"/>
              <a:gd name="connsiteY5" fmla="*/ 75304 h 333487"/>
              <a:gd name="connsiteX6" fmla="*/ 1021977 w 1893346"/>
              <a:gd name="connsiteY6" fmla="*/ 118334 h 333487"/>
              <a:gd name="connsiteX7" fmla="*/ 1118795 w 1893346"/>
              <a:gd name="connsiteY7" fmla="*/ 161365 h 333487"/>
              <a:gd name="connsiteX8" fmla="*/ 1215614 w 1893346"/>
              <a:gd name="connsiteY8" fmla="*/ 193638 h 333487"/>
              <a:gd name="connsiteX9" fmla="*/ 1398494 w 1893346"/>
              <a:gd name="connsiteY9" fmla="*/ 204396 h 333487"/>
              <a:gd name="connsiteX10" fmla="*/ 1667435 w 1893346"/>
              <a:gd name="connsiteY10" fmla="*/ 225911 h 333487"/>
              <a:gd name="connsiteX11" fmla="*/ 1688951 w 1893346"/>
              <a:gd name="connsiteY11" fmla="*/ 247426 h 333487"/>
              <a:gd name="connsiteX12" fmla="*/ 1742739 w 1893346"/>
              <a:gd name="connsiteY12" fmla="*/ 258184 h 333487"/>
              <a:gd name="connsiteX13" fmla="*/ 1775012 w 1893346"/>
              <a:gd name="connsiteY13" fmla="*/ 279699 h 333487"/>
              <a:gd name="connsiteX14" fmla="*/ 1807285 w 1893346"/>
              <a:gd name="connsiteY14" fmla="*/ 290457 h 333487"/>
              <a:gd name="connsiteX15" fmla="*/ 1850315 w 1893346"/>
              <a:gd name="connsiteY15" fmla="*/ 322730 h 333487"/>
              <a:gd name="connsiteX16" fmla="*/ 1893346 w 1893346"/>
              <a:gd name="connsiteY16" fmla="*/ 333487 h 33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3346" h="333487">
                <a:moveTo>
                  <a:pt x="0" y="53789"/>
                </a:moveTo>
                <a:cubicBezTo>
                  <a:pt x="25101" y="43031"/>
                  <a:pt x="48580" y="27142"/>
                  <a:pt x="75304" y="21516"/>
                </a:cubicBezTo>
                <a:cubicBezTo>
                  <a:pt x="117557" y="12620"/>
                  <a:pt x="161290" y="13294"/>
                  <a:pt x="204395" y="10758"/>
                </a:cubicBezTo>
                <a:cubicBezTo>
                  <a:pt x="283230" y="6121"/>
                  <a:pt x="362174" y="3586"/>
                  <a:pt x="441064" y="0"/>
                </a:cubicBezTo>
                <a:cubicBezTo>
                  <a:pt x="541469" y="7172"/>
                  <a:pt x="642269" y="10086"/>
                  <a:pt x="742278" y="21516"/>
                </a:cubicBezTo>
                <a:cubicBezTo>
                  <a:pt x="830272" y="31573"/>
                  <a:pt x="801134" y="43379"/>
                  <a:pt x="871370" y="75304"/>
                </a:cubicBezTo>
                <a:cubicBezTo>
                  <a:pt x="909097" y="92453"/>
                  <a:pt x="985458" y="109204"/>
                  <a:pt x="1021977" y="118334"/>
                </a:cubicBezTo>
                <a:cubicBezTo>
                  <a:pt x="1084064" y="159727"/>
                  <a:pt x="1022787" y="122963"/>
                  <a:pt x="1118795" y="161365"/>
                </a:cubicBezTo>
                <a:cubicBezTo>
                  <a:pt x="1145341" y="171983"/>
                  <a:pt x="1185218" y="190743"/>
                  <a:pt x="1215614" y="193638"/>
                </a:cubicBezTo>
                <a:cubicBezTo>
                  <a:pt x="1276404" y="199428"/>
                  <a:pt x="1337534" y="200810"/>
                  <a:pt x="1398494" y="204396"/>
                </a:cubicBezTo>
                <a:cubicBezTo>
                  <a:pt x="1547361" y="241610"/>
                  <a:pt x="1260032" y="172771"/>
                  <a:pt x="1667435" y="225911"/>
                </a:cubicBezTo>
                <a:cubicBezTo>
                  <a:pt x="1677492" y="227223"/>
                  <a:pt x="1679629" y="243431"/>
                  <a:pt x="1688951" y="247426"/>
                </a:cubicBezTo>
                <a:cubicBezTo>
                  <a:pt x="1705757" y="254629"/>
                  <a:pt x="1724810" y="254598"/>
                  <a:pt x="1742739" y="258184"/>
                </a:cubicBezTo>
                <a:cubicBezTo>
                  <a:pt x="1753497" y="265356"/>
                  <a:pt x="1763448" y="273917"/>
                  <a:pt x="1775012" y="279699"/>
                </a:cubicBezTo>
                <a:cubicBezTo>
                  <a:pt x="1785154" y="284770"/>
                  <a:pt x="1797440" y="284831"/>
                  <a:pt x="1807285" y="290457"/>
                </a:cubicBezTo>
                <a:cubicBezTo>
                  <a:pt x="1822852" y="299353"/>
                  <a:pt x="1834279" y="314712"/>
                  <a:pt x="1850315" y="322730"/>
                </a:cubicBezTo>
                <a:cubicBezTo>
                  <a:pt x="1863539" y="329342"/>
                  <a:pt x="1893346" y="333487"/>
                  <a:pt x="1893346" y="333487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55610"/>
              </p:ext>
            </p:extLst>
          </p:nvPr>
        </p:nvGraphicFramePr>
        <p:xfrm>
          <a:off x="177800" y="165100"/>
          <a:ext cx="6997700" cy="333136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2017 North West Challenge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Bridgey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McBridge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Stage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hands relaxed at sides, facing red plate.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Standing,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Bridge surfaces are shooting areas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Bridge supports are not part of the shooting area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PP1 activates swinger AT1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AT1 is visible at rest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Steel,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33"/>
          <p:cNvGrpSpPr>
            <a:grpSpLocks/>
          </p:cNvGrpSpPr>
          <p:nvPr/>
        </p:nvGrpSpPr>
        <p:grpSpPr bwMode="auto">
          <a:xfrm rot="7766595">
            <a:off x="994408" y="8423005"/>
            <a:ext cx="1555067" cy="320675"/>
            <a:chOff x="288" y="2976"/>
            <a:chExt cx="1392" cy="192"/>
          </a:xfrm>
        </p:grpSpPr>
        <p:sp>
          <p:nvSpPr>
            <p:cNvPr id="9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33"/>
          <p:cNvGrpSpPr>
            <a:grpSpLocks/>
          </p:cNvGrpSpPr>
          <p:nvPr/>
        </p:nvGrpSpPr>
        <p:grpSpPr bwMode="auto">
          <a:xfrm>
            <a:off x="4785045" y="6063941"/>
            <a:ext cx="1555067" cy="320675"/>
            <a:chOff x="288" y="2976"/>
            <a:chExt cx="1392" cy="192"/>
          </a:xfrm>
        </p:grpSpPr>
        <p:sp>
          <p:nvSpPr>
            <p:cNvPr id="112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8" name="Straight Connector 127"/>
          <p:cNvCxnSpPr>
            <a:cxnSpLocks/>
          </p:cNvCxnSpPr>
          <p:nvPr/>
        </p:nvCxnSpPr>
        <p:spPr>
          <a:xfrm>
            <a:off x="803020" y="9282941"/>
            <a:ext cx="499721" cy="1284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3"/>
          <p:cNvSpPr txBox="1">
            <a:spLocks noChangeArrowheads="1"/>
          </p:cNvSpPr>
          <p:nvPr/>
        </p:nvSpPr>
        <p:spPr bwMode="auto">
          <a:xfrm rot="852194">
            <a:off x="822303" y="9187337"/>
            <a:ext cx="531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223483" y="6275898"/>
            <a:ext cx="1066800" cy="2197705"/>
            <a:chOff x="4239975" y="3138773"/>
            <a:chExt cx="1066800" cy="2197705"/>
          </a:xfrm>
        </p:grpSpPr>
        <p:pic>
          <p:nvPicPr>
            <p:cNvPr id="166" name="Picture 2" descr="https://img.clipartfest.com/25fc6a7d911f8fc9ac8d23fd92656215_cartoon-tree-clip-art-cartoon-trees-clipart_2856-4000.png">
              <a:extLst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975" y="3138773"/>
              <a:ext cx="1066800" cy="2144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4" descr="https://img.clipartfest.com/6a016dfbf34c274ab3b2cde707164c75_fence-cartoon-fence-clipart_600-365.png">
              <a:extLst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103" y="4462732"/>
              <a:ext cx="627331" cy="87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2" name="Freeform 55"/>
          <p:cNvSpPr>
            <a:spLocks/>
          </p:cNvSpPr>
          <p:nvPr/>
        </p:nvSpPr>
        <p:spPr bwMode="auto">
          <a:xfrm>
            <a:off x="2849824" y="3958652"/>
            <a:ext cx="193672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" name="Group 288"/>
          <p:cNvGrpSpPr>
            <a:grpSpLocks/>
          </p:cNvGrpSpPr>
          <p:nvPr/>
        </p:nvGrpSpPr>
        <p:grpSpPr bwMode="auto">
          <a:xfrm>
            <a:off x="6463809" y="6665286"/>
            <a:ext cx="222250" cy="858838"/>
            <a:chOff x="384" y="816"/>
            <a:chExt cx="140" cy="541"/>
          </a:xfrm>
        </p:grpSpPr>
        <p:sp>
          <p:nvSpPr>
            <p:cNvPr id="20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553800" y="6526723"/>
            <a:ext cx="1066800" cy="2197705"/>
            <a:chOff x="4239975" y="3138773"/>
            <a:chExt cx="1066800" cy="2197705"/>
          </a:xfrm>
        </p:grpSpPr>
        <p:pic>
          <p:nvPicPr>
            <p:cNvPr id="225" name="Picture 2" descr="https://img.clipartfest.com/25fc6a7d911f8fc9ac8d23fd92656215_cartoon-tree-clip-art-cartoon-trees-clipart_2856-4000.png">
              <a:extLst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975" y="3138773"/>
              <a:ext cx="1066800" cy="2144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4" descr="https://img.clipartfest.com/6a016dfbf34c274ab3b2cde707164c75_fence-cartoon-fence-clipart_600-365.png">
              <a:extLst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103" y="4462732"/>
              <a:ext cx="627331" cy="87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7" name="Group 292"/>
          <p:cNvGrpSpPr>
            <a:grpSpLocks/>
          </p:cNvGrpSpPr>
          <p:nvPr/>
        </p:nvGrpSpPr>
        <p:grpSpPr bwMode="auto">
          <a:xfrm flipH="1">
            <a:off x="145143" y="8015664"/>
            <a:ext cx="222250" cy="858838"/>
            <a:chOff x="384" y="816"/>
            <a:chExt cx="140" cy="541"/>
          </a:xfrm>
        </p:grpSpPr>
        <p:sp>
          <p:nvSpPr>
            <p:cNvPr id="22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" name="Group 292"/>
          <p:cNvGrpSpPr>
            <a:grpSpLocks/>
          </p:cNvGrpSpPr>
          <p:nvPr/>
        </p:nvGrpSpPr>
        <p:grpSpPr bwMode="auto">
          <a:xfrm flipH="1">
            <a:off x="447976" y="7913809"/>
            <a:ext cx="222250" cy="858838"/>
            <a:chOff x="384" y="816"/>
            <a:chExt cx="140" cy="541"/>
          </a:xfrm>
        </p:grpSpPr>
        <p:sp>
          <p:nvSpPr>
            <p:cNvPr id="232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Freeform 55"/>
          <p:cNvSpPr>
            <a:spLocks/>
          </p:cNvSpPr>
          <p:nvPr/>
        </p:nvSpPr>
        <p:spPr bwMode="auto">
          <a:xfrm flipH="1">
            <a:off x="3625341" y="4615465"/>
            <a:ext cx="129450" cy="212451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" name="Group 13"/>
          <p:cNvGrpSpPr>
            <a:grpSpLocks/>
          </p:cNvGrpSpPr>
          <p:nvPr/>
        </p:nvGrpSpPr>
        <p:grpSpPr bwMode="auto">
          <a:xfrm>
            <a:off x="1803919" y="4487882"/>
            <a:ext cx="393700" cy="1271588"/>
            <a:chOff x="2496" y="4380"/>
            <a:chExt cx="236" cy="690"/>
          </a:xfrm>
        </p:grpSpPr>
        <p:sp>
          <p:nvSpPr>
            <p:cNvPr id="17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7" name="Group 292"/>
          <p:cNvGrpSpPr>
            <a:grpSpLocks/>
          </p:cNvGrpSpPr>
          <p:nvPr/>
        </p:nvGrpSpPr>
        <p:grpSpPr bwMode="auto">
          <a:xfrm flipH="1">
            <a:off x="252271" y="6376361"/>
            <a:ext cx="222250" cy="858838"/>
            <a:chOff x="384" y="816"/>
            <a:chExt cx="140" cy="541"/>
          </a:xfrm>
        </p:grpSpPr>
        <p:sp>
          <p:nvSpPr>
            <p:cNvPr id="23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2" name="Straight Connector 251"/>
          <p:cNvCxnSpPr>
            <a:cxnSpLocks/>
          </p:cNvCxnSpPr>
          <p:nvPr/>
        </p:nvCxnSpPr>
        <p:spPr>
          <a:xfrm>
            <a:off x="2080623" y="7331662"/>
            <a:ext cx="524816" cy="5519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cxnSpLocks/>
          </p:cNvCxnSpPr>
          <p:nvPr/>
        </p:nvCxnSpPr>
        <p:spPr>
          <a:xfrm>
            <a:off x="2605037" y="7868388"/>
            <a:ext cx="1350002" cy="12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Freeform 55"/>
          <p:cNvSpPr>
            <a:spLocks/>
          </p:cNvSpPr>
          <p:nvPr/>
        </p:nvSpPr>
        <p:spPr bwMode="auto">
          <a:xfrm>
            <a:off x="4385618" y="3907447"/>
            <a:ext cx="341130" cy="212451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4" name="Straight Connector 263"/>
          <p:cNvCxnSpPr>
            <a:cxnSpLocks/>
          </p:cNvCxnSpPr>
          <p:nvPr/>
        </p:nvCxnSpPr>
        <p:spPr>
          <a:xfrm flipV="1">
            <a:off x="3952595" y="5677721"/>
            <a:ext cx="639621" cy="2200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Freeform 55"/>
          <p:cNvSpPr>
            <a:spLocks/>
          </p:cNvSpPr>
          <p:nvPr/>
        </p:nvSpPr>
        <p:spPr bwMode="auto">
          <a:xfrm>
            <a:off x="3648599" y="4414090"/>
            <a:ext cx="103768" cy="143003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8" name="Group 13"/>
          <p:cNvGrpSpPr>
            <a:grpSpLocks/>
          </p:cNvGrpSpPr>
          <p:nvPr/>
        </p:nvGrpSpPr>
        <p:grpSpPr bwMode="auto">
          <a:xfrm>
            <a:off x="4979034" y="4079545"/>
            <a:ext cx="393700" cy="1271588"/>
            <a:chOff x="2496" y="4380"/>
            <a:chExt cx="236" cy="690"/>
          </a:xfrm>
        </p:grpSpPr>
        <p:sp>
          <p:nvSpPr>
            <p:cNvPr id="26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1" name="Group 13"/>
          <p:cNvGrpSpPr>
            <a:grpSpLocks/>
          </p:cNvGrpSpPr>
          <p:nvPr/>
        </p:nvGrpSpPr>
        <p:grpSpPr bwMode="auto">
          <a:xfrm>
            <a:off x="5806772" y="4076780"/>
            <a:ext cx="393700" cy="1271588"/>
            <a:chOff x="2496" y="4380"/>
            <a:chExt cx="236" cy="690"/>
          </a:xfrm>
        </p:grpSpPr>
        <p:sp>
          <p:nvSpPr>
            <p:cNvPr id="27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98" name="Freeform 55"/>
          <p:cNvSpPr>
            <a:spLocks/>
          </p:cNvSpPr>
          <p:nvPr/>
        </p:nvSpPr>
        <p:spPr bwMode="auto">
          <a:xfrm flipH="1">
            <a:off x="4386578" y="3705540"/>
            <a:ext cx="124028" cy="143003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55"/>
          <p:cNvSpPr>
            <a:spLocks/>
          </p:cNvSpPr>
          <p:nvPr/>
        </p:nvSpPr>
        <p:spPr bwMode="auto">
          <a:xfrm flipH="1">
            <a:off x="4810270" y="6024958"/>
            <a:ext cx="124028" cy="143003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5" name="Group 21"/>
          <p:cNvGrpSpPr>
            <a:grpSpLocks/>
          </p:cNvGrpSpPr>
          <p:nvPr/>
        </p:nvGrpSpPr>
        <p:grpSpPr bwMode="auto">
          <a:xfrm>
            <a:off x="1577578" y="4953469"/>
            <a:ext cx="185737" cy="660401"/>
            <a:chOff x="5403" y="3457"/>
            <a:chExt cx="209" cy="755"/>
          </a:xfrm>
        </p:grpSpPr>
        <p:sp>
          <p:nvSpPr>
            <p:cNvPr id="25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39" name="Group 21"/>
          <p:cNvGrpSpPr>
            <a:grpSpLocks/>
          </p:cNvGrpSpPr>
          <p:nvPr/>
        </p:nvGrpSpPr>
        <p:grpSpPr bwMode="auto">
          <a:xfrm>
            <a:off x="471443" y="4919934"/>
            <a:ext cx="185737" cy="660401"/>
            <a:chOff x="5403" y="3457"/>
            <a:chExt cx="209" cy="755"/>
          </a:xfrm>
        </p:grpSpPr>
        <p:sp>
          <p:nvSpPr>
            <p:cNvPr id="34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47" name="Group 292"/>
          <p:cNvGrpSpPr>
            <a:grpSpLocks/>
          </p:cNvGrpSpPr>
          <p:nvPr/>
        </p:nvGrpSpPr>
        <p:grpSpPr bwMode="auto">
          <a:xfrm flipH="1">
            <a:off x="2590032" y="4129653"/>
            <a:ext cx="222250" cy="858838"/>
            <a:chOff x="384" y="816"/>
            <a:chExt cx="140" cy="541"/>
          </a:xfrm>
        </p:grpSpPr>
        <p:sp>
          <p:nvSpPr>
            <p:cNvPr id="34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3" name="Group 330"/>
          <p:cNvGrpSpPr>
            <a:grpSpLocks/>
          </p:cNvGrpSpPr>
          <p:nvPr/>
        </p:nvGrpSpPr>
        <p:grpSpPr bwMode="auto">
          <a:xfrm>
            <a:off x="6779201" y="5103043"/>
            <a:ext cx="227013" cy="869950"/>
            <a:chOff x="912" y="1296"/>
            <a:chExt cx="143" cy="548"/>
          </a:xfrm>
        </p:grpSpPr>
        <p:sp>
          <p:nvSpPr>
            <p:cNvPr id="364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6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67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9" name="Freeform 317"/>
          <p:cNvSpPr>
            <a:spLocks/>
          </p:cNvSpPr>
          <p:nvPr/>
        </p:nvSpPr>
        <p:spPr bwMode="auto">
          <a:xfrm>
            <a:off x="317047" y="7956045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TextBox 13"/>
          <p:cNvSpPr txBox="1">
            <a:spLocks noChangeArrowheads="1"/>
          </p:cNvSpPr>
          <p:nvPr/>
        </p:nvSpPr>
        <p:spPr bwMode="auto">
          <a:xfrm>
            <a:off x="1336887" y="5587391"/>
            <a:ext cx="5812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PP1</a:t>
            </a:r>
          </a:p>
        </p:txBody>
      </p:sp>
      <p:sp>
        <p:nvSpPr>
          <p:cNvPr id="181" name="TextBox 13"/>
          <p:cNvSpPr txBox="1">
            <a:spLocks noChangeArrowheads="1"/>
          </p:cNvSpPr>
          <p:nvPr/>
        </p:nvSpPr>
        <p:spPr bwMode="auto">
          <a:xfrm>
            <a:off x="1168101" y="4339708"/>
            <a:ext cx="5812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AT1</a:t>
            </a:r>
          </a:p>
        </p:txBody>
      </p:sp>
      <p:grpSp>
        <p:nvGrpSpPr>
          <p:cNvPr id="182" name="Group 181"/>
          <p:cNvGrpSpPr/>
          <p:nvPr/>
        </p:nvGrpSpPr>
        <p:grpSpPr>
          <a:xfrm>
            <a:off x="983317" y="8745367"/>
            <a:ext cx="145559" cy="291831"/>
            <a:chOff x="-2209800" y="5901249"/>
            <a:chExt cx="145559" cy="291831"/>
          </a:xfrm>
        </p:grpSpPr>
        <p:sp>
          <p:nvSpPr>
            <p:cNvPr id="183" name="Rectangle 182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5" name="Picture 2" descr="RFGC Pat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0975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114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170</cp:revision>
  <dcterms:created xsi:type="dcterms:W3CDTF">2002-08-21T12:11:08Z</dcterms:created>
  <dcterms:modified xsi:type="dcterms:W3CDTF">2017-06-24T06:46:22Z</dcterms:modified>
  <cp:category>Shooting</cp:category>
</cp:coreProperties>
</file>