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732E"/>
    <a:srgbClr val="663300"/>
    <a:srgbClr val="FFD2A5"/>
    <a:srgbClr val="800000"/>
    <a:srgbClr val="EBDAB9"/>
    <a:srgbClr val="FFCC99"/>
    <a:srgbClr val="A2DC00"/>
    <a:srgbClr val="6EB4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3018" y="96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4AC11169-4111-4BD2-BC0A-FE73AFB35457}" type="datetimeFigureOut">
              <a:rPr lang="en-US"/>
              <a:pPr>
                <a:defRPr/>
              </a:pPr>
              <a:t>08.02.2020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787793BF-0E93-46DE-8A35-292B53D86B5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4547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912DF7BA-5F4B-47F6-BB46-46883F14D762}" type="slidenum">
              <a:rPr lang="en-US" altLang="en-US">
                <a:latin typeface="Arial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2596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8C9B73-C05B-4692-8123-DFE565C11A0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7366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945F01-66B8-40BC-A688-A2854575F08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0620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44ECD5-C815-41E9-8C5E-33290163B56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8077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0C56AA-4039-451F-9C1E-7ED1380B2C0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3273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BD4647-481B-425C-8AE6-E1160A8E24F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6683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59BE0A-AEA2-4C0B-9792-A9D5E163751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3344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A4145E-7B5A-4799-B016-412B7EB6F9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9082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6ABCD0-61A0-48D1-A6B4-57B15F6A799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5366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19B385-A866-430E-BD39-114C1B4CC19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5996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0CDC10-A74C-44C9-BDA9-6E5878BF7CE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2620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BCD362-5C47-4F36-9F7E-43E0EC4FEC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7602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500"/>
            </a:lvl1pPr>
          </a:lstStyle>
          <a:p>
            <a:fld id="{C91C0F17-4E71-4642-83C0-350D54A8B63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0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0677270"/>
              </p:ext>
            </p:extLst>
          </p:nvPr>
        </p:nvGraphicFramePr>
        <p:xfrm>
          <a:off x="177800" y="165100"/>
          <a:ext cx="6997700" cy="2744835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607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2017 North West Challenge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6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Matt Gives Back Hugs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Craig Allen</a:t>
                      </a:r>
                    </a:p>
                  </a:txBody>
                  <a:tcPr marL="45720" marR="45720" marT="45722" marB="4572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331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Standing outside the shooting area, facing downrange, toes touching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Xs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. Gun loaded and holstered.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PCC: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Standing outside the shooting area, toes touching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Xs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. Gun loaded, muzzle pointed at red plate.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36577" marB="365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6750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At start signal, engage targets as they become visible from within the shooting area.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45720" marR="45720"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Comstock, 24 rounds, 120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12 metric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Best 2 per paper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RULES:	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Current USPSA Rulebook</a:t>
                      </a:r>
                    </a:p>
                  </a:txBody>
                  <a:tcPr marL="45720" marR="45720"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143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7000"/>
            <a:ext cx="1057275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2" name="Picture 2" descr="RFGC Patch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80975"/>
            <a:ext cx="871538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AutoShape 28"/>
          <p:cNvSpPr>
            <a:spLocks noChangeArrowheads="1"/>
          </p:cNvSpPr>
          <p:nvPr/>
        </p:nvSpPr>
        <p:spPr bwMode="auto">
          <a:xfrm>
            <a:off x="1295400" y="7198018"/>
            <a:ext cx="609600" cy="1471612"/>
          </a:xfrm>
          <a:prstGeom prst="can">
            <a:avLst>
              <a:gd name="adj" fmla="val 43873"/>
            </a:avLst>
          </a:prstGeom>
          <a:solidFill>
            <a:srgbClr val="EE732E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vert270" wrap="none" anchor="ctr" anchorCtr="1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TREE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90800" y="8927068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XX</a:t>
            </a:r>
          </a:p>
        </p:txBody>
      </p:sp>
      <p:grpSp>
        <p:nvGrpSpPr>
          <p:cNvPr id="75" name="Group 292">
            <a:extLst>
              <a:ext uri="{FF2B5EF4-FFF2-40B4-BE49-F238E27FC236}">
                <a16:creationId xmlns:a16="http://schemas.microsoft.com/office/drawing/2014/main" id="{76BEEC31-E7B3-48AF-9A39-5C8793E3680F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17006" y="7973606"/>
            <a:ext cx="222250" cy="779463"/>
            <a:chOff x="386" y="866"/>
            <a:chExt cx="140" cy="491"/>
          </a:xfrm>
        </p:grpSpPr>
        <p:sp>
          <p:nvSpPr>
            <p:cNvPr id="76" name="Line 293">
              <a:extLst>
                <a:ext uri="{FF2B5EF4-FFF2-40B4-BE49-F238E27FC236}">
                  <a16:creationId xmlns:a16="http://schemas.microsoft.com/office/drawing/2014/main" id="{270BA8BC-B05D-4BA1-8003-D91C39FDA9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Line 294">
              <a:extLst>
                <a:ext uri="{FF2B5EF4-FFF2-40B4-BE49-F238E27FC236}">
                  <a16:creationId xmlns:a16="http://schemas.microsoft.com/office/drawing/2014/main" id="{484F365D-B8DF-4732-A3D0-66EB05A2EF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Freeform 295">
              <a:extLst>
                <a:ext uri="{FF2B5EF4-FFF2-40B4-BE49-F238E27FC236}">
                  <a16:creationId xmlns:a16="http://schemas.microsoft.com/office/drawing/2014/main" id="{7F341898-FC8B-4920-BE67-D6FB4E0B5484}"/>
                </a:ext>
              </a:extLst>
            </p:cNvPr>
            <p:cNvSpPr>
              <a:spLocks/>
            </p:cNvSpPr>
            <p:nvPr/>
          </p:nvSpPr>
          <p:spPr bwMode="auto">
            <a:xfrm rot="10800000" flipH="1">
              <a:off x="386" y="86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7 h 375"/>
                <a:gd name="T6" fmla="*/ 2 w 173"/>
                <a:gd name="T7" fmla="*/ 39 h 375"/>
                <a:gd name="T8" fmla="*/ 2 w 173"/>
                <a:gd name="T9" fmla="*/ 47 h 375"/>
                <a:gd name="T10" fmla="*/ 2 w 173"/>
                <a:gd name="T11" fmla="*/ 145 h 375"/>
                <a:gd name="T12" fmla="*/ 2 w 173"/>
                <a:gd name="T13" fmla="*/ 179 h 375"/>
                <a:gd name="T14" fmla="*/ 2 w 173"/>
                <a:gd name="T15" fmla="*/ 196 h 375"/>
                <a:gd name="T16" fmla="*/ 0 w 173"/>
                <a:gd name="T17" fmla="*/ 165 h 375"/>
                <a:gd name="T18" fmla="*/ 0 w 173"/>
                <a:gd name="T19" fmla="*/ 67 h 375"/>
                <a:gd name="T20" fmla="*/ 2 w 173"/>
                <a:gd name="T21" fmla="*/ 49 h 375"/>
                <a:gd name="T22" fmla="*/ 2 w 173"/>
                <a:gd name="T23" fmla="*/ 46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9" name="Group 292">
            <a:extLst>
              <a:ext uri="{FF2B5EF4-FFF2-40B4-BE49-F238E27FC236}">
                <a16:creationId xmlns:a16="http://schemas.microsoft.com/office/drawing/2014/main" id="{6ED31781-AE6E-430C-AC8F-6ECEA9CF246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54370" y="8332271"/>
            <a:ext cx="222250" cy="779463"/>
            <a:chOff x="386" y="866"/>
            <a:chExt cx="140" cy="491"/>
          </a:xfrm>
        </p:grpSpPr>
        <p:sp>
          <p:nvSpPr>
            <p:cNvPr id="80" name="Line 293">
              <a:extLst>
                <a:ext uri="{FF2B5EF4-FFF2-40B4-BE49-F238E27FC236}">
                  <a16:creationId xmlns:a16="http://schemas.microsoft.com/office/drawing/2014/main" id="{ADCF36DC-F067-4295-A73E-C3D8670C03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Line 294">
              <a:extLst>
                <a:ext uri="{FF2B5EF4-FFF2-40B4-BE49-F238E27FC236}">
                  <a16:creationId xmlns:a16="http://schemas.microsoft.com/office/drawing/2014/main" id="{B55F121E-F385-44DD-8B59-B7277C94D8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Freeform 295">
              <a:extLst>
                <a:ext uri="{FF2B5EF4-FFF2-40B4-BE49-F238E27FC236}">
                  <a16:creationId xmlns:a16="http://schemas.microsoft.com/office/drawing/2014/main" id="{68C33E9E-AC11-412D-890A-7E857074057D}"/>
                </a:ext>
              </a:extLst>
            </p:cNvPr>
            <p:cNvSpPr>
              <a:spLocks/>
            </p:cNvSpPr>
            <p:nvPr/>
          </p:nvSpPr>
          <p:spPr bwMode="auto">
            <a:xfrm rot="10800000" flipH="1">
              <a:off x="386" y="86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7 h 375"/>
                <a:gd name="T6" fmla="*/ 2 w 173"/>
                <a:gd name="T7" fmla="*/ 39 h 375"/>
                <a:gd name="T8" fmla="*/ 2 w 173"/>
                <a:gd name="T9" fmla="*/ 47 h 375"/>
                <a:gd name="T10" fmla="*/ 2 w 173"/>
                <a:gd name="T11" fmla="*/ 145 h 375"/>
                <a:gd name="T12" fmla="*/ 2 w 173"/>
                <a:gd name="T13" fmla="*/ 179 h 375"/>
                <a:gd name="T14" fmla="*/ 2 w 173"/>
                <a:gd name="T15" fmla="*/ 196 h 375"/>
                <a:gd name="T16" fmla="*/ 0 w 173"/>
                <a:gd name="T17" fmla="*/ 165 h 375"/>
                <a:gd name="T18" fmla="*/ 0 w 173"/>
                <a:gd name="T19" fmla="*/ 67 h 375"/>
                <a:gd name="T20" fmla="*/ 2 w 173"/>
                <a:gd name="T21" fmla="*/ 49 h 375"/>
                <a:gd name="T22" fmla="*/ 2 w 173"/>
                <a:gd name="T23" fmla="*/ 46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3" name="Freeform 317">
            <a:extLst>
              <a:ext uri="{FF2B5EF4-FFF2-40B4-BE49-F238E27FC236}">
                <a16:creationId xmlns:a16="http://schemas.microsoft.com/office/drawing/2014/main" id="{2963D3DA-8854-4FB5-9620-60BC9705BE82}"/>
              </a:ext>
            </a:extLst>
          </p:cNvPr>
          <p:cNvSpPr>
            <a:spLocks/>
          </p:cNvSpPr>
          <p:nvPr/>
        </p:nvSpPr>
        <p:spPr bwMode="auto">
          <a:xfrm rot="10800000">
            <a:off x="247017" y="8188618"/>
            <a:ext cx="222250" cy="577850"/>
          </a:xfrm>
          <a:custGeom>
            <a:avLst/>
            <a:gdLst>
              <a:gd name="T0" fmla="*/ 2 w 173"/>
              <a:gd name="T1" fmla="*/ 15 h 375"/>
              <a:gd name="T2" fmla="*/ 2 w 173"/>
              <a:gd name="T3" fmla="*/ 0 h 375"/>
              <a:gd name="T4" fmla="*/ 2 w 173"/>
              <a:gd name="T5" fmla="*/ 38 h 375"/>
              <a:gd name="T6" fmla="*/ 2 w 173"/>
              <a:gd name="T7" fmla="*/ 40 h 375"/>
              <a:gd name="T8" fmla="*/ 2 w 173"/>
              <a:gd name="T9" fmla="*/ 48 h 375"/>
              <a:gd name="T10" fmla="*/ 2 w 173"/>
              <a:gd name="T11" fmla="*/ 149 h 375"/>
              <a:gd name="T12" fmla="*/ 2 w 173"/>
              <a:gd name="T13" fmla="*/ 184 h 375"/>
              <a:gd name="T14" fmla="*/ 2 w 173"/>
              <a:gd name="T15" fmla="*/ 202 h 375"/>
              <a:gd name="T16" fmla="*/ 0 w 173"/>
              <a:gd name="T17" fmla="*/ 170 h 375"/>
              <a:gd name="T18" fmla="*/ 0 w 173"/>
              <a:gd name="T19" fmla="*/ 69 h 375"/>
              <a:gd name="T20" fmla="*/ 2 w 173"/>
              <a:gd name="T21" fmla="*/ 50 h 375"/>
              <a:gd name="T22" fmla="*/ 2 w 173"/>
              <a:gd name="T23" fmla="*/ 47 h 375"/>
              <a:gd name="T24" fmla="*/ 2 w 173"/>
              <a:gd name="T25" fmla="*/ 15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chemeClr val="bg1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dirty="0"/>
              <a:t>  </a:t>
            </a:r>
          </a:p>
        </p:txBody>
      </p:sp>
      <p:sp>
        <p:nvSpPr>
          <p:cNvPr id="84" name="Freeform 317">
            <a:extLst>
              <a:ext uri="{FF2B5EF4-FFF2-40B4-BE49-F238E27FC236}">
                <a16:creationId xmlns:a16="http://schemas.microsoft.com/office/drawing/2014/main" id="{20BAF3E1-873F-496E-845F-60F186CCD31A}"/>
              </a:ext>
            </a:extLst>
          </p:cNvPr>
          <p:cNvSpPr>
            <a:spLocks/>
          </p:cNvSpPr>
          <p:nvPr/>
        </p:nvSpPr>
        <p:spPr bwMode="auto">
          <a:xfrm rot="10800000">
            <a:off x="721377" y="7835637"/>
            <a:ext cx="222250" cy="577850"/>
          </a:xfrm>
          <a:custGeom>
            <a:avLst/>
            <a:gdLst>
              <a:gd name="T0" fmla="*/ 2 w 173"/>
              <a:gd name="T1" fmla="*/ 15 h 375"/>
              <a:gd name="T2" fmla="*/ 2 w 173"/>
              <a:gd name="T3" fmla="*/ 0 h 375"/>
              <a:gd name="T4" fmla="*/ 2 w 173"/>
              <a:gd name="T5" fmla="*/ 38 h 375"/>
              <a:gd name="T6" fmla="*/ 2 w 173"/>
              <a:gd name="T7" fmla="*/ 40 h 375"/>
              <a:gd name="T8" fmla="*/ 2 w 173"/>
              <a:gd name="T9" fmla="*/ 48 h 375"/>
              <a:gd name="T10" fmla="*/ 2 w 173"/>
              <a:gd name="T11" fmla="*/ 149 h 375"/>
              <a:gd name="T12" fmla="*/ 2 w 173"/>
              <a:gd name="T13" fmla="*/ 184 h 375"/>
              <a:gd name="T14" fmla="*/ 2 w 173"/>
              <a:gd name="T15" fmla="*/ 202 h 375"/>
              <a:gd name="T16" fmla="*/ 0 w 173"/>
              <a:gd name="T17" fmla="*/ 170 h 375"/>
              <a:gd name="T18" fmla="*/ 0 w 173"/>
              <a:gd name="T19" fmla="*/ 69 h 375"/>
              <a:gd name="T20" fmla="*/ 2 w 173"/>
              <a:gd name="T21" fmla="*/ 50 h 375"/>
              <a:gd name="T22" fmla="*/ 2 w 173"/>
              <a:gd name="T23" fmla="*/ 47 h 375"/>
              <a:gd name="T24" fmla="*/ 2 w 173"/>
              <a:gd name="T25" fmla="*/ 15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chemeClr val="bg1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dirty="0"/>
              <a:t>  </a:t>
            </a:r>
          </a:p>
        </p:txBody>
      </p:sp>
      <p:sp>
        <p:nvSpPr>
          <p:cNvPr id="85" name="Freeform 32">
            <a:extLst>
              <a:ext uri="{FF2B5EF4-FFF2-40B4-BE49-F238E27FC236}">
                <a16:creationId xmlns:a16="http://schemas.microsoft.com/office/drawing/2014/main" id="{63C9785D-ABC3-4885-ACF3-E77FF8631A93}"/>
              </a:ext>
            </a:extLst>
          </p:cNvPr>
          <p:cNvSpPr>
            <a:spLocks/>
          </p:cNvSpPr>
          <p:nvPr/>
        </p:nvSpPr>
        <p:spPr bwMode="auto">
          <a:xfrm>
            <a:off x="6781800" y="3334785"/>
            <a:ext cx="287338" cy="527050"/>
          </a:xfrm>
          <a:custGeom>
            <a:avLst/>
            <a:gdLst>
              <a:gd name="T0" fmla="*/ 1 w 277"/>
              <a:gd name="T1" fmla="*/ 0 h 517"/>
              <a:gd name="T2" fmla="*/ 1 w 277"/>
              <a:gd name="T3" fmla="*/ 0 h 517"/>
              <a:gd name="T4" fmla="*/ 1 w 277"/>
              <a:gd name="T5" fmla="*/ 1 h 517"/>
              <a:gd name="T6" fmla="*/ 1 w 277"/>
              <a:gd name="T7" fmla="*/ 1 h 517"/>
              <a:gd name="T8" fmla="*/ 1 w 277"/>
              <a:gd name="T9" fmla="*/ 1 h 517"/>
              <a:gd name="T10" fmla="*/ 1 w 277"/>
              <a:gd name="T11" fmla="*/ 1 h 517"/>
              <a:gd name="T12" fmla="*/ 1 w 277"/>
              <a:gd name="T13" fmla="*/ 1 h 517"/>
              <a:gd name="T14" fmla="*/ 1 w 277"/>
              <a:gd name="T15" fmla="*/ 1 h 517"/>
              <a:gd name="T16" fmla="*/ 0 w 277"/>
              <a:gd name="T17" fmla="*/ 1 h 517"/>
              <a:gd name="T18" fmla="*/ 0 w 277"/>
              <a:gd name="T19" fmla="*/ 1 h 517"/>
              <a:gd name="T20" fmla="*/ 1 w 277"/>
              <a:gd name="T21" fmla="*/ 1 h 517"/>
              <a:gd name="T22" fmla="*/ 1 w 277"/>
              <a:gd name="T23" fmla="*/ 1 h 517"/>
              <a:gd name="T24" fmla="*/ 1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77"/>
              <a:gd name="T40" fmla="*/ 0 h 517"/>
              <a:gd name="T41" fmla="*/ 277 w 277"/>
              <a:gd name="T42" fmla="*/ 517 h 51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6" name="Freeform 36">
            <a:extLst>
              <a:ext uri="{FF2B5EF4-FFF2-40B4-BE49-F238E27FC236}">
                <a16:creationId xmlns:a16="http://schemas.microsoft.com/office/drawing/2014/main" id="{07D05A8E-CC4C-4083-822D-D79312BD8420}"/>
              </a:ext>
            </a:extLst>
          </p:cNvPr>
          <p:cNvSpPr>
            <a:spLocks/>
          </p:cNvSpPr>
          <p:nvPr/>
        </p:nvSpPr>
        <p:spPr bwMode="auto">
          <a:xfrm>
            <a:off x="6779419" y="3505379"/>
            <a:ext cx="290513" cy="525459"/>
          </a:xfrm>
          <a:custGeom>
            <a:avLst/>
            <a:gdLst>
              <a:gd name="T0" fmla="*/ 1 w 277"/>
              <a:gd name="T1" fmla="*/ 0 h 517"/>
              <a:gd name="T2" fmla="*/ 1 w 277"/>
              <a:gd name="T3" fmla="*/ 0 h 517"/>
              <a:gd name="T4" fmla="*/ 1 w 277"/>
              <a:gd name="T5" fmla="*/ 1 h 517"/>
              <a:gd name="T6" fmla="*/ 1 w 277"/>
              <a:gd name="T7" fmla="*/ 1 h 517"/>
              <a:gd name="T8" fmla="*/ 1 w 277"/>
              <a:gd name="T9" fmla="*/ 1 h 517"/>
              <a:gd name="T10" fmla="*/ 1 w 277"/>
              <a:gd name="T11" fmla="*/ 1 h 517"/>
              <a:gd name="T12" fmla="*/ 1 w 277"/>
              <a:gd name="T13" fmla="*/ 1 h 517"/>
              <a:gd name="T14" fmla="*/ 1 w 277"/>
              <a:gd name="T15" fmla="*/ 1 h 517"/>
              <a:gd name="T16" fmla="*/ 0 w 277"/>
              <a:gd name="T17" fmla="*/ 1 h 517"/>
              <a:gd name="T18" fmla="*/ 0 w 277"/>
              <a:gd name="T19" fmla="*/ 1 h 517"/>
              <a:gd name="T20" fmla="*/ 1 w 277"/>
              <a:gd name="T21" fmla="*/ 1 h 517"/>
              <a:gd name="T22" fmla="*/ 1 w 277"/>
              <a:gd name="T23" fmla="*/ 1 h 517"/>
              <a:gd name="T24" fmla="*/ 1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77"/>
              <a:gd name="T40" fmla="*/ 0 h 517"/>
              <a:gd name="T41" fmla="*/ 277 w 277"/>
              <a:gd name="T42" fmla="*/ 517 h 51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chemeClr val="bg1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87" name="Group 29">
            <a:extLst>
              <a:ext uri="{FF2B5EF4-FFF2-40B4-BE49-F238E27FC236}">
                <a16:creationId xmlns:a16="http://schemas.microsoft.com/office/drawing/2014/main" id="{076D3D2C-7027-4FEC-9C38-58F669FC9C9A}"/>
              </a:ext>
            </a:extLst>
          </p:cNvPr>
          <p:cNvGrpSpPr>
            <a:grpSpLocks/>
          </p:cNvGrpSpPr>
          <p:nvPr/>
        </p:nvGrpSpPr>
        <p:grpSpPr bwMode="auto">
          <a:xfrm>
            <a:off x="6781800" y="3632070"/>
            <a:ext cx="287338" cy="746125"/>
            <a:chOff x="528" y="268"/>
            <a:chExt cx="181" cy="470"/>
          </a:xfrm>
        </p:grpSpPr>
        <p:sp>
          <p:nvSpPr>
            <p:cNvPr id="88" name="Line 30">
              <a:extLst>
                <a:ext uri="{FF2B5EF4-FFF2-40B4-BE49-F238E27FC236}">
                  <a16:creationId xmlns:a16="http://schemas.microsoft.com/office/drawing/2014/main" id="{352A3324-78C6-46FB-8C87-C887277FA9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Line 31">
              <a:extLst>
                <a:ext uri="{FF2B5EF4-FFF2-40B4-BE49-F238E27FC236}">
                  <a16:creationId xmlns:a16="http://schemas.microsoft.com/office/drawing/2014/main" id="{9D907FFE-6E96-4897-919B-346C014693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Freeform 32">
              <a:extLst>
                <a:ext uri="{FF2B5EF4-FFF2-40B4-BE49-F238E27FC236}">
                  <a16:creationId xmlns:a16="http://schemas.microsoft.com/office/drawing/2014/main" id="{7E52CC04-1430-4DD1-9E3C-2B86F743F5F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68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1" name="Group 288">
            <a:extLst>
              <a:ext uri="{FF2B5EF4-FFF2-40B4-BE49-F238E27FC236}">
                <a16:creationId xmlns:a16="http://schemas.microsoft.com/office/drawing/2014/main" id="{9C15A29D-F382-41BC-B6D0-D42B56D857AC}"/>
              </a:ext>
            </a:extLst>
          </p:cNvPr>
          <p:cNvGrpSpPr>
            <a:grpSpLocks/>
          </p:cNvGrpSpPr>
          <p:nvPr/>
        </p:nvGrpSpPr>
        <p:grpSpPr bwMode="auto">
          <a:xfrm>
            <a:off x="6851604" y="6734105"/>
            <a:ext cx="222250" cy="858838"/>
            <a:chOff x="384" y="816"/>
            <a:chExt cx="140" cy="541"/>
          </a:xfrm>
        </p:grpSpPr>
        <p:sp>
          <p:nvSpPr>
            <p:cNvPr id="92" name="Line 289">
              <a:extLst>
                <a:ext uri="{FF2B5EF4-FFF2-40B4-BE49-F238E27FC236}">
                  <a16:creationId xmlns:a16="http://schemas.microsoft.com/office/drawing/2014/main" id="{E72FEF68-AFC2-4CA9-98AC-8D39C47C62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Line 290">
              <a:extLst>
                <a:ext uri="{FF2B5EF4-FFF2-40B4-BE49-F238E27FC236}">
                  <a16:creationId xmlns:a16="http://schemas.microsoft.com/office/drawing/2014/main" id="{EC0145ED-9615-4B7E-AAE3-7FF7BB3719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Freeform 291">
              <a:extLst>
                <a:ext uri="{FF2B5EF4-FFF2-40B4-BE49-F238E27FC236}">
                  <a16:creationId xmlns:a16="http://schemas.microsoft.com/office/drawing/2014/main" id="{7486D7AA-C3A5-4EEE-AE06-F3C7343D264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8 h 375"/>
                <a:gd name="T6" fmla="*/ 2 w 173"/>
                <a:gd name="T7" fmla="*/ 40 h 375"/>
                <a:gd name="T8" fmla="*/ 2 w 173"/>
                <a:gd name="T9" fmla="*/ 48 h 375"/>
                <a:gd name="T10" fmla="*/ 2 w 173"/>
                <a:gd name="T11" fmla="*/ 149 h 375"/>
                <a:gd name="T12" fmla="*/ 2 w 173"/>
                <a:gd name="T13" fmla="*/ 184 h 375"/>
                <a:gd name="T14" fmla="*/ 2 w 173"/>
                <a:gd name="T15" fmla="*/ 202 h 375"/>
                <a:gd name="T16" fmla="*/ 0 w 173"/>
                <a:gd name="T17" fmla="*/ 170 h 375"/>
                <a:gd name="T18" fmla="*/ 0 w 173"/>
                <a:gd name="T19" fmla="*/ 69 h 375"/>
                <a:gd name="T20" fmla="*/ 2 w 173"/>
                <a:gd name="T21" fmla="*/ 50 h 375"/>
                <a:gd name="T22" fmla="*/ 2 w 173"/>
                <a:gd name="T23" fmla="*/ 47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A958FF7-DD6C-4A0C-8B8F-FC5F7379A790}"/>
              </a:ext>
            </a:extLst>
          </p:cNvPr>
          <p:cNvCxnSpPr>
            <a:cxnSpLocks/>
            <a:stCxn id="3" idx="1"/>
          </p:cNvCxnSpPr>
          <p:nvPr/>
        </p:nvCxnSpPr>
        <p:spPr>
          <a:xfrm flipV="1">
            <a:off x="2590800" y="6740818"/>
            <a:ext cx="3886200" cy="23709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8" name="Straight Connector 447">
            <a:extLst>
              <a:ext uri="{FF2B5EF4-FFF2-40B4-BE49-F238E27FC236}">
                <a16:creationId xmlns:a16="http://schemas.microsoft.com/office/drawing/2014/main" id="{761D96D0-0B48-4151-92B0-845398555322}"/>
              </a:ext>
            </a:extLst>
          </p:cNvPr>
          <p:cNvCxnSpPr>
            <a:cxnSpLocks/>
          </p:cNvCxnSpPr>
          <p:nvPr/>
        </p:nvCxnSpPr>
        <p:spPr>
          <a:xfrm flipH="1" flipV="1">
            <a:off x="3564480" y="4813753"/>
            <a:ext cx="2912520" cy="19270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1" name="Straight Connector 450">
            <a:extLst>
              <a:ext uri="{FF2B5EF4-FFF2-40B4-BE49-F238E27FC236}">
                <a16:creationId xmlns:a16="http://schemas.microsoft.com/office/drawing/2014/main" id="{6D88DD8F-810A-4EA5-9405-DDA535DD68A2}"/>
              </a:ext>
            </a:extLst>
          </p:cNvPr>
          <p:cNvCxnSpPr>
            <a:cxnSpLocks/>
          </p:cNvCxnSpPr>
          <p:nvPr/>
        </p:nvCxnSpPr>
        <p:spPr>
          <a:xfrm>
            <a:off x="3564480" y="4835818"/>
            <a:ext cx="2074320" cy="1905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4" name="Straight Connector 453">
            <a:extLst>
              <a:ext uri="{FF2B5EF4-FFF2-40B4-BE49-F238E27FC236}">
                <a16:creationId xmlns:a16="http://schemas.microsoft.com/office/drawing/2014/main" id="{CE9DB4D5-C5EF-414E-B12E-C75FB47CF082}"/>
              </a:ext>
            </a:extLst>
          </p:cNvPr>
          <p:cNvCxnSpPr>
            <a:cxnSpLocks/>
            <a:endCxn id="3" idx="1"/>
          </p:cNvCxnSpPr>
          <p:nvPr/>
        </p:nvCxnSpPr>
        <p:spPr>
          <a:xfrm flipH="1">
            <a:off x="2590800" y="6740818"/>
            <a:ext cx="3048000" cy="23709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AutoShape 28">
            <a:extLst>
              <a:ext uri="{FF2B5EF4-FFF2-40B4-BE49-F238E27FC236}">
                <a16:creationId xmlns:a16="http://schemas.microsoft.com/office/drawing/2014/main" id="{0186FA0D-2807-4CC9-A728-068F0A3CB3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2914" y="3974657"/>
            <a:ext cx="285961" cy="567462"/>
          </a:xfrm>
          <a:prstGeom prst="can">
            <a:avLst>
              <a:gd name="adj" fmla="val 43873"/>
            </a:avLst>
          </a:prstGeom>
          <a:solidFill>
            <a:srgbClr val="73D9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08" name="AutoShape 28">
            <a:extLst>
              <a:ext uri="{FF2B5EF4-FFF2-40B4-BE49-F238E27FC236}">
                <a16:creationId xmlns:a16="http://schemas.microsoft.com/office/drawing/2014/main" id="{29EDDFE9-01E2-4450-8FEA-B3666E0FEF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8856" y="7050294"/>
            <a:ext cx="285961" cy="567462"/>
          </a:xfrm>
          <a:prstGeom prst="can">
            <a:avLst>
              <a:gd name="adj" fmla="val 43873"/>
            </a:avLst>
          </a:prstGeom>
          <a:solidFill>
            <a:srgbClr val="73D9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05" name="AutoShape 28">
            <a:extLst>
              <a:ext uri="{FF2B5EF4-FFF2-40B4-BE49-F238E27FC236}">
                <a16:creationId xmlns:a16="http://schemas.microsoft.com/office/drawing/2014/main" id="{84909751-83DC-4CC5-BD1A-E6DF60B563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2914" y="3505379"/>
            <a:ext cx="285961" cy="567462"/>
          </a:xfrm>
          <a:prstGeom prst="can">
            <a:avLst>
              <a:gd name="adj" fmla="val 43873"/>
            </a:avLst>
          </a:prstGeom>
          <a:solidFill>
            <a:srgbClr val="73D9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07" name="AutoShape 28">
            <a:extLst>
              <a:ext uri="{FF2B5EF4-FFF2-40B4-BE49-F238E27FC236}">
                <a16:creationId xmlns:a16="http://schemas.microsoft.com/office/drawing/2014/main" id="{2D853005-6A32-49A1-9904-8D06C11CDD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8855" y="6593526"/>
            <a:ext cx="285961" cy="567462"/>
          </a:xfrm>
          <a:prstGeom prst="can">
            <a:avLst>
              <a:gd name="adj" fmla="val 43873"/>
            </a:avLst>
          </a:prstGeom>
          <a:solidFill>
            <a:srgbClr val="73D9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pSp>
        <p:nvGrpSpPr>
          <p:cNvPr id="109" name="Group 238">
            <a:extLst>
              <a:ext uri="{FF2B5EF4-FFF2-40B4-BE49-F238E27FC236}">
                <a16:creationId xmlns:a16="http://schemas.microsoft.com/office/drawing/2014/main" id="{675FB72B-7240-4E6B-9A07-08A3A9882B05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524348" y="3270519"/>
            <a:ext cx="610967" cy="922918"/>
            <a:chOff x="3641" y="3090"/>
            <a:chExt cx="357" cy="525"/>
          </a:xfrm>
        </p:grpSpPr>
        <p:sp>
          <p:nvSpPr>
            <p:cNvPr id="110" name="Freeform 239">
              <a:extLst>
                <a:ext uri="{FF2B5EF4-FFF2-40B4-BE49-F238E27FC236}">
                  <a16:creationId xmlns:a16="http://schemas.microsoft.com/office/drawing/2014/main" id="{FA7BB6E0-31DC-4717-85E3-87D2E0F474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3" y="3192"/>
              <a:ext cx="118" cy="186"/>
            </a:xfrm>
            <a:custGeom>
              <a:avLst/>
              <a:gdLst>
                <a:gd name="T0" fmla="*/ 0 w 246"/>
                <a:gd name="T1" fmla="*/ 1 h 369"/>
                <a:gd name="T2" fmla="*/ 0 w 246"/>
                <a:gd name="T3" fmla="*/ 1 h 369"/>
                <a:gd name="T4" fmla="*/ 0 w 246"/>
                <a:gd name="T5" fmla="*/ 1 h 369"/>
                <a:gd name="T6" fmla="*/ 0 w 246"/>
                <a:gd name="T7" fmla="*/ 0 h 369"/>
                <a:gd name="T8" fmla="*/ 0 w 246"/>
                <a:gd name="T9" fmla="*/ 1 h 3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6"/>
                <a:gd name="T16" fmla="*/ 0 h 369"/>
                <a:gd name="T17" fmla="*/ 246 w 246"/>
                <a:gd name="T18" fmla="*/ 369 h 3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6" h="369">
                  <a:moveTo>
                    <a:pt x="0" y="8"/>
                  </a:moveTo>
                  <a:lnTo>
                    <a:pt x="234" y="369"/>
                  </a:lnTo>
                  <a:lnTo>
                    <a:pt x="246" y="362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Freeform 240">
              <a:extLst>
                <a:ext uri="{FF2B5EF4-FFF2-40B4-BE49-F238E27FC236}">
                  <a16:creationId xmlns:a16="http://schemas.microsoft.com/office/drawing/2014/main" id="{46F50328-0E9E-47A7-AC66-C59DF9CCA65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3" y="3262"/>
              <a:ext cx="121" cy="190"/>
            </a:xfrm>
            <a:custGeom>
              <a:avLst/>
              <a:gdLst>
                <a:gd name="T0" fmla="*/ 0 w 250"/>
                <a:gd name="T1" fmla="*/ 1 h 376"/>
                <a:gd name="T2" fmla="*/ 0 w 250"/>
                <a:gd name="T3" fmla="*/ 1 h 376"/>
                <a:gd name="T4" fmla="*/ 0 w 250"/>
                <a:gd name="T5" fmla="*/ 1 h 376"/>
                <a:gd name="T6" fmla="*/ 0 w 250"/>
                <a:gd name="T7" fmla="*/ 0 h 376"/>
                <a:gd name="T8" fmla="*/ 0 w 250"/>
                <a:gd name="T9" fmla="*/ 1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0"/>
                <a:gd name="T16" fmla="*/ 0 h 376"/>
                <a:gd name="T17" fmla="*/ 250 w 25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0" h="376">
                  <a:moveTo>
                    <a:pt x="0" y="7"/>
                  </a:moveTo>
                  <a:lnTo>
                    <a:pt x="238" y="376"/>
                  </a:lnTo>
                  <a:lnTo>
                    <a:pt x="250" y="369"/>
                  </a:lnTo>
                  <a:lnTo>
                    <a:pt x="11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Freeform 241">
              <a:extLst>
                <a:ext uri="{FF2B5EF4-FFF2-40B4-BE49-F238E27FC236}">
                  <a16:creationId xmlns:a16="http://schemas.microsoft.com/office/drawing/2014/main" id="{CEF5252C-0D23-4057-825D-4C571E9941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2" y="3145"/>
              <a:ext cx="198" cy="266"/>
            </a:xfrm>
            <a:custGeom>
              <a:avLst/>
              <a:gdLst>
                <a:gd name="T0" fmla="*/ 0 w 410"/>
                <a:gd name="T1" fmla="*/ 0 h 526"/>
                <a:gd name="T2" fmla="*/ 0 w 410"/>
                <a:gd name="T3" fmla="*/ 1 h 526"/>
                <a:gd name="T4" fmla="*/ 0 w 410"/>
                <a:gd name="T5" fmla="*/ 1 h 526"/>
                <a:gd name="T6" fmla="*/ 0 w 410"/>
                <a:gd name="T7" fmla="*/ 1 h 526"/>
                <a:gd name="T8" fmla="*/ 0 w 410"/>
                <a:gd name="T9" fmla="*/ 1 h 526"/>
                <a:gd name="T10" fmla="*/ 0 w 410"/>
                <a:gd name="T11" fmla="*/ 1 h 526"/>
                <a:gd name="T12" fmla="*/ 0 w 410"/>
                <a:gd name="T13" fmla="*/ 1 h 526"/>
                <a:gd name="T14" fmla="*/ 0 w 410"/>
                <a:gd name="T15" fmla="*/ 1 h 526"/>
                <a:gd name="T16" fmla="*/ 0 w 410"/>
                <a:gd name="T17" fmla="*/ 1 h 526"/>
                <a:gd name="T18" fmla="*/ 0 w 410"/>
                <a:gd name="T19" fmla="*/ 1 h 526"/>
                <a:gd name="T20" fmla="*/ 0 w 410"/>
                <a:gd name="T21" fmla="*/ 1 h 526"/>
                <a:gd name="T22" fmla="*/ 0 w 410"/>
                <a:gd name="T23" fmla="*/ 1 h 526"/>
                <a:gd name="T24" fmla="*/ 0 w 410"/>
                <a:gd name="T25" fmla="*/ 0 h 5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10"/>
                <a:gd name="T40" fmla="*/ 0 h 526"/>
                <a:gd name="T41" fmla="*/ 410 w 410"/>
                <a:gd name="T42" fmla="*/ 526 h 52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10" h="526">
                  <a:moveTo>
                    <a:pt x="85" y="0"/>
                  </a:moveTo>
                  <a:lnTo>
                    <a:pt x="0" y="57"/>
                  </a:lnTo>
                  <a:lnTo>
                    <a:pt x="63" y="143"/>
                  </a:lnTo>
                  <a:lnTo>
                    <a:pt x="11" y="177"/>
                  </a:lnTo>
                  <a:lnTo>
                    <a:pt x="0" y="217"/>
                  </a:lnTo>
                  <a:lnTo>
                    <a:pt x="154" y="457"/>
                  </a:lnTo>
                  <a:lnTo>
                    <a:pt x="251" y="526"/>
                  </a:lnTo>
                  <a:lnTo>
                    <a:pt x="410" y="423"/>
                  </a:lnTo>
                  <a:lnTo>
                    <a:pt x="399" y="309"/>
                  </a:lnTo>
                  <a:lnTo>
                    <a:pt x="239" y="57"/>
                  </a:lnTo>
                  <a:lnTo>
                    <a:pt x="194" y="52"/>
                  </a:lnTo>
                  <a:lnTo>
                    <a:pt x="142" y="86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Freeform 242">
              <a:extLst>
                <a:ext uri="{FF2B5EF4-FFF2-40B4-BE49-F238E27FC236}">
                  <a16:creationId xmlns:a16="http://schemas.microsoft.com/office/drawing/2014/main" id="{A6AA713A-B897-49BB-BEB0-CC3F4E88010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3" y="3365"/>
              <a:ext cx="116" cy="85"/>
            </a:xfrm>
            <a:custGeom>
              <a:avLst/>
              <a:gdLst>
                <a:gd name="T0" fmla="*/ 0 w 242"/>
                <a:gd name="T1" fmla="*/ 1 h 169"/>
                <a:gd name="T2" fmla="*/ 0 w 242"/>
                <a:gd name="T3" fmla="*/ 1 h 169"/>
                <a:gd name="T4" fmla="*/ 0 w 242"/>
                <a:gd name="T5" fmla="*/ 1 h 169"/>
                <a:gd name="T6" fmla="*/ 0 w 242"/>
                <a:gd name="T7" fmla="*/ 0 h 169"/>
                <a:gd name="T8" fmla="*/ 0 w 242"/>
                <a:gd name="T9" fmla="*/ 1 h 1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2"/>
                <a:gd name="T16" fmla="*/ 0 h 169"/>
                <a:gd name="T17" fmla="*/ 242 w 242"/>
                <a:gd name="T18" fmla="*/ 169 h 1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2" h="169">
                  <a:moveTo>
                    <a:pt x="242" y="23"/>
                  </a:moveTo>
                  <a:lnTo>
                    <a:pt x="15" y="169"/>
                  </a:lnTo>
                  <a:lnTo>
                    <a:pt x="0" y="146"/>
                  </a:lnTo>
                  <a:lnTo>
                    <a:pt x="227" y="0"/>
                  </a:lnTo>
                  <a:lnTo>
                    <a:pt x="242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Freeform 243">
              <a:extLst>
                <a:ext uri="{FF2B5EF4-FFF2-40B4-BE49-F238E27FC236}">
                  <a16:creationId xmlns:a16="http://schemas.microsoft.com/office/drawing/2014/main" id="{BCF10D33-0C0B-4E68-A6C5-F85ADE6C99C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2" y="3408"/>
              <a:ext cx="81" cy="127"/>
            </a:xfrm>
            <a:custGeom>
              <a:avLst/>
              <a:gdLst>
                <a:gd name="T0" fmla="*/ 0 w 169"/>
                <a:gd name="T1" fmla="*/ 1 h 253"/>
                <a:gd name="T2" fmla="*/ 0 w 169"/>
                <a:gd name="T3" fmla="*/ 1 h 253"/>
                <a:gd name="T4" fmla="*/ 0 w 169"/>
                <a:gd name="T5" fmla="*/ 1 h 253"/>
                <a:gd name="T6" fmla="*/ 0 w 169"/>
                <a:gd name="T7" fmla="*/ 0 h 253"/>
                <a:gd name="T8" fmla="*/ 0 w 169"/>
                <a:gd name="T9" fmla="*/ 1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53"/>
                <a:gd name="T17" fmla="*/ 169 w 169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53">
                  <a:moveTo>
                    <a:pt x="0" y="8"/>
                  </a:moveTo>
                  <a:lnTo>
                    <a:pt x="157" y="253"/>
                  </a:lnTo>
                  <a:lnTo>
                    <a:pt x="169" y="246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Freeform 244">
              <a:extLst>
                <a:ext uri="{FF2B5EF4-FFF2-40B4-BE49-F238E27FC236}">
                  <a16:creationId xmlns:a16="http://schemas.microsoft.com/office/drawing/2014/main" id="{90910DAB-2DA6-47F5-901D-74BABCFABB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3" y="3507"/>
              <a:ext cx="45" cy="44"/>
            </a:xfrm>
            <a:custGeom>
              <a:avLst/>
              <a:gdLst>
                <a:gd name="T0" fmla="*/ 0 w 93"/>
                <a:gd name="T1" fmla="*/ 1 h 88"/>
                <a:gd name="T2" fmla="*/ 0 w 93"/>
                <a:gd name="T3" fmla="*/ 1 h 88"/>
                <a:gd name="T4" fmla="*/ 0 w 93"/>
                <a:gd name="T5" fmla="*/ 1 h 88"/>
                <a:gd name="T6" fmla="*/ 0 w 93"/>
                <a:gd name="T7" fmla="*/ 0 h 88"/>
                <a:gd name="T8" fmla="*/ 0 w 93"/>
                <a:gd name="T9" fmla="*/ 1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88"/>
                <a:gd name="T17" fmla="*/ 93 w 93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88">
                  <a:moveTo>
                    <a:pt x="93" y="50"/>
                  </a:moveTo>
                  <a:lnTo>
                    <a:pt x="35" y="88"/>
                  </a:lnTo>
                  <a:lnTo>
                    <a:pt x="0" y="38"/>
                  </a:lnTo>
                  <a:lnTo>
                    <a:pt x="58" y="0"/>
                  </a:lnTo>
                  <a:lnTo>
                    <a:pt x="93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Rectangle 245">
              <a:extLst>
                <a:ext uri="{FF2B5EF4-FFF2-40B4-BE49-F238E27FC236}">
                  <a16:creationId xmlns:a16="http://schemas.microsoft.com/office/drawing/2014/main" id="{74B18147-C7B3-4126-8DB9-24830CEF83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2" y="3599"/>
              <a:ext cx="133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18" name="Rectangle 247">
              <a:extLst>
                <a:ext uri="{FF2B5EF4-FFF2-40B4-BE49-F238E27FC236}">
                  <a16:creationId xmlns:a16="http://schemas.microsoft.com/office/drawing/2014/main" id="{1DA73A1C-D431-450C-A11B-27DCC0FF97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" y="3406"/>
              <a:ext cx="15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19" name="Freeform 248">
              <a:extLst>
                <a:ext uri="{FF2B5EF4-FFF2-40B4-BE49-F238E27FC236}">
                  <a16:creationId xmlns:a16="http://schemas.microsoft.com/office/drawing/2014/main" id="{FBCBF3FA-2FDD-487B-A848-01F9158B284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0" y="3567"/>
              <a:ext cx="20" cy="36"/>
            </a:xfrm>
            <a:custGeom>
              <a:avLst/>
              <a:gdLst>
                <a:gd name="T0" fmla="*/ 0 w 42"/>
                <a:gd name="T1" fmla="*/ 0 h 73"/>
                <a:gd name="T2" fmla="*/ 0 w 42"/>
                <a:gd name="T3" fmla="*/ 0 h 73"/>
                <a:gd name="T4" fmla="*/ 0 w 42"/>
                <a:gd name="T5" fmla="*/ 0 h 73"/>
                <a:gd name="T6" fmla="*/ 0 w 42"/>
                <a:gd name="T7" fmla="*/ 0 h 73"/>
                <a:gd name="T8" fmla="*/ 0 w 4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73"/>
                <a:gd name="T17" fmla="*/ 42 w 4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73">
                  <a:moveTo>
                    <a:pt x="42" y="4"/>
                  </a:moveTo>
                  <a:lnTo>
                    <a:pt x="11" y="73"/>
                  </a:lnTo>
                  <a:lnTo>
                    <a:pt x="0" y="69"/>
                  </a:lnTo>
                  <a:lnTo>
                    <a:pt x="31" y="0"/>
                  </a:lnTo>
                  <a:lnTo>
                    <a:pt x="42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Freeform 249">
              <a:extLst>
                <a:ext uri="{FF2B5EF4-FFF2-40B4-BE49-F238E27FC236}">
                  <a16:creationId xmlns:a16="http://schemas.microsoft.com/office/drawing/2014/main" id="{A7F627FA-F87B-4140-A90F-E41F13D9B929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5" y="3571"/>
              <a:ext cx="20" cy="32"/>
            </a:xfrm>
            <a:custGeom>
              <a:avLst/>
              <a:gdLst>
                <a:gd name="T0" fmla="*/ 0 w 42"/>
                <a:gd name="T1" fmla="*/ 0 h 65"/>
                <a:gd name="T2" fmla="*/ 0 w 42"/>
                <a:gd name="T3" fmla="*/ 0 h 65"/>
                <a:gd name="T4" fmla="*/ 0 w 42"/>
                <a:gd name="T5" fmla="*/ 0 h 65"/>
                <a:gd name="T6" fmla="*/ 0 w 42"/>
                <a:gd name="T7" fmla="*/ 0 h 65"/>
                <a:gd name="T8" fmla="*/ 0 w 42"/>
                <a:gd name="T9" fmla="*/ 0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65"/>
                <a:gd name="T17" fmla="*/ 42 w 42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65">
                  <a:moveTo>
                    <a:pt x="0" y="3"/>
                  </a:moveTo>
                  <a:lnTo>
                    <a:pt x="31" y="65"/>
                  </a:lnTo>
                  <a:lnTo>
                    <a:pt x="42" y="61"/>
                  </a:lnTo>
                  <a:lnTo>
                    <a:pt x="1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Rectangle 250">
              <a:extLst>
                <a:ext uri="{FF2B5EF4-FFF2-40B4-BE49-F238E27FC236}">
                  <a16:creationId xmlns:a16="http://schemas.microsoft.com/office/drawing/2014/main" id="{3EF85580-3FAF-4A36-AF3E-2D49C004B8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6" y="3569"/>
              <a:ext cx="9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22" name="Freeform 251">
              <a:extLst>
                <a:ext uri="{FF2B5EF4-FFF2-40B4-BE49-F238E27FC236}">
                  <a16:creationId xmlns:a16="http://schemas.microsoft.com/office/drawing/2014/main" id="{DBC5DF7A-72A8-4313-AACB-72E1EF7B303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3" name="Group 252">
              <a:extLst>
                <a:ext uri="{FF2B5EF4-FFF2-40B4-BE49-F238E27FC236}">
                  <a16:creationId xmlns:a16="http://schemas.microsoft.com/office/drawing/2014/main" id="{1F6BDCC0-BE15-48E9-B322-59A26C83BE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57" y="3090"/>
              <a:ext cx="20" cy="33"/>
              <a:chOff x="2171" y="891"/>
              <a:chExt cx="42" cy="66"/>
            </a:xfrm>
          </p:grpSpPr>
          <p:sp>
            <p:nvSpPr>
              <p:cNvPr id="148" name="Line 253">
                <a:extLst>
                  <a:ext uri="{FF2B5EF4-FFF2-40B4-BE49-F238E27FC236}">
                    <a16:creationId xmlns:a16="http://schemas.microsoft.com/office/drawing/2014/main" id="{D865820B-480F-4B56-B989-4DFED591FA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183" y="920"/>
                <a:ext cx="28" cy="3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" name="Line 254">
                <a:extLst>
                  <a:ext uri="{FF2B5EF4-FFF2-40B4-BE49-F238E27FC236}">
                    <a16:creationId xmlns:a16="http://schemas.microsoft.com/office/drawing/2014/main" id="{77AF3A6C-D69F-42E0-BAA4-6485D28F0F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171" y="891"/>
                <a:ext cx="42" cy="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4" name="Group 255">
              <a:extLst>
                <a:ext uri="{FF2B5EF4-FFF2-40B4-BE49-F238E27FC236}">
                  <a16:creationId xmlns:a16="http://schemas.microsoft.com/office/drawing/2014/main" id="{1BA2C851-2B02-4689-83A7-50CDF07087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146" name="Line 256">
                <a:extLst>
                  <a:ext uri="{FF2B5EF4-FFF2-40B4-BE49-F238E27FC236}">
                    <a16:creationId xmlns:a16="http://schemas.microsoft.com/office/drawing/2014/main" id="{398131A1-391E-4F40-BB72-09422965F7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" name="Line 257">
                <a:extLst>
                  <a:ext uri="{FF2B5EF4-FFF2-40B4-BE49-F238E27FC236}">
                    <a16:creationId xmlns:a16="http://schemas.microsoft.com/office/drawing/2014/main" id="{E257D68E-46D1-4B10-B978-11B45CFB2B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5" name="Freeform 258">
              <a:extLst>
                <a:ext uri="{FF2B5EF4-FFF2-40B4-BE49-F238E27FC236}">
                  <a16:creationId xmlns:a16="http://schemas.microsoft.com/office/drawing/2014/main" id="{3F2612B0-93D5-4698-A794-D92B0395AA4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6" name="Line 259">
              <a:extLst>
                <a:ext uri="{FF2B5EF4-FFF2-40B4-BE49-F238E27FC236}">
                  <a16:creationId xmlns:a16="http://schemas.microsoft.com/office/drawing/2014/main" id="{6AFDEA04-A5C2-4AC3-9EC9-C12038FE06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" name="Line 260">
              <a:extLst>
                <a:ext uri="{FF2B5EF4-FFF2-40B4-BE49-F238E27FC236}">
                  <a16:creationId xmlns:a16="http://schemas.microsoft.com/office/drawing/2014/main" id="{15A2483E-2A85-43E8-B8F2-433AD243A7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8" name="Line 261">
              <a:extLst>
                <a:ext uri="{FF2B5EF4-FFF2-40B4-BE49-F238E27FC236}">
                  <a16:creationId xmlns:a16="http://schemas.microsoft.com/office/drawing/2014/main" id="{95F0B361-4853-497F-A375-3922AF98A9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" name="Line 262">
              <a:extLst>
                <a:ext uri="{FF2B5EF4-FFF2-40B4-BE49-F238E27FC236}">
                  <a16:creationId xmlns:a16="http://schemas.microsoft.com/office/drawing/2014/main" id="{83B6E51A-BAA9-4537-8EB1-093DAA2E3C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1" name="Group 263">
              <a:extLst>
                <a:ext uri="{FF2B5EF4-FFF2-40B4-BE49-F238E27FC236}">
                  <a16:creationId xmlns:a16="http://schemas.microsoft.com/office/drawing/2014/main" id="{06D6CFDE-5BDD-4848-AAA7-0914ABD338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142" name="Line 264">
                <a:extLst>
                  <a:ext uri="{FF2B5EF4-FFF2-40B4-BE49-F238E27FC236}">
                    <a16:creationId xmlns:a16="http://schemas.microsoft.com/office/drawing/2014/main" id="{A3DDB87E-0B75-40CD-B45E-9B20B8711A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" name="Line 265">
                <a:extLst>
                  <a:ext uri="{FF2B5EF4-FFF2-40B4-BE49-F238E27FC236}">
                    <a16:creationId xmlns:a16="http://schemas.microsoft.com/office/drawing/2014/main" id="{C77E2D27-C637-44A6-9421-BD74945249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" name="Line 266">
                <a:extLst>
                  <a:ext uri="{FF2B5EF4-FFF2-40B4-BE49-F238E27FC236}">
                    <a16:creationId xmlns:a16="http://schemas.microsoft.com/office/drawing/2014/main" id="{2D4F0DE8-3428-465F-A49D-72F37396D2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" name="Line 267">
                <a:extLst>
                  <a:ext uri="{FF2B5EF4-FFF2-40B4-BE49-F238E27FC236}">
                    <a16:creationId xmlns:a16="http://schemas.microsoft.com/office/drawing/2014/main" id="{55C603C5-BCC7-44C2-8E6B-A5F81ECB30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3" name="Group 269">
              <a:extLst>
                <a:ext uri="{FF2B5EF4-FFF2-40B4-BE49-F238E27FC236}">
                  <a16:creationId xmlns:a16="http://schemas.microsoft.com/office/drawing/2014/main" id="{1450F7C7-7ECE-43F2-AB44-122BDDB1C9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41" y="3306"/>
              <a:ext cx="248" cy="140"/>
              <a:chOff x="1441" y="1248"/>
              <a:chExt cx="516" cy="277"/>
            </a:xfrm>
          </p:grpSpPr>
          <p:grpSp>
            <p:nvGrpSpPr>
              <p:cNvPr id="134" name="Group 270">
                <a:extLst>
                  <a:ext uri="{FF2B5EF4-FFF2-40B4-BE49-F238E27FC236}">
                    <a16:creationId xmlns:a16="http://schemas.microsoft.com/office/drawing/2014/main" id="{2C776653-8C22-4A36-B04F-D23868B81D2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392584">
                <a:off x="1560" y="1129"/>
                <a:ext cx="277" cy="516"/>
                <a:chOff x="2305" y="992"/>
                <a:chExt cx="277" cy="516"/>
              </a:xfrm>
            </p:grpSpPr>
            <p:sp>
              <p:nvSpPr>
                <p:cNvPr id="140" name="Freeform 271">
                  <a:extLst>
                    <a:ext uri="{FF2B5EF4-FFF2-40B4-BE49-F238E27FC236}">
                      <a16:creationId xmlns:a16="http://schemas.microsoft.com/office/drawing/2014/main" id="{F1397B01-247E-4753-8591-BE8147361CD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6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1" name="Freeform 272">
                  <a:extLst>
                    <a:ext uri="{FF2B5EF4-FFF2-40B4-BE49-F238E27FC236}">
                      <a16:creationId xmlns:a16="http://schemas.microsoft.com/office/drawing/2014/main" id="{09AF262A-8ADD-4C7F-B8D3-A881CCDB70F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35" name="Group 273">
                <a:extLst>
                  <a:ext uri="{FF2B5EF4-FFF2-40B4-BE49-F238E27FC236}">
                    <a16:creationId xmlns:a16="http://schemas.microsoft.com/office/drawing/2014/main" id="{76073F22-52CD-421D-B25A-706F729958A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327712">
                <a:off x="1616" y="1228"/>
                <a:ext cx="210" cy="321"/>
                <a:chOff x="2338" y="1124"/>
                <a:chExt cx="210" cy="321"/>
              </a:xfrm>
            </p:grpSpPr>
            <p:sp>
              <p:nvSpPr>
                <p:cNvPr id="136" name="Freeform 274">
                  <a:extLst>
                    <a:ext uri="{FF2B5EF4-FFF2-40B4-BE49-F238E27FC236}">
                      <a16:creationId xmlns:a16="http://schemas.microsoft.com/office/drawing/2014/main" id="{F13A7045-BEBB-4908-BBED-451B51964D4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7" name="Freeform 275">
                  <a:extLst>
                    <a:ext uri="{FF2B5EF4-FFF2-40B4-BE49-F238E27FC236}">
                      <a16:creationId xmlns:a16="http://schemas.microsoft.com/office/drawing/2014/main" id="{9F5B8FD4-AE14-4FDD-B82F-07692CA3B4A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8" name="Freeform 276">
                  <a:extLst>
                    <a:ext uri="{FF2B5EF4-FFF2-40B4-BE49-F238E27FC236}">
                      <a16:creationId xmlns:a16="http://schemas.microsoft.com/office/drawing/2014/main" id="{F0F9644C-BC3D-4613-ADE8-54EF38DD425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21527712"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9" name="Freeform 277">
                  <a:extLst>
                    <a:ext uri="{FF2B5EF4-FFF2-40B4-BE49-F238E27FC236}">
                      <a16:creationId xmlns:a16="http://schemas.microsoft.com/office/drawing/2014/main" id="{1F10B1E4-B7CA-414E-B2CF-56908134080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50" name="Group 324">
            <a:extLst>
              <a:ext uri="{FF2B5EF4-FFF2-40B4-BE49-F238E27FC236}">
                <a16:creationId xmlns:a16="http://schemas.microsoft.com/office/drawing/2014/main" id="{23217420-C0DB-4B58-83BA-7BD300C96090}"/>
              </a:ext>
            </a:extLst>
          </p:cNvPr>
          <p:cNvGrpSpPr>
            <a:grpSpLocks/>
          </p:cNvGrpSpPr>
          <p:nvPr/>
        </p:nvGrpSpPr>
        <p:grpSpPr bwMode="auto">
          <a:xfrm>
            <a:off x="928355" y="5353343"/>
            <a:ext cx="227013" cy="869950"/>
            <a:chOff x="912" y="768"/>
            <a:chExt cx="143" cy="548"/>
          </a:xfrm>
        </p:grpSpPr>
        <p:sp>
          <p:nvSpPr>
            <p:cNvPr id="151" name="Line 325">
              <a:extLst>
                <a:ext uri="{FF2B5EF4-FFF2-40B4-BE49-F238E27FC236}">
                  <a16:creationId xmlns:a16="http://schemas.microsoft.com/office/drawing/2014/main" id="{FE59E471-83CB-40C4-99CD-814DEE2C8A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9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" name="Line 326">
              <a:extLst>
                <a:ext uri="{FF2B5EF4-FFF2-40B4-BE49-F238E27FC236}">
                  <a16:creationId xmlns:a16="http://schemas.microsoft.com/office/drawing/2014/main" id="{4FE8A094-9726-4F0F-8DD9-641BB49B1E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4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3" name="Group 327">
              <a:extLst>
                <a:ext uri="{FF2B5EF4-FFF2-40B4-BE49-F238E27FC236}">
                  <a16:creationId xmlns:a16="http://schemas.microsoft.com/office/drawing/2014/main" id="{5684D5D8-1470-44A6-BAA6-AA6BDCB786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2" y="768"/>
              <a:ext cx="143" cy="369"/>
              <a:chOff x="912" y="768"/>
              <a:chExt cx="143" cy="369"/>
            </a:xfrm>
          </p:grpSpPr>
          <p:sp>
            <p:nvSpPr>
              <p:cNvPr id="154" name="Freeform 328">
                <a:extLst>
                  <a:ext uri="{FF2B5EF4-FFF2-40B4-BE49-F238E27FC236}">
                    <a16:creationId xmlns:a16="http://schemas.microsoft.com/office/drawing/2014/main" id="{81EDDEEB-1211-46AA-96A2-34CD318835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2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" name="Freeform 329">
                <a:extLst>
                  <a:ext uri="{FF2B5EF4-FFF2-40B4-BE49-F238E27FC236}">
                    <a16:creationId xmlns:a16="http://schemas.microsoft.com/office/drawing/2014/main" id="{EA613D39-5F73-4063-A1B6-21B3BFA47A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2" y="944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56" name="Group 324">
            <a:extLst>
              <a:ext uri="{FF2B5EF4-FFF2-40B4-BE49-F238E27FC236}">
                <a16:creationId xmlns:a16="http://schemas.microsoft.com/office/drawing/2014/main" id="{871C34F3-CA81-4561-BEA4-2215E104251B}"/>
              </a:ext>
            </a:extLst>
          </p:cNvPr>
          <p:cNvGrpSpPr>
            <a:grpSpLocks/>
          </p:cNvGrpSpPr>
          <p:nvPr/>
        </p:nvGrpSpPr>
        <p:grpSpPr bwMode="auto">
          <a:xfrm>
            <a:off x="910892" y="6501106"/>
            <a:ext cx="227013" cy="869950"/>
            <a:chOff x="912" y="768"/>
            <a:chExt cx="143" cy="548"/>
          </a:xfrm>
        </p:grpSpPr>
        <p:sp>
          <p:nvSpPr>
            <p:cNvPr id="157" name="Line 325">
              <a:extLst>
                <a:ext uri="{FF2B5EF4-FFF2-40B4-BE49-F238E27FC236}">
                  <a16:creationId xmlns:a16="http://schemas.microsoft.com/office/drawing/2014/main" id="{7B65B7ED-3F75-4978-A2A5-EDFEF41CBB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9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" name="Line 326">
              <a:extLst>
                <a:ext uri="{FF2B5EF4-FFF2-40B4-BE49-F238E27FC236}">
                  <a16:creationId xmlns:a16="http://schemas.microsoft.com/office/drawing/2014/main" id="{AFE1CCF9-EC88-49A2-9D01-F8AD5CEC87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4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9" name="Group 327">
              <a:extLst>
                <a:ext uri="{FF2B5EF4-FFF2-40B4-BE49-F238E27FC236}">
                  <a16:creationId xmlns:a16="http://schemas.microsoft.com/office/drawing/2014/main" id="{E1F83299-199B-4CD0-AA94-4C5548A7B3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2" y="768"/>
              <a:ext cx="143" cy="369"/>
              <a:chOff x="912" y="768"/>
              <a:chExt cx="143" cy="369"/>
            </a:xfrm>
          </p:grpSpPr>
          <p:sp>
            <p:nvSpPr>
              <p:cNvPr id="160" name="Freeform 328">
                <a:extLst>
                  <a:ext uri="{FF2B5EF4-FFF2-40B4-BE49-F238E27FC236}">
                    <a16:creationId xmlns:a16="http://schemas.microsoft.com/office/drawing/2014/main" id="{EB0A5CC7-DD11-4948-9E3E-788AF0D53E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2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1" name="Freeform 329">
                <a:extLst>
                  <a:ext uri="{FF2B5EF4-FFF2-40B4-BE49-F238E27FC236}">
                    <a16:creationId xmlns:a16="http://schemas.microsoft.com/office/drawing/2014/main" id="{74B7BE16-9F04-44F8-92FE-1EF6CEEF66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2" y="944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62" name="Group 292">
            <a:extLst>
              <a:ext uri="{FF2B5EF4-FFF2-40B4-BE49-F238E27FC236}">
                <a16:creationId xmlns:a16="http://schemas.microsoft.com/office/drawing/2014/main" id="{6D5395F0-9AA1-4DFB-B920-2191DD393B91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42482" y="6061225"/>
            <a:ext cx="222250" cy="779463"/>
            <a:chOff x="386" y="866"/>
            <a:chExt cx="140" cy="491"/>
          </a:xfrm>
        </p:grpSpPr>
        <p:sp>
          <p:nvSpPr>
            <p:cNvPr id="163" name="Line 293">
              <a:extLst>
                <a:ext uri="{FF2B5EF4-FFF2-40B4-BE49-F238E27FC236}">
                  <a16:creationId xmlns:a16="http://schemas.microsoft.com/office/drawing/2014/main" id="{4F0EBB6B-71DD-434B-9BF1-6988974594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" name="Line 294">
              <a:extLst>
                <a:ext uri="{FF2B5EF4-FFF2-40B4-BE49-F238E27FC236}">
                  <a16:creationId xmlns:a16="http://schemas.microsoft.com/office/drawing/2014/main" id="{5D60C4AF-7A27-4AA4-83E4-7548ECACFA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" name="Freeform 295">
              <a:extLst>
                <a:ext uri="{FF2B5EF4-FFF2-40B4-BE49-F238E27FC236}">
                  <a16:creationId xmlns:a16="http://schemas.microsoft.com/office/drawing/2014/main" id="{F51033A8-19C0-43C0-9554-939D09642449}"/>
                </a:ext>
              </a:extLst>
            </p:cNvPr>
            <p:cNvSpPr>
              <a:spLocks/>
            </p:cNvSpPr>
            <p:nvPr/>
          </p:nvSpPr>
          <p:spPr bwMode="auto">
            <a:xfrm rot="10800000" flipH="1">
              <a:off x="386" y="86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7 h 375"/>
                <a:gd name="T6" fmla="*/ 2 w 173"/>
                <a:gd name="T7" fmla="*/ 39 h 375"/>
                <a:gd name="T8" fmla="*/ 2 w 173"/>
                <a:gd name="T9" fmla="*/ 47 h 375"/>
                <a:gd name="T10" fmla="*/ 2 w 173"/>
                <a:gd name="T11" fmla="*/ 145 h 375"/>
                <a:gd name="T12" fmla="*/ 2 w 173"/>
                <a:gd name="T13" fmla="*/ 179 h 375"/>
                <a:gd name="T14" fmla="*/ 2 w 173"/>
                <a:gd name="T15" fmla="*/ 196 h 375"/>
                <a:gd name="T16" fmla="*/ 0 w 173"/>
                <a:gd name="T17" fmla="*/ 165 h 375"/>
                <a:gd name="T18" fmla="*/ 0 w 173"/>
                <a:gd name="T19" fmla="*/ 67 h 375"/>
                <a:gd name="T20" fmla="*/ 2 w 173"/>
                <a:gd name="T21" fmla="*/ 49 h 375"/>
                <a:gd name="T22" fmla="*/ 2 w 173"/>
                <a:gd name="T23" fmla="*/ 46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6" name="Freeform 317">
            <a:extLst>
              <a:ext uri="{FF2B5EF4-FFF2-40B4-BE49-F238E27FC236}">
                <a16:creationId xmlns:a16="http://schemas.microsoft.com/office/drawing/2014/main" id="{FFE739DD-34A3-4A93-B880-077400CE4093}"/>
              </a:ext>
            </a:extLst>
          </p:cNvPr>
          <p:cNvSpPr>
            <a:spLocks/>
          </p:cNvSpPr>
          <p:nvPr/>
        </p:nvSpPr>
        <p:spPr bwMode="auto">
          <a:xfrm rot="10800000">
            <a:off x="346853" y="5923256"/>
            <a:ext cx="222250" cy="577850"/>
          </a:xfrm>
          <a:custGeom>
            <a:avLst/>
            <a:gdLst>
              <a:gd name="T0" fmla="*/ 2 w 173"/>
              <a:gd name="T1" fmla="*/ 15 h 375"/>
              <a:gd name="T2" fmla="*/ 2 w 173"/>
              <a:gd name="T3" fmla="*/ 0 h 375"/>
              <a:gd name="T4" fmla="*/ 2 w 173"/>
              <a:gd name="T5" fmla="*/ 38 h 375"/>
              <a:gd name="T6" fmla="*/ 2 w 173"/>
              <a:gd name="T7" fmla="*/ 40 h 375"/>
              <a:gd name="T8" fmla="*/ 2 w 173"/>
              <a:gd name="T9" fmla="*/ 48 h 375"/>
              <a:gd name="T10" fmla="*/ 2 w 173"/>
              <a:gd name="T11" fmla="*/ 149 h 375"/>
              <a:gd name="T12" fmla="*/ 2 w 173"/>
              <a:gd name="T13" fmla="*/ 184 h 375"/>
              <a:gd name="T14" fmla="*/ 2 w 173"/>
              <a:gd name="T15" fmla="*/ 202 h 375"/>
              <a:gd name="T16" fmla="*/ 0 w 173"/>
              <a:gd name="T17" fmla="*/ 170 h 375"/>
              <a:gd name="T18" fmla="*/ 0 w 173"/>
              <a:gd name="T19" fmla="*/ 69 h 375"/>
              <a:gd name="T20" fmla="*/ 2 w 173"/>
              <a:gd name="T21" fmla="*/ 50 h 375"/>
              <a:gd name="T22" fmla="*/ 2 w 173"/>
              <a:gd name="T23" fmla="*/ 47 h 375"/>
              <a:gd name="T24" fmla="*/ 2 w 173"/>
              <a:gd name="T25" fmla="*/ 15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chemeClr val="bg1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dirty="0"/>
              <a:t>  </a:t>
            </a:r>
          </a:p>
        </p:txBody>
      </p:sp>
      <p:sp>
        <p:nvSpPr>
          <p:cNvPr id="468" name="Rectangle 467">
            <a:extLst>
              <a:ext uri="{FF2B5EF4-FFF2-40B4-BE49-F238E27FC236}">
                <a16:creationId xmlns:a16="http://schemas.microsoft.com/office/drawing/2014/main" id="{0DE29085-6961-49A9-A494-E43480B2C13B}"/>
              </a:ext>
            </a:extLst>
          </p:cNvPr>
          <p:cNvSpPr/>
          <p:nvPr/>
        </p:nvSpPr>
        <p:spPr>
          <a:xfrm rot="2962069">
            <a:off x="5143442" y="6658942"/>
            <a:ext cx="443327" cy="50482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Activator</a:t>
            </a:r>
          </a:p>
        </p:txBody>
      </p:sp>
      <p:grpSp>
        <p:nvGrpSpPr>
          <p:cNvPr id="180" name="Group 191">
            <a:extLst>
              <a:ext uri="{FF2B5EF4-FFF2-40B4-BE49-F238E27FC236}">
                <a16:creationId xmlns:a16="http://schemas.microsoft.com/office/drawing/2014/main" id="{901FD495-11FB-4697-88EB-05531CC48731}"/>
              </a:ext>
            </a:extLst>
          </p:cNvPr>
          <p:cNvGrpSpPr>
            <a:grpSpLocks/>
          </p:cNvGrpSpPr>
          <p:nvPr/>
        </p:nvGrpSpPr>
        <p:grpSpPr bwMode="auto">
          <a:xfrm>
            <a:off x="4081034" y="5353343"/>
            <a:ext cx="939706" cy="1549532"/>
            <a:chOff x="3388" y="2208"/>
            <a:chExt cx="774" cy="1742"/>
          </a:xfrm>
        </p:grpSpPr>
        <p:sp>
          <p:nvSpPr>
            <p:cNvPr id="181" name="Line 192">
              <a:extLst>
                <a:ext uri="{FF2B5EF4-FFF2-40B4-BE49-F238E27FC236}">
                  <a16:creationId xmlns:a16="http://schemas.microsoft.com/office/drawing/2014/main" id="{57862CD6-E207-404B-879A-90556A7CA5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162" y="2934"/>
              <a:ext cx="0" cy="101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82" name="Line 193">
              <a:extLst>
                <a:ext uri="{FF2B5EF4-FFF2-40B4-BE49-F238E27FC236}">
                  <a16:creationId xmlns:a16="http://schemas.microsoft.com/office/drawing/2014/main" id="{1B3F692B-3684-49CD-9049-C4CEEBA2FB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12" y="2886"/>
              <a:ext cx="750" cy="701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83" name="Line 194">
              <a:extLst>
                <a:ext uri="{FF2B5EF4-FFF2-40B4-BE49-F238E27FC236}">
                  <a16:creationId xmlns:a16="http://schemas.microsoft.com/office/drawing/2014/main" id="{9EDA6A75-78D1-40F7-A519-BC23DC6D12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8" y="2208"/>
              <a:ext cx="774" cy="72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84" name="Line 195">
              <a:extLst>
                <a:ext uri="{FF2B5EF4-FFF2-40B4-BE49-F238E27FC236}">
                  <a16:creationId xmlns:a16="http://schemas.microsoft.com/office/drawing/2014/main" id="{9BCD0B03-54BD-492E-89DE-D4C8B71F6A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88" y="2208"/>
              <a:ext cx="0" cy="101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85" name="Line 196">
              <a:extLst>
                <a:ext uri="{FF2B5EF4-FFF2-40B4-BE49-F238E27FC236}">
                  <a16:creationId xmlns:a16="http://schemas.microsoft.com/office/drawing/2014/main" id="{D04181C9-BAB1-45BB-B8CA-81E6BEEF1C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89" y="286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86" name="Line 197">
              <a:extLst>
                <a:ext uri="{FF2B5EF4-FFF2-40B4-BE49-F238E27FC236}">
                  <a16:creationId xmlns:a16="http://schemas.microsoft.com/office/drawing/2014/main" id="{BDA5555C-EC35-4E43-97E3-F3BAA587FC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17" y="2789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87" name="Line 198">
              <a:extLst>
                <a:ext uri="{FF2B5EF4-FFF2-40B4-BE49-F238E27FC236}">
                  <a16:creationId xmlns:a16="http://schemas.microsoft.com/office/drawing/2014/main" id="{5FE2C144-3689-4778-98E9-7B5F5DC465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44" y="2741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88" name="Line 199">
              <a:extLst>
                <a:ext uri="{FF2B5EF4-FFF2-40B4-BE49-F238E27FC236}">
                  <a16:creationId xmlns:a16="http://schemas.microsoft.com/office/drawing/2014/main" id="{E9651CAF-5D4B-4A02-8C5A-2809B051AA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72" y="2668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89" name="Line 200">
              <a:extLst>
                <a:ext uri="{FF2B5EF4-FFF2-40B4-BE49-F238E27FC236}">
                  <a16:creationId xmlns:a16="http://schemas.microsoft.com/office/drawing/2014/main" id="{3E4D7F0A-1C73-4098-8229-C435557990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99" y="2595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90" name="Line 201">
              <a:extLst>
                <a:ext uri="{FF2B5EF4-FFF2-40B4-BE49-F238E27FC236}">
                  <a16:creationId xmlns:a16="http://schemas.microsoft.com/office/drawing/2014/main" id="{4193A332-FA55-4755-97EE-FE862E0B9E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27" y="2523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91" name="Line 202">
              <a:extLst>
                <a:ext uri="{FF2B5EF4-FFF2-40B4-BE49-F238E27FC236}">
                  <a16:creationId xmlns:a16="http://schemas.microsoft.com/office/drawing/2014/main" id="{E523B4D9-382B-4FDA-866D-5AA9696D6A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54" y="2451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92" name="Line 203">
              <a:extLst>
                <a:ext uri="{FF2B5EF4-FFF2-40B4-BE49-F238E27FC236}">
                  <a16:creationId xmlns:a16="http://schemas.microsoft.com/office/drawing/2014/main" id="{A7710449-B213-4FCC-BCF2-2337A6ADED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82" y="24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93" name="Line 204">
              <a:extLst>
                <a:ext uri="{FF2B5EF4-FFF2-40B4-BE49-F238E27FC236}">
                  <a16:creationId xmlns:a16="http://schemas.microsoft.com/office/drawing/2014/main" id="{6BFEFC4A-21A8-48C0-867E-F020C6A680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09" y="2329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94" name="Line 205">
              <a:extLst>
                <a:ext uri="{FF2B5EF4-FFF2-40B4-BE49-F238E27FC236}">
                  <a16:creationId xmlns:a16="http://schemas.microsoft.com/office/drawing/2014/main" id="{B418C04E-403B-4A4E-8224-FF17FA56A5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36" y="2257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95" name="Line 206">
              <a:extLst>
                <a:ext uri="{FF2B5EF4-FFF2-40B4-BE49-F238E27FC236}">
                  <a16:creationId xmlns:a16="http://schemas.microsoft.com/office/drawing/2014/main" id="{37FC55F9-BBD3-49D1-BECF-8B70343E95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8" y="2765"/>
              <a:ext cx="774" cy="725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96" name="Line 207">
              <a:extLst>
                <a:ext uri="{FF2B5EF4-FFF2-40B4-BE49-F238E27FC236}">
                  <a16:creationId xmlns:a16="http://schemas.microsoft.com/office/drawing/2014/main" id="{147F783B-8AD8-4A3D-B32D-76CDF8A63F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8" y="2862"/>
              <a:ext cx="774" cy="725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97" name="Line 208">
              <a:extLst>
                <a:ext uri="{FF2B5EF4-FFF2-40B4-BE49-F238E27FC236}">
                  <a16:creationId xmlns:a16="http://schemas.microsoft.com/office/drawing/2014/main" id="{76BCF4AC-1285-4554-B712-8AFE876ACC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8" y="2281"/>
              <a:ext cx="774" cy="725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98" name="Line 209">
              <a:extLst>
                <a:ext uri="{FF2B5EF4-FFF2-40B4-BE49-F238E27FC236}">
                  <a16:creationId xmlns:a16="http://schemas.microsoft.com/office/drawing/2014/main" id="{AFF99B83-AF8C-42E0-A94F-A859E670AD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8" y="2378"/>
              <a:ext cx="774" cy="725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99" name="Line 210">
              <a:extLst>
                <a:ext uri="{FF2B5EF4-FFF2-40B4-BE49-F238E27FC236}">
                  <a16:creationId xmlns:a16="http://schemas.microsoft.com/office/drawing/2014/main" id="{0C088363-84A1-4D68-98CE-825398A0E0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8" y="2475"/>
              <a:ext cx="774" cy="72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00" name="Line 211">
              <a:extLst>
                <a:ext uri="{FF2B5EF4-FFF2-40B4-BE49-F238E27FC236}">
                  <a16:creationId xmlns:a16="http://schemas.microsoft.com/office/drawing/2014/main" id="{61500F8B-E274-4F65-9202-9A90D1E4EF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8" y="2571"/>
              <a:ext cx="774" cy="725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01" name="Line 212">
              <a:extLst>
                <a:ext uri="{FF2B5EF4-FFF2-40B4-BE49-F238E27FC236}">
                  <a16:creationId xmlns:a16="http://schemas.microsoft.com/office/drawing/2014/main" id="{9153A259-D4EC-484D-AF35-4F094C74E9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8" y="2668"/>
              <a:ext cx="774" cy="72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  <p:grpSp>
        <p:nvGrpSpPr>
          <p:cNvPr id="202" name="Group 191">
            <a:extLst>
              <a:ext uri="{FF2B5EF4-FFF2-40B4-BE49-F238E27FC236}">
                <a16:creationId xmlns:a16="http://schemas.microsoft.com/office/drawing/2014/main" id="{5998CB04-1EA5-4F84-85EB-154A98E42B4B}"/>
              </a:ext>
            </a:extLst>
          </p:cNvPr>
          <p:cNvGrpSpPr>
            <a:grpSpLocks/>
          </p:cNvGrpSpPr>
          <p:nvPr/>
        </p:nvGrpSpPr>
        <p:grpSpPr bwMode="auto">
          <a:xfrm>
            <a:off x="3111688" y="4712465"/>
            <a:ext cx="939706" cy="1549532"/>
            <a:chOff x="3388" y="2208"/>
            <a:chExt cx="774" cy="1742"/>
          </a:xfrm>
        </p:grpSpPr>
        <p:sp>
          <p:nvSpPr>
            <p:cNvPr id="203" name="Line 192">
              <a:extLst>
                <a:ext uri="{FF2B5EF4-FFF2-40B4-BE49-F238E27FC236}">
                  <a16:creationId xmlns:a16="http://schemas.microsoft.com/office/drawing/2014/main" id="{9D9D02DF-278C-4663-84B6-51516CF2D0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162" y="2934"/>
              <a:ext cx="0" cy="101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04" name="Line 193">
              <a:extLst>
                <a:ext uri="{FF2B5EF4-FFF2-40B4-BE49-F238E27FC236}">
                  <a16:creationId xmlns:a16="http://schemas.microsoft.com/office/drawing/2014/main" id="{4EC35F91-D32B-4C66-8C9A-28DCD942A3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12" y="2886"/>
              <a:ext cx="750" cy="701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05" name="Line 194">
              <a:extLst>
                <a:ext uri="{FF2B5EF4-FFF2-40B4-BE49-F238E27FC236}">
                  <a16:creationId xmlns:a16="http://schemas.microsoft.com/office/drawing/2014/main" id="{CDEA5F32-1B45-4B2F-B3DC-51E6728150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8" y="2208"/>
              <a:ext cx="774" cy="72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06" name="Line 195">
              <a:extLst>
                <a:ext uri="{FF2B5EF4-FFF2-40B4-BE49-F238E27FC236}">
                  <a16:creationId xmlns:a16="http://schemas.microsoft.com/office/drawing/2014/main" id="{C601CB22-10E9-4922-A128-282AF210C8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88" y="2208"/>
              <a:ext cx="0" cy="101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07" name="Line 196">
              <a:extLst>
                <a:ext uri="{FF2B5EF4-FFF2-40B4-BE49-F238E27FC236}">
                  <a16:creationId xmlns:a16="http://schemas.microsoft.com/office/drawing/2014/main" id="{0C9011FF-9FC7-48F7-9FC9-74FBCB3932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89" y="286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08" name="Line 197">
              <a:extLst>
                <a:ext uri="{FF2B5EF4-FFF2-40B4-BE49-F238E27FC236}">
                  <a16:creationId xmlns:a16="http://schemas.microsoft.com/office/drawing/2014/main" id="{E56DD2FC-8ACA-41C1-9AF3-7A297AF929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17" y="2789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09" name="Line 198">
              <a:extLst>
                <a:ext uri="{FF2B5EF4-FFF2-40B4-BE49-F238E27FC236}">
                  <a16:creationId xmlns:a16="http://schemas.microsoft.com/office/drawing/2014/main" id="{980F8BFC-72F6-4DB5-B4E4-698D247688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44" y="2741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10" name="Line 199">
              <a:extLst>
                <a:ext uri="{FF2B5EF4-FFF2-40B4-BE49-F238E27FC236}">
                  <a16:creationId xmlns:a16="http://schemas.microsoft.com/office/drawing/2014/main" id="{7381942C-2DEC-46DE-80ED-2791E401E3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72" y="2668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11" name="Line 200">
              <a:extLst>
                <a:ext uri="{FF2B5EF4-FFF2-40B4-BE49-F238E27FC236}">
                  <a16:creationId xmlns:a16="http://schemas.microsoft.com/office/drawing/2014/main" id="{BC9A5162-0F00-4D97-91A8-2DF20A2B08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99" y="2595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12" name="Line 201">
              <a:extLst>
                <a:ext uri="{FF2B5EF4-FFF2-40B4-BE49-F238E27FC236}">
                  <a16:creationId xmlns:a16="http://schemas.microsoft.com/office/drawing/2014/main" id="{A9F0BF84-8D34-430C-9A68-1E666B807A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27" y="2523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13" name="Line 202">
              <a:extLst>
                <a:ext uri="{FF2B5EF4-FFF2-40B4-BE49-F238E27FC236}">
                  <a16:creationId xmlns:a16="http://schemas.microsoft.com/office/drawing/2014/main" id="{FC950C68-9E21-48CB-9EBF-12A01D1770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54" y="2451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14" name="Line 203">
              <a:extLst>
                <a:ext uri="{FF2B5EF4-FFF2-40B4-BE49-F238E27FC236}">
                  <a16:creationId xmlns:a16="http://schemas.microsoft.com/office/drawing/2014/main" id="{EB74EAC5-7FBF-4290-B969-536B54C09E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82" y="24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15" name="Line 204">
              <a:extLst>
                <a:ext uri="{FF2B5EF4-FFF2-40B4-BE49-F238E27FC236}">
                  <a16:creationId xmlns:a16="http://schemas.microsoft.com/office/drawing/2014/main" id="{6CAD9DBF-032A-4505-9A6A-77AD98119E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09" y="2329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16" name="Line 205">
              <a:extLst>
                <a:ext uri="{FF2B5EF4-FFF2-40B4-BE49-F238E27FC236}">
                  <a16:creationId xmlns:a16="http://schemas.microsoft.com/office/drawing/2014/main" id="{D8766EE6-7B22-407D-869D-369FBAF151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36" y="2257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17" name="Line 206">
              <a:extLst>
                <a:ext uri="{FF2B5EF4-FFF2-40B4-BE49-F238E27FC236}">
                  <a16:creationId xmlns:a16="http://schemas.microsoft.com/office/drawing/2014/main" id="{0D413E89-DCC5-4DCB-A448-E4BA8841C9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8" y="2765"/>
              <a:ext cx="774" cy="725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18" name="Line 207">
              <a:extLst>
                <a:ext uri="{FF2B5EF4-FFF2-40B4-BE49-F238E27FC236}">
                  <a16:creationId xmlns:a16="http://schemas.microsoft.com/office/drawing/2014/main" id="{3593806F-1DB1-48F9-92DC-EBBB1D065E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8" y="2862"/>
              <a:ext cx="774" cy="725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19" name="Line 208">
              <a:extLst>
                <a:ext uri="{FF2B5EF4-FFF2-40B4-BE49-F238E27FC236}">
                  <a16:creationId xmlns:a16="http://schemas.microsoft.com/office/drawing/2014/main" id="{BDCEFF5D-AA1B-4467-81E0-88709CC9EF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8" y="2281"/>
              <a:ext cx="774" cy="725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20" name="Line 209">
              <a:extLst>
                <a:ext uri="{FF2B5EF4-FFF2-40B4-BE49-F238E27FC236}">
                  <a16:creationId xmlns:a16="http://schemas.microsoft.com/office/drawing/2014/main" id="{CB8EC9E6-02EB-4848-BF3B-56E118F4A4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8" y="2378"/>
              <a:ext cx="774" cy="725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21" name="Line 210">
              <a:extLst>
                <a:ext uri="{FF2B5EF4-FFF2-40B4-BE49-F238E27FC236}">
                  <a16:creationId xmlns:a16="http://schemas.microsoft.com/office/drawing/2014/main" id="{565C04F7-322A-45F4-9807-3471B46DC1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8" y="2475"/>
              <a:ext cx="774" cy="72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22" name="Line 211">
              <a:extLst>
                <a:ext uri="{FF2B5EF4-FFF2-40B4-BE49-F238E27FC236}">
                  <a16:creationId xmlns:a16="http://schemas.microsoft.com/office/drawing/2014/main" id="{F832483A-5057-4004-9543-A0E5DFE871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8" y="2571"/>
              <a:ext cx="774" cy="725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23" name="Line 212">
              <a:extLst>
                <a:ext uri="{FF2B5EF4-FFF2-40B4-BE49-F238E27FC236}">
                  <a16:creationId xmlns:a16="http://schemas.microsoft.com/office/drawing/2014/main" id="{B058F292-4159-44E0-AFAE-F0B01E9A62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8" y="2668"/>
              <a:ext cx="774" cy="72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  <p:grpSp>
        <p:nvGrpSpPr>
          <p:cNvPr id="224" name="Group 191">
            <a:extLst>
              <a:ext uri="{FF2B5EF4-FFF2-40B4-BE49-F238E27FC236}">
                <a16:creationId xmlns:a16="http://schemas.microsoft.com/office/drawing/2014/main" id="{DC488BE9-600B-492F-BFD8-9BA8D7FA4662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094212" y="5995331"/>
            <a:ext cx="920595" cy="1549532"/>
            <a:chOff x="3388" y="2208"/>
            <a:chExt cx="774" cy="1742"/>
          </a:xfrm>
        </p:grpSpPr>
        <p:sp>
          <p:nvSpPr>
            <p:cNvPr id="225" name="Line 192">
              <a:extLst>
                <a:ext uri="{FF2B5EF4-FFF2-40B4-BE49-F238E27FC236}">
                  <a16:creationId xmlns:a16="http://schemas.microsoft.com/office/drawing/2014/main" id="{9DDCBA94-A07F-422F-AB43-F0404839F7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162" y="2934"/>
              <a:ext cx="0" cy="101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26" name="Line 193">
              <a:extLst>
                <a:ext uri="{FF2B5EF4-FFF2-40B4-BE49-F238E27FC236}">
                  <a16:creationId xmlns:a16="http://schemas.microsoft.com/office/drawing/2014/main" id="{AA0B4BFE-37AB-4B5D-8DD9-F5295E649C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12" y="2886"/>
              <a:ext cx="750" cy="701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27" name="Line 194">
              <a:extLst>
                <a:ext uri="{FF2B5EF4-FFF2-40B4-BE49-F238E27FC236}">
                  <a16:creationId xmlns:a16="http://schemas.microsoft.com/office/drawing/2014/main" id="{36BB638C-9922-481D-85FA-167496FC65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8" y="2208"/>
              <a:ext cx="774" cy="72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28" name="Line 195">
              <a:extLst>
                <a:ext uri="{FF2B5EF4-FFF2-40B4-BE49-F238E27FC236}">
                  <a16:creationId xmlns:a16="http://schemas.microsoft.com/office/drawing/2014/main" id="{B5634D54-E04A-41B4-9986-18777993D7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88" y="2208"/>
              <a:ext cx="0" cy="101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29" name="Line 196">
              <a:extLst>
                <a:ext uri="{FF2B5EF4-FFF2-40B4-BE49-F238E27FC236}">
                  <a16:creationId xmlns:a16="http://schemas.microsoft.com/office/drawing/2014/main" id="{1B3BC649-623E-428C-A4C4-68F8F93147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89" y="286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0" name="Line 197">
              <a:extLst>
                <a:ext uri="{FF2B5EF4-FFF2-40B4-BE49-F238E27FC236}">
                  <a16:creationId xmlns:a16="http://schemas.microsoft.com/office/drawing/2014/main" id="{F58DD13C-0735-41D0-8F9B-D645BEE004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17" y="2789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1" name="Line 198">
              <a:extLst>
                <a:ext uri="{FF2B5EF4-FFF2-40B4-BE49-F238E27FC236}">
                  <a16:creationId xmlns:a16="http://schemas.microsoft.com/office/drawing/2014/main" id="{E74B8795-66C9-4A67-AE0E-E25D50422B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44" y="2741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2" name="Line 199">
              <a:extLst>
                <a:ext uri="{FF2B5EF4-FFF2-40B4-BE49-F238E27FC236}">
                  <a16:creationId xmlns:a16="http://schemas.microsoft.com/office/drawing/2014/main" id="{CE40A706-E30B-4672-BC1F-BC6DDB601D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72" y="2668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3" name="Line 200">
              <a:extLst>
                <a:ext uri="{FF2B5EF4-FFF2-40B4-BE49-F238E27FC236}">
                  <a16:creationId xmlns:a16="http://schemas.microsoft.com/office/drawing/2014/main" id="{F788CC50-9F59-48EE-BE52-5E169C755B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99" y="2595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4" name="Line 201">
              <a:extLst>
                <a:ext uri="{FF2B5EF4-FFF2-40B4-BE49-F238E27FC236}">
                  <a16:creationId xmlns:a16="http://schemas.microsoft.com/office/drawing/2014/main" id="{C397DBE0-616B-4C09-BA1A-3167658F0C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27" y="2523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5" name="Line 202">
              <a:extLst>
                <a:ext uri="{FF2B5EF4-FFF2-40B4-BE49-F238E27FC236}">
                  <a16:creationId xmlns:a16="http://schemas.microsoft.com/office/drawing/2014/main" id="{1D25DAEC-05FA-4EF1-88C3-D7B8DFFBDD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54" y="2451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6" name="Line 203">
              <a:extLst>
                <a:ext uri="{FF2B5EF4-FFF2-40B4-BE49-F238E27FC236}">
                  <a16:creationId xmlns:a16="http://schemas.microsoft.com/office/drawing/2014/main" id="{8AB73420-47A1-44C9-BB6E-2EEFE5940B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82" y="24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7" name="Line 204">
              <a:extLst>
                <a:ext uri="{FF2B5EF4-FFF2-40B4-BE49-F238E27FC236}">
                  <a16:creationId xmlns:a16="http://schemas.microsoft.com/office/drawing/2014/main" id="{92441E09-C536-4A19-9283-6AD383C350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09" y="2329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8" name="Line 205">
              <a:extLst>
                <a:ext uri="{FF2B5EF4-FFF2-40B4-BE49-F238E27FC236}">
                  <a16:creationId xmlns:a16="http://schemas.microsoft.com/office/drawing/2014/main" id="{33D5E367-BCDB-477F-BE3E-0A443C717B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36" y="2257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9" name="Line 206">
              <a:extLst>
                <a:ext uri="{FF2B5EF4-FFF2-40B4-BE49-F238E27FC236}">
                  <a16:creationId xmlns:a16="http://schemas.microsoft.com/office/drawing/2014/main" id="{50853DA0-593F-43F2-857B-B5E0FAFEDC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8" y="2765"/>
              <a:ext cx="774" cy="725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40" name="Line 207">
              <a:extLst>
                <a:ext uri="{FF2B5EF4-FFF2-40B4-BE49-F238E27FC236}">
                  <a16:creationId xmlns:a16="http://schemas.microsoft.com/office/drawing/2014/main" id="{9D128A2A-8E30-4B96-BC6B-2965B2C394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8" y="2862"/>
              <a:ext cx="774" cy="725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41" name="Line 208">
              <a:extLst>
                <a:ext uri="{FF2B5EF4-FFF2-40B4-BE49-F238E27FC236}">
                  <a16:creationId xmlns:a16="http://schemas.microsoft.com/office/drawing/2014/main" id="{5DCCB54B-79C8-4122-8159-D740F4893D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8" y="2281"/>
              <a:ext cx="774" cy="725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42" name="Line 209">
              <a:extLst>
                <a:ext uri="{FF2B5EF4-FFF2-40B4-BE49-F238E27FC236}">
                  <a16:creationId xmlns:a16="http://schemas.microsoft.com/office/drawing/2014/main" id="{1BBBC58C-200A-4EE5-BB7A-13F09E58E8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8" y="2378"/>
              <a:ext cx="774" cy="725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43" name="Line 210">
              <a:extLst>
                <a:ext uri="{FF2B5EF4-FFF2-40B4-BE49-F238E27FC236}">
                  <a16:creationId xmlns:a16="http://schemas.microsoft.com/office/drawing/2014/main" id="{F1B2353B-8B68-4019-ADAD-BA2B04F60D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8" y="2475"/>
              <a:ext cx="774" cy="72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44" name="Line 211">
              <a:extLst>
                <a:ext uri="{FF2B5EF4-FFF2-40B4-BE49-F238E27FC236}">
                  <a16:creationId xmlns:a16="http://schemas.microsoft.com/office/drawing/2014/main" id="{5190CAF3-3CB2-4E85-9B55-0528B9D10B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8" y="2571"/>
              <a:ext cx="774" cy="725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45" name="Line 212">
              <a:extLst>
                <a:ext uri="{FF2B5EF4-FFF2-40B4-BE49-F238E27FC236}">
                  <a16:creationId xmlns:a16="http://schemas.microsoft.com/office/drawing/2014/main" id="{A3FC9922-EC0A-40F5-B6E3-BD54242D23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8" y="2668"/>
              <a:ext cx="774" cy="72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  <p:grpSp>
        <p:nvGrpSpPr>
          <p:cNvPr id="246" name="Group 191">
            <a:extLst>
              <a:ext uri="{FF2B5EF4-FFF2-40B4-BE49-F238E27FC236}">
                <a16:creationId xmlns:a16="http://schemas.microsoft.com/office/drawing/2014/main" id="{D5E97FF8-DDFC-4C41-8A80-FFB08BDDE4E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565066" y="7157925"/>
            <a:ext cx="914785" cy="1549532"/>
            <a:chOff x="3388" y="2208"/>
            <a:chExt cx="774" cy="1742"/>
          </a:xfrm>
        </p:grpSpPr>
        <p:sp>
          <p:nvSpPr>
            <p:cNvPr id="247" name="Line 192">
              <a:extLst>
                <a:ext uri="{FF2B5EF4-FFF2-40B4-BE49-F238E27FC236}">
                  <a16:creationId xmlns:a16="http://schemas.microsoft.com/office/drawing/2014/main" id="{AB7CCED1-5243-4252-B5AA-4E5FDA9C48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162" y="2934"/>
              <a:ext cx="0" cy="101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48" name="Line 193">
              <a:extLst>
                <a:ext uri="{FF2B5EF4-FFF2-40B4-BE49-F238E27FC236}">
                  <a16:creationId xmlns:a16="http://schemas.microsoft.com/office/drawing/2014/main" id="{C545CFB2-9721-48A1-9266-5248C7F67E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12" y="2886"/>
              <a:ext cx="750" cy="701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49" name="Line 194">
              <a:extLst>
                <a:ext uri="{FF2B5EF4-FFF2-40B4-BE49-F238E27FC236}">
                  <a16:creationId xmlns:a16="http://schemas.microsoft.com/office/drawing/2014/main" id="{5A8FF5C3-929B-4FDD-8994-2CE273A3F3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8" y="2208"/>
              <a:ext cx="774" cy="72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50" name="Line 195">
              <a:extLst>
                <a:ext uri="{FF2B5EF4-FFF2-40B4-BE49-F238E27FC236}">
                  <a16:creationId xmlns:a16="http://schemas.microsoft.com/office/drawing/2014/main" id="{6C2B5325-F3ED-427F-A568-ACC6FE272C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88" y="2208"/>
              <a:ext cx="0" cy="101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51" name="Line 196">
              <a:extLst>
                <a:ext uri="{FF2B5EF4-FFF2-40B4-BE49-F238E27FC236}">
                  <a16:creationId xmlns:a16="http://schemas.microsoft.com/office/drawing/2014/main" id="{C5BB79C3-F6D1-4785-861A-D228EA70FF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89" y="286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52" name="Line 197">
              <a:extLst>
                <a:ext uri="{FF2B5EF4-FFF2-40B4-BE49-F238E27FC236}">
                  <a16:creationId xmlns:a16="http://schemas.microsoft.com/office/drawing/2014/main" id="{9DC9DDE5-F758-4677-9EF4-51DB4CCC50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17" y="2789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53" name="Line 198">
              <a:extLst>
                <a:ext uri="{FF2B5EF4-FFF2-40B4-BE49-F238E27FC236}">
                  <a16:creationId xmlns:a16="http://schemas.microsoft.com/office/drawing/2014/main" id="{09AB7B5C-1E04-46A2-B366-BD5B53BBCA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44" y="2741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54" name="Line 199">
              <a:extLst>
                <a:ext uri="{FF2B5EF4-FFF2-40B4-BE49-F238E27FC236}">
                  <a16:creationId xmlns:a16="http://schemas.microsoft.com/office/drawing/2014/main" id="{FCAE85B9-F0F2-4E9A-BE3A-13EEC6EE8B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72" y="2668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55" name="Line 200">
              <a:extLst>
                <a:ext uri="{FF2B5EF4-FFF2-40B4-BE49-F238E27FC236}">
                  <a16:creationId xmlns:a16="http://schemas.microsoft.com/office/drawing/2014/main" id="{F43AB85A-B60F-4944-BC5C-0B7BBB4102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99" y="2595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56" name="Line 201">
              <a:extLst>
                <a:ext uri="{FF2B5EF4-FFF2-40B4-BE49-F238E27FC236}">
                  <a16:creationId xmlns:a16="http://schemas.microsoft.com/office/drawing/2014/main" id="{C4AD172B-F627-4D6C-9CEC-32C183E9DC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27" y="2523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57" name="Line 202">
              <a:extLst>
                <a:ext uri="{FF2B5EF4-FFF2-40B4-BE49-F238E27FC236}">
                  <a16:creationId xmlns:a16="http://schemas.microsoft.com/office/drawing/2014/main" id="{8D77C3C5-6DEF-42DD-AB07-411EEB78FF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54" y="2451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58" name="Line 203">
              <a:extLst>
                <a:ext uri="{FF2B5EF4-FFF2-40B4-BE49-F238E27FC236}">
                  <a16:creationId xmlns:a16="http://schemas.microsoft.com/office/drawing/2014/main" id="{9F850D56-7778-4924-9CBF-73BC8D0EE6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82" y="24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59" name="Line 204">
              <a:extLst>
                <a:ext uri="{FF2B5EF4-FFF2-40B4-BE49-F238E27FC236}">
                  <a16:creationId xmlns:a16="http://schemas.microsoft.com/office/drawing/2014/main" id="{6A8FD39E-D4B1-4487-83E9-D8270A8A03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09" y="2329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60" name="Line 205">
              <a:extLst>
                <a:ext uri="{FF2B5EF4-FFF2-40B4-BE49-F238E27FC236}">
                  <a16:creationId xmlns:a16="http://schemas.microsoft.com/office/drawing/2014/main" id="{142B5AF9-DCC8-480A-830C-93650DBFF0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36" y="2257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61" name="Line 206">
              <a:extLst>
                <a:ext uri="{FF2B5EF4-FFF2-40B4-BE49-F238E27FC236}">
                  <a16:creationId xmlns:a16="http://schemas.microsoft.com/office/drawing/2014/main" id="{01AE86AC-C42E-4167-9CAF-9A1CAC4595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8" y="2765"/>
              <a:ext cx="774" cy="725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62" name="Line 207">
              <a:extLst>
                <a:ext uri="{FF2B5EF4-FFF2-40B4-BE49-F238E27FC236}">
                  <a16:creationId xmlns:a16="http://schemas.microsoft.com/office/drawing/2014/main" id="{815F96A0-59C3-4297-AD36-5328499F53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8" y="2862"/>
              <a:ext cx="774" cy="725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63" name="Line 208">
              <a:extLst>
                <a:ext uri="{FF2B5EF4-FFF2-40B4-BE49-F238E27FC236}">
                  <a16:creationId xmlns:a16="http://schemas.microsoft.com/office/drawing/2014/main" id="{DB29EB8D-8E5E-4842-9E59-06D0242F8A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8" y="2281"/>
              <a:ext cx="774" cy="725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64" name="Line 209">
              <a:extLst>
                <a:ext uri="{FF2B5EF4-FFF2-40B4-BE49-F238E27FC236}">
                  <a16:creationId xmlns:a16="http://schemas.microsoft.com/office/drawing/2014/main" id="{5E21B570-FEB5-46BF-B233-AEADAAAF61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8" y="2378"/>
              <a:ext cx="774" cy="725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65" name="Line 210">
              <a:extLst>
                <a:ext uri="{FF2B5EF4-FFF2-40B4-BE49-F238E27FC236}">
                  <a16:creationId xmlns:a16="http://schemas.microsoft.com/office/drawing/2014/main" id="{B9C429C3-05EF-4C27-AF8C-B9588F0BC2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8" y="2475"/>
              <a:ext cx="774" cy="72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66" name="Line 211">
              <a:extLst>
                <a:ext uri="{FF2B5EF4-FFF2-40B4-BE49-F238E27FC236}">
                  <a16:creationId xmlns:a16="http://schemas.microsoft.com/office/drawing/2014/main" id="{1E23A103-6C5F-4860-8171-3BD2E4F20E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8" y="2571"/>
              <a:ext cx="774" cy="725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67" name="Line 212">
              <a:extLst>
                <a:ext uri="{FF2B5EF4-FFF2-40B4-BE49-F238E27FC236}">
                  <a16:creationId xmlns:a16="http://schemas.microsoft.com/office/drawing/2014/main" id="{DA1B7906-5CAD-4691-BF5C-7D804FF423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8" y="2668"/>
              <a:ext cx="774" cy="72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  <p:grpSp>
        <p:nvGrpSpPr>
          <p:cNvPr id="312" name="Group 288">
            <a:extLst>
              <a:ext uri="{FF2B5EF4-FFF2-40B4-BE49-F238E27FC236}">
                <a16:creationId xmlns:a16="http://schemas.microsoft.com/office/drawing/2014/main" id="{7BBD95F1-5D65-404F-BA8E-1467640744D5}"/>
              </a:ext>
            </a:extLst>
          </p:cNvPr>
          <p:cNvGrpSpPr>
            <a:grpSpLocks/>
          </p:cNvGrpSpPr>
          <p:nvPr/>
        </p:nvGrpSpPr>
        <p:grpSpPr bwMode="auto">
          <a:xfrm>
            <a:off x="6834141" y="5358427"/>
            <a:ext cx="222250" cy="858838"/>
            <a:chOff x="384" y="816"/>
            <a:chExt cx="140" cy="541"/>
          </a:xfrm>
        </p:grpSpPr>
        <p:sp>
          <p:nvSpPr>
            <p:cNvPr id="313" name="Line 289">
              <a:extLst>
                <a:ext uri="{FF2B5EF4-FFF2-40B4-BE49-F238E27FC236}">
                  <a16:creationId xmlns:a16="http://schemas.microsoft.com/office/drawing/2014/main" id="{B20607EC-9BFC-49B3-8132-18AC7AEC73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" name="Line 290">
              <a:extLst>
                <a:ext uri="{FF2B5EF4-FFF2-40B4-BE49-F238E27FC236}">
                  <a16:creationId xmlns:a16="http://schemas.microsoft.com/office/drawing/2014/main" id="{84D790D4-A5EE-445A-A81D-6F6AE4FB91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" name="Freeform 291">
              <a:extLst>
                <a:ext uri="{FF2B5EF4-FFF2-40B4-BE49-F238E27FC236}">
                  <a16:creationId xmlns:a16="http://schemas.microsoft.com/office/drawing/2014/main" id="{6DCFD677-9F9D-4F16-A288-32AE61C7E10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8 h 375"/>
                <a:gd name="T6" fmla="*/ 2 w 173"/>
                <a:gd name="T7" fmla="*/ 40 h 375"/>
                <a:gd name="T8" fmla="*/ 2 w 173"/>
                <a:gd name="T9" fmla="*/ 48 h 375"/>
                <a:gd name="T10" fmla="*/ 2 w 173"/>
                <a:gd name="T11" fmla="*/ 149 h 375"/>
                <a:gd name="T12" fmla="*/ 2 w 173"/>
                <a:gd name="T13" fmla="*/ 184 h 375"/>
                <a:gd name="T14" fmla="*/ 2 w 173"/>
                <a:gd name="T15" fmla="*/ 202 h 375"/>
                <a:gd name="T16" fmla="*/ 0 w 173"/>
                <a:gd name="T17" fmla="*/ 170 h 375"/>
                <a:gd name="T18" fmla="*/ 0 w 173"/>
                <a:gd name="T19" fmla="*/ 69 h 375"/>
                <a:gd name="T20" fmla="*/ 2 w 173"/>
                <a:gd name="T21" fmla="*/ 50 h 375"/>
                <a:gd name="T22" fmla="*/ 2 w 173"/>
                <a:gd name="T23" fmla="*/ 47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6" name="AutoShape 28">
            <a:extLst>
              <a:ext uri="{FF2B5EF4-FFF2-40B4-BE49-F238E27FC236}">
                <a16:creationId xmlns:a16="http://schemas.microsoft.com/office/drawing/2014/main" id="{7B02AFEF-AAB3-42E4-9993-3432F5D79B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1072" y="5663664"/>
            <a:ext cx="285961" cy="567462"/>
          </a:xfrm>
          <a:prstGeom prst="can">
            <a:avLst>
              <a:gd name="adj" fmla="val 43873"/>
            </a:avLst>
          </a:prstGeom>
          <a:solidFill>
            <a:srgbClr val="73D9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17" name="AutoShape 28">
            <a:extLst>
              <a:ext uri="{FF2B5EF4-FFF2-40B4-BE49-F238E27FC236}">
                <a16:creationId xmlns:a16="http://schemas.microsoft.com/office/drawing/2014/main" id="{E1AF2E54-9B53-4663-BCAA-426E6E830B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1071" y="5206896"/>
            <a:ext cx="285961" cy="567462"/>
          </a:xfrm>
          <a:prstGeom prst="can">
            <a:avLst>
              <a:gd name="adj" fmla="val 43873"/>
            </a:avLst>
          </a:prstGeom>
          <a:solidFill>
            <a:srgbClr val="73D9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pSp>
        <p:nvGrpSpPr>
          <p:cNvPr id="318" name="Group 292">
            <a:extLst>
              <a:ext uri="{FF2B5EF4-FFF2-40B4-BE49-F238E27FC236}">
                <a16:creationId xmlns:a16="http://schemas.microsoft.com/office/drawing/2014/main" id="{A33B7114-0997-4158-AE14-3C8624D0F27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641049" y="3376761"/>
            <a:ext cx="222250" cy="779463"/>
            <a:chOff x="386" y="866"/>
            <a:chExt cx="140" cy="491"/>
          </a:xfrm>
        </p:grpSpPr>
        <p:sp>
          <p:nvSpPr>
            <p:cNvPr id="319" name="Line 293">
              <a:extLst>
                <a:ext uri="{FF2B5EF4-FFF2-40B4-BE49-F238E27FC236}">
                  <a16:creationId xmlns:a16="http://schemas.microsoft.com/office/drawing/2014/main" id="{B3C7E482-B3D6-484E-96CD-3B392903E3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" name="Line 294">
              <a:extLst>
                <a:ext uri="{FF2B5EF4-FFF2-40B4-BE49-F238E27FC236}">
                  <a16:creationId xmlns:a16="http://schemas.microsoft.com/office/drawing/2014/main" id="{45A1BDEB-13CB-479D-B203-54A486069E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" name="Freeform 295">
              <a:extLst>
                <a:ext uri="{FF2B5EF4-FFF2-40B4-BE49-F238E27FC236}">
                  <a16:creationId xmlns:a16="http://schemas.microsoft.com/office/drawing/2014/main" id="{C020DCCC-82C7-4409-AAB3-4CEC72E705E3}"/>
                </a:ext>
              </a:extLst>
            </p:cNvPr>
            <p:cNvSpPr>
              <a:spLocks/>
            </p:cNvSpPr>
            <p:nvPr/>
          </p:nvSpPr>
          <p:spPr bwMode="auto">
            <a:xfrm rot="10800000" flipH="1">
              <a:off x="386" y="86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7 h 375"/>
                <a:gd name="T6" fmla="*/ 2 w 173"/>
                <a:gd name="T7" fmla="*/ 39 h 375"/>
                <a:gd name="T8" fmla="*/ 2 w 173"/>
                <a:gd name="T9" fmla="*/ 47 h 375"/>
                <a:gd name="T10" fmla="*/ 2 w 173"/>
                <a:gd name="T11" fmla="*/ 145 h 375"/>
                <a:gd name="T12" fmla="*/ 2 w 173"/>
                <a:gd name="T13" fmla="*/ 179 h 375"/>
                <a:gd name="T14" fmla="*/ 2 w 173"/>
                <a:gd name="T15" fmla="*/ 196 h 375"/>
                <a:gd name="T16" fmla="*/ 0 w 173"/>
                <a:gd name="T17" fmla="*/ 165 h 375"/>
                <a:gd name="T18" fmla="*/ 0 w 173"/>
                <a:gd name="T19" fmla="*/ 67 h 375"/>
                <a:gd name="T20" fmla="*/ 2 w 173"/>
                <a:gd name="T21" fmla="*/ 49 h 375"/>
                <a:gd name="T22" fmla="*/ 2 w 173"/>
                <a:gd name="T23" fmla="*/ 46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22" name="Freeform 317">
            <a:extLst>
              <a:ext uri="{FF2B5EF4-FFF2-40B4-BE49-F238E27FC236}">
                <a16:creationId xmlns:a16="http://schemas.microsoft.com/office/drawing/2014/main" id="{CF8A2B2C-C77E-4FD5-87B4-A26DCB631851}"/>
              </a:ext>
            </a:extLst>
          </p:cNvPr>
          <p:cNvSpPr>
            <a:spLocks/>
          </p:cNvSpPr>
          <p:nvPr/>
        </p:nvSpPr>
        <p:spPr bwMode="auto">
          <a:xfrm rot="10800000">
            <a:off x="3645420" y="3238792"/>
            <a:ext cx="222250" cy="577850"/>
          </a:xfrm>
          <a:custGeom>
            <a:avLst/>
            <a:gdLst>
              <a:gd name="T0" fmla="*/ 2 w 173"/>
              <a:gd name="T1" fmla="*/ 15 h 375"/>
              <a:gd name="T2" fmla="*/ 2 w 173"/>
              <a:gd name="T3" fmla="*/ 0 h 375"/>
              <a:gd name="T4" fmla="*/ 2 w 173"/>
              <a:gd name="T5" fmla="*/ 38 h 375"/>
              <a:gd name="T6" fmla="*/ 2 w 173"/>
              <a:gd name="T7" fmla="*/ 40 h 375"/>
              <a:gd name="T8" fmla="*/ 2 w 173"/>
              <a:gd name="T9" fmla="*/ 48 h 375"/>
              <a:gd name="T10" fmla="*/ 2 w 173"/>
              <a:gd name="T11" fmla="*/ 149 h 375"/>
              <a:gd name="T12" fmla="*/ 2 w 173"/>
              <a:gd name="T13" fmla="*/ 184 h 375"/>
              <a:gd name="T14" fmla="*/ 2 w 173"/>
              <a:gd name="T15" fmla="*/ 202 h 375"/>
              <a:gd name="T16" fmla="*/ 0 w 173"/>
              <a:gd name="T17" fmla="*/ 170 h 375"/>
              <a:gd name="T18" fmla="*/ 0 w 173"/>
              <a:gd name="T19" fmla="*/ 69 h 375"/>
              <a:gd name="T20" fmla="*/ 2 w 173"/>
              <a:gd name="T21" fmla="*/ 50 h 375"/>
              <a:gd name="T22" fmla="*/ 2 w 173"/>
              <a:gd name="T23" fmla="*/ 47 h 375"/>
              <a:gd name="T24" fmla="*/ 2 w 173"/>
              <a:gd name="T25" fmla="*/ 15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chemeClr val="bg1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dirty="0"/>
              <a:t>  </a:t>
            </a:r>
          </a:p>
        </p:txBody>
      </p:sp>
      <p:grpSp>
        <p:nvGrpSpPr>
          <p:cNvPr id="323" name="Group 292">
            <a:extLst>
              <a:ext uri="{FF2B5EF4-FFF2-40B4-BE49-F238E27FC236}">
                <a16:creationId xmlns:a16="http://schemas.microsoft.com/office/drawing/2014/main" id="{2D1A53DE-F013-44E5-B7E8-5825CA7A9EF3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315019" y="3356913"/>
            <a:ext cx="222250" cy="779463"/>
            <a:chOff x="386" y="866"/>
            <a:chExt cx="140" cy="491"/>
          </a:xfrm>
        </p:grpSpPr>
        <p:sp>
          <p:nvSpPr>
            <p:cNvPr id="324" name="Line 293">
              <a:extLst>
                <a:ext uri="{FF2B5EF4-FFF2-40B4-BE49-F238E27FC236}">
                  <a16:creationId xmlns:a16="http://schemas.microsoft.com/office/drawing/2014/main" id="{2594ACBE-70CA-43A2-ACB0-69F6BCEAEB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5" name="Line 294">
              <a:extLst>
                <a:ext uri="{FF2B5EF4-FFF2-40B4-BE49-F238E27FC236}">
                  <a16:creationId xmlns:a16="http://schemas.microsoft.com/office/drawing/2014/main" id="{4D894E28-24CB-4520-8D72-C5FB4B452F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6" name="Freeform 295">
              <a:extLst>
                <a:ext uri="{FF2B5EF4-FFF2-40B4-BE49-F238E27FC236}">
                  <a16:creationId xmlns:a16="http://schemas.microsoft.com/office/drawing/2014/main" id="{82FC3A2C-DBBC-4771-B1C4-21F4DE84EA53}"/>
                </a:ext>
              </a:extLst>
            </p:cNvPr>
            <p:cNvSpPr>
              <a:spLocks/>
            </p:cNvSpPr>
            <p:nvPr/>
          </p:nvSpPr>
          <p:spPr bwMode="auto">
            <a:xfrm rot="10800000" flipH="1">
              <a:off x="386" y="86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7 h 375"/>
                <a:gd name="T6" fmla="*/ 2 w 173"/>
                <a:gd name="T7" fmla="*/ 39 h 375"/>
                <a:gd name="T8" fmla="*/ 2 w 173"/>
                <a:gd name="T9" fmla="*/ 47 h 375"/>
                <a:gd name="T10" fmla="*/ 2 w 173"/>
                <a:gd name="T11" fmla="*/ 145 h 375"/>
                <a:gd name="T12" fmla="*/ 2 w 173"/>
                <a:gd name="T13" fmla="*/ 179 h 375"/>
                <a:gd name="T14" fmla="*/ 2 w 173"/>
                <a:gd name="T15" fmla="*/ 196 h 375"/>
                <a:gd name="T16" fmla="*/ 0 w 173"/>
                <a:gd name="T17" fmla="*/ 165 h 375"/>
                <a:gd name="T18" fmla="*/ 0 w 173"/>
                <a:gd name="T19" fmla="*/ 67 h 375"/>
                <a:gd name="T20" fmla="*/ 2 w 173"/>
                <a:gd name="T21" fmla="*/ 49 h 375"/>
                <a:gd name="T22" fmla="*/ 2 w 173"/>
                <a:gd name="T23" fmla="*/ 46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27" name="Freeform 317">
            <a:extLst>
              <a:ext uri="{FF2B5EF4-FFF2-40B4-BE49-F238E27FC236}">
                <a16:creationId xmlns:a16="http://schemas.microsoft.com/office/drawing/2014/main" id="{8DA35A4C-1889-4BF7-9DB1-268C56B4EAF0}"/>
              </a:ext>
            </a:extLst>
          </p:cNvPr>
          <p:cNvSpPr>
            <a:spLocks/>
          </p:cNvSpPr>
          <p:nvPr/>
        </p:nvSpPr>
        <p:spPr bwMode="auto">
          <a:xfrm rot="10800000">
            <a:off x="4319390" y="3218944"/>
            <a:ext cx="222250" cy="577850"/>
          </a:xfrm>
          <a:custGeom>
            <a:avLst/>
            <a:gdLst>
              <a:gd name="T0" fmla="*/ 2 w 173"/>
              <a:gd name="T1" fmla="*/ 15 h 375"/>
              <a:gd name="T2" fmla="*/ 2 w 173"/>
              <a:gd name="T3" fmla="*/ 0 h 375"/>
              <a:gd name="T4" fmla="*/ 2 w 173"/>
              <a:gd name="T5" fmla="*/ 38 h 375"/>
              <a:gd name="T6" fmla="*/ 2 w 173"/>
              <a:gd name="T7" fmla="*/ 40 h 375"/>
              <a:gd name="T8" fmla="*/ 2 w 173"/>
              <a:gd name="T9" fmla="*/ 48 h 375"/>
              <a:gd name="T10" fmla="*/ 2 w 173"/>
              <a:gd name="T11" fmla="*/ 149 h 375"/>
              <a:gd name="T12" fmla="*/ 2 w 173"/>
              <a:gd name="T13" fmla="*/ 184 h 375"/>
              <a:gd name="T14" fmla="*/ 2 w 173"/>
              <a:gd name="T15" fmla="*/ 202 h 375"/>
              <a:gd name="T16" fmla="*/ 0 w 173"/>
              <a:gd name="T17" fmla="*/ 170 h 375"/>
              <a:gd name="T18" fmla="*/ 0 w 173"/>
              <a:gd name="T19" fmla="*/ 69 h 375"/>
              <a:gd name="T20" fmla="*/ 2 w 173"/>
              <a:gd name="T21" fmla="*/ 50 h 375"/>
              <a:gd name="T22" fmla="*/ 2 w 173"/>
              <a:gd name="T23" fmla="*/ 47 h 375"/>
              <a:gd name="T24" fmla="*/ 2 w 173"/>
              <a:gd name="T25" fmla="*/ 15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chemeClr val="bg1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dirty="0"/>
              <a:t>  </a:t>
            </a:r>
          </a:p>
        </p:txBody>
      </p:sp>
      <p:sp>
        <p:nvSpPr>
          <p:cNvPr id="328" name="AutoShape 28">
            <a:extLst>
              <a:ext uri="{FF2B5EF4-FFF2-40B4-BE49-F238E27FC236}">
                <a16:creationId xmlns:a16="http://schemas.microsoft.com/office/drawing/2014/main" id="{002EA52C-392A-417B-9446-1B95E2273B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1378" y="4133455"/>
            <a:ext cx="285961" cy="567462"/>
          </a:xfrm>
          <a:prstGeom prst="can">
            <a:avLst>
              <a:gd name="adj" fmla="val 43873"/>
            </a:avLst>
          </a:prstGeom>
          <a:solidFill>
            <a:srgbClr val="73D9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29" name="AutoShape 28">
            <a:extLst>
              <a:ext uri="{FF2B5EF4-FFF2-40B4-BE49-F238E27FC236}">
                <a16:creationId xmlns:a16="http://schemas.microsoft.com/office/drawing/2014/main" id="{4C9D5A7A-DC37-4F05-81BA-D84EE6E2F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1590" y="4159118"/>
            <a:ext cx="285961" cy="567462"/>
          </a:xfrm>
          <a:prstGeom prst="can">
            <a:avLst>
              <a:gd name="adj" fmla="val 43873"/>
            </a:avLst>
          </a:prstGeom>
          <a:solidFill>
            <a:srgbClr val="73D9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30" name="AutoShape 28">
            <a:extLst>
              <a:ext uri="{FF2B5EF4-FFF2-40B4-BE49-F238E27FC236}">
                <a16:creationId xmlns:a16="http://schemas.microsoft.com/office/drawing/2014/main" id="{D0FBE554-8672-4AC2-8883-ABAF341B6C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4283" y="4133455"/>
            <a:ext cx="285961" cy="567462"/>
          </a:xfrm>
          <a:prstGeom prst="can">
            <a:avLst>
              <a:gd name="adj" fmla="val 43873"/>
            </a:avLst>
          </a:prstGeom>
          <a:solidFill>
            <a:srgbClr val="73D9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pSp>
        <p:nvGrpSpPr>
          <p:cNvPr id="268" name="Group 267"/>
          <p:cNvGrpSpPr/>
          <p:nvPr/>
        </p:nvGrpSpPr>
        <p:grpSpPr>
          <a:xfrm>
            <a:off x="3996607" y="7285833"/>
            <a:ext cx="145559" cy="291831"/>
            <a:chOff x="-2209800" y="5901249"/>
            <a:chExt cx="145559" cy="291831"/>
          </a:xfrm>
        </p:grpSpPr>
        <p:sp>
          <p:nvSpPr>
            <p:cNvPr id="269" name="Rectangle 268"/>
            <p:cNvSpPr/>
            <p:nvPr/>
          </p:nvSpPr>
          <p:spPr>
            <a:xfrm>
              <a:off x="-2175639" y="5991899"/>
              <a:ext cx="76200" cy="201181"/>
            </a:xfrm>
            <a:prstGeom prst="rect">
              <a:avLst/>
            </a:prstGeom>
            <a:solidFill>
              <a:srgbClr val="99663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Oval 269"/>
            <p:cNvSpPr/>
            <p:nvPr/>
          </p:nvSpPr>
          <p:spPr>
            <a:xfrm>
              <a:off x="-2209800" y="5901249"/>
              <a:ext cx="145559" cy="14555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1695</TotalTime>
  <Words>120</Words>
  <Application>Microsoft Office PowerPoint</Application>
  <PresentationFormat>Custom</PresentationFormat>
  <Paragraphs>21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Saurutobi</cp:lastModifiedBy>
  <cp:revision>197</cp:revision>
  <cp:lastPrinted>2017-03-24T23:48:29Z</cp:lastPrinted>
  <dcterms:created xsi:type="dcterms:W3CDTF">2002-08-21T12:11:08Z</dcterms:created>
  <dcterms:modified xsi:type="dcterms:W3CDTF">2020-02-09T01:05:59Z</dcterms:modified>
  <cp:category>Shooting</cp:category>
</cp:coreProperties>
</file>