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82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utoShape 28">
            <a:extLst>
              <a:ext uri="{FF2B5EF4-FFF2-40B4-BE49-F238E27FC236}">
                <a16:creationId xmlns:a16="http://schemas.microsoft.com/office/drawing/2014/main" id="{88B58471-9B22-4623-97DA-3B6FAD67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233" y="5082125"/>
            <a:ext cx="438361" cy="859957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" name="AutoShape 28">
            <a:extLst>
              <a:ext uri="{FF2B5EF4-FFF2-40B4-BE49-F238E27FC236}">
                <a16:creationId xmlns:a16="http://schemas.microsoft.com/office/drawing/2014/main" id="{B7058A33-2C23-454B-9D6B-369FC86A7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300" y="4290158"/>
            <a:ext cx="438361" cy="859957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2" name="Group 49"/>
          <p:cNvGrpSpPr>
            <a:grpSpLocks noChangeAspect="1"/>
          </p:cNvGrpSpPr>
          <p:nvPr/>
        </p:nvGrpSpPr>
        <p:grpSpPr bwMode="auto">
          <a:xfrm rot="10800000">
            <a:off x="4082861" y="3667201"/>
            <a:ext cx="355600" cy="663701"/>
            <a:chOff x="591" y="3453"/>
            <a:chExt cx="277" cy="517"/>
          </a:xfrm>
        </p:grpSpPr>
        <p:sp useBgFill="1">
          <p:nvSpPr>
            <p:cNvPr id="43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44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54650"/>
              </p:ext>
            </p:extLst>
          </p:nvPr>
        </p:nvGraphicFramePr>
        <p:xfrm>
          <a:off x="177800" y="165100"/>
          <a:ext cx="6997700" cy="269454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2017 North West Challenge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7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Matt’s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Freaky Twerk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facing downrange,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hands relaxed at side.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loaded, muzzle pointed at red plate.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4823990" y="3543698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421988" y="3690612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grpSp>
        <p:nvGrpSpPr>
          <p:cNvPr id="18" name="Group 49"/>
          <p:cNvGrpSpPr>
            <a:grpSpLocks noChangeAspect="1"/>
          </p:cNvGrpSpPr>
          <p:nvPr/>
        </p:nvGrpSpPr>
        <p:grpSpPr bwMode="auto">
          <a:xfrm rot="10800000">
            <a:off x="5600942" y="3941310"/>
            <a:ext cx="355600" cy="663701"/>
            <a:chOff x="591" y="3453"/>
            <a:chExt cx="277" cy="517"/>
          </a:xfrm>
        </p:grpSpPr>
        <p:sp useBgFill="1">
          <p:nvSpPr>
            <p:cNvPr id="19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23" name="Group 52"/>
          <p:cNvGrpSpPr>
            <a:grpSpLocks noChangeAspect="1"/>
          </p:cNvGrpSpPr>
          <p:nvPr/>
        </p:nvGrpSpPr>
        <p:grpSpPr bwMode="auto">
          <a:xfrm rot="10800000">
            <a:off x="538451" y="4330902"/>
            <a:ext cx="355600" cy="663701"/>
            <a:chOff x="1881" y="3453"/>
            <a:chExt cx="277" cy="517"/>
          </a:xfrm>
        </p:grpSpPr>
        <p:sp useBgFill="1">
          <p:nvSpPr>
            <p:cNvPr id="24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4" name="Group 49"/>
          <p:cNvGrpSpPr>
            <a:grpSpLocks noChangeAspect="1"/>
          </p:cNvGrpSpPr>
          <p:nvPr/>
        </p:nvGrpSpPr>
        <p:grpSpPr bwMode="auto">
          <a:xfrm rot="10800000">
            <a:off x="964658" y="4039208"/>
            <a:ext cx="355600" cy="663701"/>
            <a:chOff x="591" y="3453"/>
            <a:chExt cx="277" cy="517"/>
          </a:xfrm>
        </p:grpSpPr>
        <p:sp useBgFill="1">
          <p:nvSpPr>
            <p:cNvPr id="35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39" name="Group 52"/>
          <p:cNvGrpSpPr>
            <a:grpSpLocks noChangeAspect="1"/>
          </p:cNvGrpSpPr>
          <p:nvPr/>
        </p:nvGrpSpPr>
        <p:grpSpPr bwMode="auto">
          <a:xfrm rot="10800000">
            <a:off x="4084146" y="3491533"/>
            <a:ext cx="355600" cy="663701"/>
            <a:chOff x="1881" y="3453"/>
            <a:chExt cx="277" cy="517"/>
          </a:xfrm>
        </p:grpSpPr>
        <p:sp useBgFill="1">
          <p:nvSpPr>
            <p:cNvPr id="40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5" name="Group 52"/>
          <p:cNvGrpSpPr>
            <a:grpSpLocks noChangeAspect="1"/>
          </p:cNvGrpSpPr>
          <p:nvPr/>
        </p:nvGrpSpPr>
        <p:grpSpPr bwMode="auto">
          <a:xfrm rot="10800000">
            <a:off x="5995051" y="3169733"/>
            <a:ext cx="355600" cy="663701"/>
            <a:chOff x="1881" y="3453"/>
            <a:chExt cx="277" cy="517"/>
          </a:xfrm>
        </p:grpSpPr>
        <p:sp useBgFill="1">
          <p:nvSpPr>
            <p:cNvPr id="5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8" name="Group 52"/>
          <p:cNvGrpSpPr>
            <a:grpSpLocks noChangeAspect="1"/>
          </p:cNvGrpSpPr>
          <p:nvPr/>
        </p:nvGrpSpPr>
        <p:grpSpPr bwMode="auto">
          <a:xfrm>
            <a:off x="2950437" y="3146299"/>
            <a:ext cx="355600" cy="663701"/>
            <a:chOff x="1881" y="3453"/>
            <a:chExt cx="277" cy="517"/>
          </a:xfrm>
        </p:grpSpPr>
        <p:sp useBgFill="1">
          <p:nvSpPr>
            <p:cNvPr id="59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472657" y="6990967"/>
            <a:ext cx="609600" cy="155330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4438" y="709512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71" name="Group 52"/>
          <p:cNvGrpSpPr>
            <a:grpSpLocks noChangeAspect="1"/>
          </p:cNvGrpSpPr>
          <p:nvPr/>
        </p:nvGrpSpPr>
        <p:grpSpPr bwMode="auto">
          <a:xfrm rot="10800000">
            <a:off x="3512419" y="3146299"/>
            <a:ext cx="355600" cy="663701"/>
            <a:chOff x="1881" y="3453"/>
            <a:chExt cx="277" cy="517"/>
          </a:xfrm>
        </p:grpSpPr>
        <p:sp useBgFill="1">
          <p:nvSpPr>
            <p:cNvPr id="7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1" name="Group 52"/>
          <p:cNvGrpSpPr>
            <a:grpSpLocks noChangeAspect="1"/>
          </p:cNvGrpSpPr>
          <p:nvPr/>
        </p:nvGrpSpPr>
        <p:grpSpPr bwMode="auto">
          <a:xfrm rot="10800000">
            <a:off x="964218" y="3869374"/>
            <a:ext cx="355600" cy="663701"/>
            <a:chOff x="1881" y="3453"/>
            <a:chExt cx="277" cy="517"/>
          </a:xfrm>
        </p:grpSpPr>
        <p:sp useBgFill="1">
          <p:nvSpPr>
            <p:cNvPr id="3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47" name="Group 52"/>
          <p:cNvGrpSpPr>
            <a:grpSpLocks noChangeAspect="1"/>
          </p:cNvGrpSpPr>
          <p:nvPr/>
        </p:nvGrpSpPr>
        <p:grpSpPr bwMode="auto">
          <a:xfrm rot="10800000">
            <a:off x="2220194" y="3501584"/>
            <a:ext cx="355600" cy="663701"/>
            <a:chOff x="1881" y="3453"/>
            <a:chExt cx="277" cy="517"/>
          </a:xfrm>
        </p:grpSpPr>
        <p:sp useBgFill="1">
          <p:nvSpPr>
            <p:cNvPr id="4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" name="Group 52"/>
          <p:cNvGrpSpPr>
            <a:grpSpLocks noChangeAspect="1"/>
          </p:cNvGrpSpPr>
          <p:nvPr/>
        </p:nvGrpSpPr>
        <p:grpSpPr bwMode="auto">
          <a:xfrm rot="10800000">
            <a:off x="6345924" y="3907537"/>
            <a:ext cx="355600" cy="663701"/>
            <a:chOff x="1881" y="3453"/>
            <a:chExt cx="277" cy="517"/>
          </a:xfrm>
        </p:grpSpPr>
        <p:sp useBgFill="1">
          <p:nvSpPr>
            <p:cNvPr id="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5" name="Group 52"/>
          <p:cNvGrpSpPr>
            <a:grpSpLocks noChangeAspect="1"/>
          </p:cNvGrpSpPr>
          <p:nvPr/>
        </p:nvGrpSpPr>
        <p:grpSpPr bwMode="auto">
          <a:xfrm rot="10800000">
            <a:off x="5600942" y="3756694"/>
            <a:ext cx="355600" cy="663701"/>
            <a:chOff x="1881" y="3453"/>
            <a:chExt cx="277" cy="517"/>
          </a:xfrm>
        </p:grpSpPr>
        <p:sp useBgFill="1">
          <p:nvSpPr>
            <p:cNvPr id="1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0" name="Group 49"/>
          <p:cNvGrpSpPr>
            <a:grpSpLocks noChangeAspect="1"/>
          </p:cNvGrpSpPr>
          <p:nvPr/>
        </p:nvGrpSpPr>
        <p:grpSpPr bwMode="auto">
          <a:xfrm rot="10800000">
            <a:off x="6343355" y="3677507"/>
            <a:ext cx="355600" cy="663701"/>
            <a:chOff x="591" y="3453"/>
            <a:chExt cx="277" cy="517"/>
          </a:xfrm>
        </p:grpSpPr>
        <p:sp useBgFill="1">
          <p:nvSpPr>
            <p:cNvPr id="11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13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</p:grpSp>
      <p:grpSp>
        <p:nvGrpSpPr>
          <p:cNvPr id="74" name="Group 52">
            <a:extLst>
              <a:ext uri="{FF2B5EF4-FFF2-40B4-BE49-F238E27FC236}">
                <a16:creationId xmlns:a16="http://schemas.microsoft.com/office/drawing/2014/main" id="{E4F16BE1-469A-4E06-8028-5DCE8EDD8D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98573" y="3197335"/>
            <a:ext cx="355600" cy="663701"/>
            <a:chOff x="1881" y="3453"/>
            <a:chExt cx="277" cy="517"/>
          </a:xfrm>
        </p:grpSpPr>
        <p:sp useBgFill="1">
          <p:nvSpPr>
            <p:cNvPr id="75" name="Freeform 50">
              <a:extLst>
                <a:ext uri="{FF2B5EF4-FFF2-40B4-BE49-F238E27FC236}">
                  <a16:creationId xmlns:a16="http://schemas.microsoft.com/office/drawing/2014/main" id="{FBD0E791-7521-4713-A08B-733437C3F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E5E5C5A-6CB4-4FBB-8485-EBCEC367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7" name="Group 49">
            <a:extLst>
              <a:ext uri="{FF2B5EF4-FFF2-40B4-BE49-F238E27FC236}">
                <a16:creationId xmlns:a16="http://schemas.microsoft.com/office/drawing/2014/main" id="{729078F9-66B3-4CD8-B744-853A9499488C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102951" y="4672288"/>
            <a:ext cx="355600" cy="663701"/>
            <a:chOff x="591" y="3453"/>
            <a:chExt cx="277" cy="517"/>
          </a:xfrm>
        </p:grpSpPr>
        <p:sp useBgFill="1">
          <p:nvSpPr>
            <p:cNvPr id="78" name="Freeform 45">
              <a:extLst>
                <a:ext uri="{FF2B5EF4-FFF2-40B4-BE49-F238E27FC236}">
                  <a16:creationId xmlns:a16="http://schemas.microsoft.com/office/drawing/2014/main" id="{CCCF7F35-A7AA-4D6F-A3B7-175BEAC5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9" name="Group 48">
              <a:extLst>
                <a:ext uri="{FF2B5EF4-FFF2-40B4-BE49-F238E27FC236}">
                  <a16:creationId xmlns:a16="http://schemas.microsoft.com/office/drawing/2014/main" id="{DC8145B5-FD1D-4379-834C-C24210F09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80" name="Line 46">
                <a:extLst>
                  <a:ext uri="{FF2B5EF4-FFF2-40B4-BE49-F238E27FC236}">
                    <a16:creationId xmlns:a16="http://schemas.microsoft.com/office/drawing/2014/main" id="{6B5E6DF4-DE62-4764-9624-FEBE5D93F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" name="Line 47">
                <a:extLst>
                  <a:ext uri="{FF2B5EF4-FFF2-40B4-BE49-F238E27FC236}">
                    <a16:creationId xmlns:a16="http://schemas.microsoft.com/office/drawing/2014/main" id="{07C3A615-1CDB-412E-BF7E-9D368723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82" name="Group 52">
            <a:extLst>
              <a:ext uri="{FF2B5EF4-FFF2-40B4-BE49-F238E27FC236}">
                <a16:creationId xmlns:a16="http://schemas.microsoft.com/office/drawing/2014/main" id="{9649A1E1-508F-45E6-B4B8-F60A9A7EC032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106556" y="4475874"/>
            <a:ext cx="355600" cy="663701"/>
            <a:chOff x="1881" y="3453"/>
            <a:chExt cx="277" cy="517"/>
          </a:xfrm>
        </p:grpSpPr>
        <p:sp useBgFill="1">
          <p:nvSpPr>
            <p:cNvPr id="83" name="Freeform 50">
              <a:extLst>
                <a:ext uri="{FF2B5EF4-FFF2-40B4-BE49-F238E27FC236}">
                  <a16:creationId xmlns:a16="http://schemas.microsoft.com/office/drawing/2014/main" id="{18A33D4E-7ADA-4B03-B23A-30555DB4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DFD632E-2B10-4347-B1F3-4C5B06921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6" name="Group 49"/>
          <p:cNvGrpSpPr>
            <a:grpSpLocks noChangeAspect="1"/>
          </p:cNvGrpSpPr>
          <p:nvPr/>
        </p:nvGrpSpPr>
        <p:grpSpPr bwMode="auto">
          <a:xfrm rot="10800000">
            <a:off x="539885" y="4093003"/>
            <a:ext cx="355600" cy="663701"/>
            <a:chOff x="591" y="3453"/>
            <a:chExt cx="277" cy="517"/>
          </a:xfrm>
        </p:grpSpPr>
        <p:sp useBgFill="1">
          <p:nvSpPr>
            <p:cNvPr id="27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8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50" name="Group 49"/>
          <p:cNvGrpSpPr>
            <a:grpSpLocks noChangeAspect="1"/>
          </p:cNvGrpSpPr>
          <p:nvPr/>
        </p:nvGrpSpPr>
        <p:grpSpPr bwMode="auto">
          <a:xfrm rot="10800000">
            <a:off x="2224915" y="3270479"/>
            <a:ext cx="355600" cy="663701"/>
            <a:chOff x="591" y="3453"/>
            <a:chExt cx="277" cy="517"/>
          </a:xfrm>
        </p:grpSpPr>
        <p:sp useBgFill="1">
          <p:nvSpPr>
            <p:cNvPr id="51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2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85" name="Group 91">
            <a:extLst>
              <a:ext uri="{FF2B5EF4-FFF2-40B4-BE49-F238E27FC236}">
                <a16:creationId xmlns:a16="http://schemas.microsoft.com/office/drawing/2014/main" id="{DB6D028C-6EE2-4EEE-BDB8-44E052DA06F2}"/>
              </a:ext>
            </a:extLst>
          </p:cNvPr>
          <p:cNvGrpSpPr>
            <a:grpSpLocks/>
          </p:cNvGrpSpPr>
          <p:nvPr/>
        </p:nvGrpSpPr>
        <p:grpSpPr bwMode="auto">
          <a:xfrm>
            <a:off x="1187126" y="5129425"/>
            <a:ext cx="520700" cy="1489075"/>
            <a:chOff x="2592" y="3166"/>
            <a:chExt cx="328" cy="938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6CFA2246-BC11-4CD2-97C5-F8FD5783D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AD69154B-70CE-415D-A0B3-7CD81BA9F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50">
            <a:extLst>
              <a:ext uri="{FF2B5EF4-FFF2-40B4-BE49-F238E27FC236}">
                <a16:creationId xmlns:a16="http://schemas.microsoft.com/office/drawing/2014/main" id="{07F3CBF1-5C7B-49CA-84ED-A9CC7C641FEC}"/>
              </a:ext>
            </a:extLst>
          </p:cNvPr>
          <p:cNvGrpSpPr>
            <a:grpSpLocks/>
          </p:cNvGrpSpPr>
          <p:nvPr/>
        </p:nvGrpSpPr>
        <p:grpSpPr bwMode="auto">
          <a:xfrm>
            <a:off x="1679892" y="4791269"/>
            <a:ext cx="244475" cy="1814513"/>
            <a:chOff x="240" y="3600"/>
            <a:chExt cx="154" cy="1143"/>
          </a:xfrm>
        </p:grpSpPr>
        <p:sp>
          <p:nvSpPr>
            <p:cNvPr id="89" name="Freeform 51">
              <a:extLst>
                <a:ext uri="{FF2B5EF4-FFF2-40B4-BE49-F238E27FC236}">
                  <a16:creationId xmlns:a16="http://schemas.microsoft.com/office/drawing/2014/main" id="{65EF4588-6871-4AF5-A772-3A4E5E064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6 h 1488"/>
                <a:gd name="T2" fmla="*/ 0 w 432"/>
                <a:gd name="T3" fmla="*/ 4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6 h 1488"/>
                <a:gd name="T10" fmla="*/ 0 w 432"/>
                <a:gd name="T11" fmla="*/ 6 h 1488"/>
                <a:gd name="T12" fmla="*/ 0 w 432"/>
                <a:gd name="T13" fmla="*/ 6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52">
              <a:extLst>
                <a:ext uri="{FF2B5EF4-FFF2-40B4-BE49-F238E27FC236}">
                  <a16:creationId xmlns:a16="http://schemas.microsoft.com/office/drawing/2014/main" id="{86C54F53-08AC-4B36-83CC-16AE391A6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" y="4272"/>
              <a:ext cx="59" cy="342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Freeform 94">
            <a:extLst>
              <a:ext uri="{FF2B5EF4-FFF2-40B4-BE49-F238E27FC236}">
                <a16:creationId xmlns:a16="http://schemas.microsoft.com/office/drawing/2014/main" id="{84F233FA-D178-45D6-9163-29465E8F8EAF}"/>
              </a:ext>
            </a:extLst>
          </p:cNvPr>
          <p:cNvSpPr>
            <a:spLocks/>
          </p:cNvSpPr>
          <p:nvPr/>
        </p:nvSpPr>
        <p:spPr bwMode="auto">
          <a:xfrm>
            <a:off x="1921280" y="4821504"/>
            <a:ext cx="81896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0">
            <a:extLst>
              <a:ext uri="{FF2B5EF4-FFF2-40B4-BE49-F238E27FC236}">
                <a16:creationId xmlns:a16="http://schemas.microsoft.com/office/drawing/2014/main" id="{F3203F1C-9E7C-423E-9EE4-21EDBFBD9BC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877781" y="5090592"/>
            <a:ext cx="533400" cy="1277419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3" name="Freeform 94">
            <a:extLst>
              <a:ext uri="{FF2B5EF4-FFF2-40B4-BE49-F238E27FC236}">
                <a16:creationId xmlns:a16="http://schemas.microsoft.com/office/drawing/2014/main" id="{C1AB47CF-9491-423A-85A8-C0183DBA49CC}"/>
              </a:ext>
            </a:extLst>
          </p:cNvPr>
          <p:cNvSpPr>
            <a:spLocks/>
          </p:cNvSpPr>
          <p:nvPr/>
        </p:nvSpPr>
        <p:spPr bwMode="auto">
          <a:xfrm>
            <a:off x="4415637" y="5090992"/>
            <a:ext cx="682325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94">
            <a:extLst>
              <a:ext uri="{FF2B5EF4-FFF2-40B4-BE49-F238E27FC236}">
                <a16:creationId xmlns:a16="http://schemas.microsoft.com/office/drawing/2014/main" id="{7970A879-E15D-498A-92A2-C76E472E133D}"/>
              </a:ext>
            </a:extLst>
          </p:cNvPr>
          <p:cNvSpPr>
            <a:spLocks/>
          </p:cNvSpPr>
          <p:nvPr/>
        </p:nvSpPr>
        <p:spPr bwMode="auto">
          <a:xfrm>
            <a:off x="3186017" y="5107071"/>
            <a:ext cx="682325" cy="13537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A2BFD0A-4B2B-4B5C-892F-9BDC1C098B3C}"/>
              </a:ext>
            </a:extLst>
          </p:cNvPr>
          <p:cNvSpPr>
            <a:spLocks/>
          </p:cNvSpPr>
          <p:nvPr/>
        </p:nvSpPr>
        <p:spPr bwMode="auto">
          <a:xfrm>
            <a:off x="5230633" y="4116145"/>
            <a:ext cx="457791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AutoShape 28">
            <a:extLst>
              <a:ext uri="{FF2B5EF4-FFF2-40B4-BE49-F238E27FC236}">
                <a16:creationId xmlns:a16="http://schemas.microsoft.com/office/drawing/2014/main" id="{D1B5C35F-EC48-42F1-9CF9-EF9CF388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012" y="5044939"/>
            <a:ext cx="438361" cy="859957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6" name="AutoShape 28">
            <a:extLst>
              <a:ext uri="{FF2B5EF4-FFF2-40B4-BE49-F238E27FC236}">
                <a16:creationId xmlns:a16="http://schemas.microsoft.com/office/drawing/2014/main" id="{E0C20DEE-A716-44BF-81F8-F44EEAD2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64" y="5424471"/>
            <a:ext cx="438361" cy="859957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067939-63BF-4E5A-A6A6-B36213E0F286}"/>
              </a:ext>
            </a:extLst>
          </p:cNvPr>
          <p:cNvCxnSpPr>
            <a:cxnSpLocks/>
          </p:cNvCxnSpPr>
          <p:nvPr/>
        </p:nvCxnSpPr>
        <p:spPr>
          <a:xfrm flipH="1">
            <a:off x="1267083" y="6284428"/>
            <a:ext cx="866517" cy="862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ADBF2255-4FF7-49B8-8C1F-95169D4F5198}"/>
              </a:ext>
            </a:extLst>
          </p:cNvPr>
          <p:cNvCxnSpPr>
            <a:cxnSpLocks/>
          </p:cNvCxnSpPr>
          <p:nvPr/>
        </p:nvCxnSpPr>
        <p:spPr>
          <a:xfrm flipV="1">
            <a:off x="1281098" y="6751938"/>
            <a:ext cx="1005436" cy="39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EFE3BB8-551E-4576-8E5E-92BC0116C155}"/>
              </a:ext>
            </a:extLst>
          </p:cNvPr>
          <p:cNvCxnSpPr>
            <a:cxnSpLocks/>
          </p:cNvCxnSpPr>
          <p:nvPr/>
        </p:nvCxnSpPr>
        <p:spPr>
          <a:xfrm>
            <a:off x="2133600" y="6306133"/>
            <a:ext cx="2010880" cy="445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43D0591E-998F-44F8-A437-7F03E365A0B5}"/>
              </a:ext>
            </a:extLst>
          </p:cNvPr>
          <p:cNvCxnSpPr>
            <a:cxnSpLocks/>
          </p:cNvCxnSpPr>
          <p:nvPr/>
        </p:nvCxnSpPr>
        <p:spPr>
          <a:xfrm>
            <a:off x="2286534" y="6751938"/>
            <a:ext cx="1974126" cy="39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C7F649A-8B36-4839-B1FF-6223B6AB8616}"/>
              </a:ext>
            </a:extLst>
          </p:cNvPr>
          <p:cNvCxnSpPr>
            <a:cxnSpLocks/>
          </p:cNvCxnSpPr>
          <p:nvPr/>
        </p:nvCxnSpPr>
        <p:spPr>
          <a:xfrm flipV="1">
            <a:off x="4144480" y="6528516"/>
            <a:ext cx="2494136" cy="222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051550A1-7BAB-45F4-BD72-BDAFC8826540}"/>
              </a:ext>
            </a:extLst>
          </p:cNvPr>
          <p:cNvCxnSpPr>
            <a:cxnSpLocks/>
          </p:cNvCxnSpPr>
          <p:nvPr/>
        </p:nvCxnSpPr>
        <p:spPr>
          <a:xfrm flipV="1">
            <a:off x="4260660" y="6528013"/>
            <a:ext cx="2377956" cy="616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609558" y="6114218"/>
            <a:ext cx="145559" cy="291831"/>
            <a:chOff x="-2209800" y="5901249"/>
            <a:chExt cx="145559" cy="291831"/>
          </a:xfrm>
        </p:grpSpPr>
        <p:sp>
          <p:nvSpPr>
            <p:cNvPr id="99" name="Rectangle 98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96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198</cp:revision>
  <cp:lastPrinted>2017-03-24T23:48:29Z</cp:lastPrinted>
  <dcterms:created xsi:type="dcterms:W3CDTF">2002-08-21T12:11:08Z</dcterms:created>
  <dcterms:modified xsi:type="dcterms:W3CDTF">2017-06-24T06:49:06Z</dcterms:modified>
  <cp:category>Shooting</cp:category>
</cp:coreProperties>
</file>