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732E"/>
    <a:srgbClr val="663300"/>
    <a:srgbClr val="FFD2A5"/>
    <a:srgbClr val="800000"/>
    <a:srgbClr val="EBDAB9"/>
    <a:srgbClr val="FFCC99"/>
    <a:srgbClr val="A2DC00"/>
    <a:srgbClr val="6EB4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3018" y="96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9802CBEA-F092-4FCC-92BC-0AB296722088}"/>
    <pc:docChg chg="custSel modSld">
      <pc:chgData name="Matt Carlson" userId="0e792f37f00095d9" providerId="LiveId" clId="{9802CBEA-F092-4FCC-92BC-0AB296722088}" dt="2018-03-25T05:46:18.872" v="18" actId="20577"/>
      <pc:docMkLst>
        <pc:docMk/>
      </pc:docMkLst>
      <pc:sldChg chg="addSp delSp modSp">
        <pc:chgData name="Matt Carlson" userId="0e792f37f00095d9" providerId="LiveId" clId="{9802CBEA-F092-4FCC-92BC-0AB296722088}" dt="2018-03-25T05:46:18.872" v="18" actId="20577"/>
        <pc:sldMkLst>
          <pc:docMk/>
          <pc:sldMk cId="0" sldId="274"/>
        </pc:sldMkLst>
        <pc:spChg chg="mod">
          <ac:chgData name="Matt Carlson" userId="0e792f37f00095d9" providerId="LiveId" clId="{9802CBEA-F092-4FCC-92BC-0AB296722088}" dt="2018-03-25T05:46:11.963" v="13" actId="1076"/>
          <ac:spMkLst>
            <pc:docMk/>
            <pc:sldMk cId="0" sldId="274"/>
            <ac:spMk id="3" creationId="{00000000-0000-0000-0000-000000000000}"/>
          </ac:spMkLst>
        </pc:spChg>
        <pc:graphicFrameChg chg="modGraphic">
          <ac:chgData name="Matt Carlson" userId="0e792f37f00095d9" providerId="LiveId" clId="{9802CBEA-F092-4FCC-92BC-0AB296722088}" dt="2018-03-25T05:46:18.872" v="18" actId="20577"/>
          <ac:graphicFrameMkLst>
            <pc:docMk/>
            <pc:sldMk cId="0" sldId="274"/>
            <ac:graphicFrameMk id="130" creationId="{00000000-0000-0000-0000-000000000000}"/>
          </ac:graphicFrameMkLst>
        </pc:graphicFrameChg>
        <pc:picChg chg="add del">
          <ac:chgData name="Matt Carlson" userId="0e792f37f00095d9" providerId="LiveId" clId="{9802CBEA-F092-4FCC-92BC-0AB296722088}" dt="2018-03-25T05:41:21.566" v="2"/>
          <ac:picMkLst>
            <pc:docMk/>
            <pc:sldMk cId="0" sldId="274"/>
            <ac:picMk id="79" creationId="{9DF819FB-618F-4E13-86E3-D3F86B23E1BC}"/>
          </ac:picMkLst>
        </pc:picChg>
        <pc:picChg chg="add del">
          <ac:chgData name="Matt Carlson" userId="0e792f37f00095d9" providerId="LiveId" clId="{9802CBEA-F092-4FCC-92BC-0AB296722088}" dt="2018-03-25T05:41:25.583" v="4"/>
          <ac:picMkLst>
            <pc:docMk/>
            <pc:sldMk cId="0" sldId="274"/>
            <ac:picMk id="80" creationId="{5DEF8A97-545A-4EE0-99E0-D188EC45DFD8}"/>
          </ac:picMkLst>
        </pc:picChg>
        <pc:picChg chg="add">
          <ac:chgData name="Matt Carlson" userId="0e792f37f00095d9" providerId="LiveId" clId="{9802CBEA-F092-4FCC-92BC-0AB296722088}" dt="2018-03-25T05:41:38.059" v="5"/>
          <ac:picMkLst>
            <pc:docMk/>
            <pc:sldMk cId="0" sldId="274"/>
            <ac:picMk id="81" creationId="{AD513C24-9BF5-48C8-92E0-563F25FC962A}"/>
          </ac:picMkLst>
        </pc:picChg>
        <pc:picChg chg="del">
          <ac:chgData name="Matt Carlson" userId="0e792f37f00095d9" providerId="LiveId" clId="{9802CBEA-F092-4FCC-92BC-0AB296722088}" dt="2018-03-25T05:41:17.719" v="0" actId="478"/>
          <ac:picMkLst>
            <pc:docMk/>
            <pc:sldMk cId="0" sldId="274"/>
            <ac:picMk id="482" creationId="{00000000-0000-0000-0000-000000000000}"/>
          </ac:picMkLst>
        </pc:picChg>
        <pc:cxnChg chg="mod">
          <ac:chgData name="Matt Carlson" userId="0e792f37f00095d9" providerId="LiveId" clId="{9802CBEA-F092-4FCC-92BC-0AB296722088}" dt="2018-03-25T05:46:06.843" v="11" actId="14100"/>
          <ac:cxnSpMkLst>
            <pc:docMk/>
            <pc:sldMk cId="0" sldId="274"/>
            <ac:cxnSpMk id="82" creationId="{F34E67ED-5B16-40FF-9BF6-47DD5F4E5193}"/>
          </ac:cxnSpMkLst>
        </pc:cxnChg>
        <pc:cxnChg chg="mod">
          <ac:chgData name="Matt Carlson" userId="0e792f37f00095d9" providerId="LiveId" clId="{9802CBEA-F092-4FCC-92BC-0AB296722088}" dt="2018-03-25T05:46:08.771" v="12" actId="14100"/>
          <ac:cxnSpMkLst>
            <pc:docMk/>
            <pc:sldMk cId="0" sldId="274"/>
            <ac:cxnSpMk id="119" creationId="{DD97E7AA-E548-4C84-A5EE-6CDBF25AF8CB}"/>
          </ac:cxnSpMkLst>
        </pc:cxnChg>
        <pc:cxnChg chg="mod">
          <ac:chgData name="Matt Carlson" userId="0e792f37f00095d9" providerId="LiveId" clId="{9802CBEA-F092-4FCC-92BC-0AB296722088}" dt="2018-03-25T05:45:41.007" v="6" actId="14100"/>
          <ac:cxnSpMkLst>
            <pc:docMk/>
            <pc:sldMk cId="0" sldId="274"/>
            <ac:cxnSpMk id="120" creationId="{A43639E9-A7C3-480D-9884-01A3D2D3432F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4AC11169-4111-4BD2-BC0A-FE73AFB35457}" type="datetimeFigureOut">
              <a:rPr lang="en-US"/>
              <a:pPr>
                <a:defRPr/>
              </a:pPr>
              <a:t>01.03.2020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787793BF-0E93-46DE-8A35-292B53D86B5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4547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912DF7BA-5F4B-47F6-BB46-46883F14D762}" type="slidenum">
              <a:rPr lang="en-US" altLang="en-US">
                <a:latin typeface="Arial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2596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8C9B73-C05B-4692-8123-DFE565C11A0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7366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945F01-66B8-40BC-A688-A2854575F08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0620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44ECD5-C815-41E9-8C5E-33290163B56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8077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0C56AA-4039-451F-9C1E-7ED1380B2C0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3273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BD4647-481B-425C-8AE6-E1160A8E24F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6683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59BE0A-AEA2-4C0B-9792-A9D5E163751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3344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A4145E-7B5A-4799-B016-412B7EB6F9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9082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6ABCD0-61A0-48D1-A6B4-57B15F6A799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5366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19B385-A866-430E-BD39-114C1B4CC19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5996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0CDC10-A74C-44C9-BDA9-6E5878BF7CE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2620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BCD362-5C47-4F36-9F7E-43E0EC4FEC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7602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500"/>
            </a:lvl1pPr>
          </a:lstStyle>
          <a:p>
            <a:fld id="{C91C0F17-4E71-4642-83C0-350D54A8B63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1" name="Straight Connector 450">
            <a:extLst>
              <a:ext uri="{FF2B5EF4-FFF2-40B4-BE49-F238E27FC236}">
                <a16:creationId xmlns:a16="http://schemas.microsoft.com/office/drawing/2014/main" id="{AEFE3BB8-551E-4576-8E5E-92BC0116C155}"/>
              </a:ext>
            </a:extLst>
          </p:cNvPr>
          <p:cNvCxnSpPr>
            <a:cxnSpLocks/>
          </p:cNvCxnSpPr>
          <p:nvPr/>
        </p:nvCxnSpPr>
        <p:spPr>
          <a:xfrm>
            <a:off x="2472815" y="6172200"/>
            <a:ext cx="14500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4" name="Straight Connector 453">
            <a:extLst>
              <a:ext uri="{FF2B5EF4-FFF2-40B4-BE49-F238E27FC236}">
                <a16:creationId xmlns:a16="http://schemas.microsoft.com/office/drawing/2014/main" id="{43D0591E-998F-44F8-A437-7F03E365A0B5}"/>
              </a:ext>
            </a:extLst>
          </p:cNvPr>
          <p:cNvCxnSpPr>
            <a:cxnSpLocks/>
          </p:cNvCxnSpPr>
          <p:nvPr/>
        </p:nvCxnSpPr>
        <p:spPr>
          <a:xfrm>
            <a:off x="3922871" y="6172200"/>
            <a:ext cx="4998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DD97E7AA-E548-4C84-A5EE-6CDBF25AF8CB}"/>
              </a:ext>
            </a:extLst>
          </p:cNvPr>
          <p:cNvCxnSpPr>
            <a:cxnSpLocks/>
          </p:cNvCxnSpPr>
          <p:nvPr/>
        </p:nvCxnSpPr>
        <p:spPr>
          <a:xfrm flipH="1" flipV="1">
            <a:off x="4408038" y="6179408"/>
            <a:ext cx="240162" cy="7461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A43639E9-A7C3-480D-9884-01A3D2D3432F}"/>
              </a:ext>
            </a:extLst>
          </p:cNvPr>
          <p:cNvCxnSpPr>
            <a:cxnSpLocks/>
          </p:cNvCxnSpPr>
          <p:nvPr/>
        </p:nvCxnSpPr>
        <p:spPr>
          <a:xfrm flipH="1">
            <a:off x="2209800" y="6172200"/>
            <a:ext cx="253491" cy="7789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9" name="Freeform 94">
            <a:extLst>
              <a:ext uri="{FF2B5EF4-FFF2-40B4-BE49-F238E27FC236}">
                <a16:creationId xmlns:a16="http://schemas.microsoft.com/office/drawing/2014/main" id="{7652F569-A7F3-4F8C-830C-DCC8C70A7890}"/>
              </a:ext>
            </a:extLst>
          </p:cNvPr>
          <p:cNvSpPr>
            <a:spLocks/>
          </p:cNvSpPr>
          <p:nvPr/>
        </p:nvSpPr>
        <p:spPr bwMode="auto">
          <a:xfrm>
            <a:off x="1451714" y="2777003"/>
            <a:ext cx="275074" cy="1364476"/>
          </a:xfrm>
          <a:custGeom>
            <a:avLst/>
            <a:gdLst>
              <a:gd name="T0" fmla="*/ 2147483646 w 204"/>
              <a:gd name="T1" fmla="*/ 2147483646 h 640"/>
              <a:gd name="T2" fmla="*/ 0 w 204"/>
              <a:gd name="T3" fmla="*/ 0 h 640"/>
              <a:gd name="T4" fmla="*/ 0 w 204"/>
              <a:gd name="T5" fmla="*/ 2147483646 h 640"/>
              <a:gd name="T6" fmla="*/ 2147483646 w 204"/>
              <a:gd name="T7" fmla="*/ 2147483646 h 640"/>
              <a:gd name="T8" fmla="*/ 2147483646 w 204"/>
              <a:gd name="T9" fmla="*/ 2147483646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8" name="Freeform 94">
            <a:extLst>
              <a:ext uri="{FF2B5EF4-FFF2-40B4-BE49-F238E27FC236}">
                <a16:creationId xmlns:a16="http://schemas.microsoft.com/office/drawing/2014/main" id="{95FC36A8-CDDC-406D-899C-7AE2CB8C8524}"/>
              </a:ext>
            </a:extLst>
          </p:cNvPr>
          <p:cNvSpPr>
            <a:spLocks/>
          </p:cNvSpPr>
          <p:nvPr/>
        </p:nvSpPr>
        <p:spPr bwMode="auto">
          <a:xfrm>
            <a:off x="5099264" y="2768912"/>
            <a:ext cx="275074" cy="1364476"/>
          </a:xfrm>
          <a:custGeom>
            <a:avLst/>
            <a:gdLst>
              <a:gd name="T0" fmla="*/ 2147483646 w 204"/>
              <a:gd name="T1" fmla="*/ 2147483646 h 640"/>
              <a:gd name="T2" fmla="*/ 0 w 204"/>
              <a:gd name="T3" fmla="*/ 0 h 640"/>
              <a:gd name="T4" fmla="*/ 0 w 204"/>
              <a:gd name="T5" fmla="*/ 2147483646 h 640"/>
              <a:gd name="T6" fmla="*/ 2147483646 w 204"/>
              <a:gd name="T7" fmla="*/ 2147483646 h 640"/>
              <a:gd name="T8" fmla="*/ 2147483646 w 204"/>
              <a:gd name="T9" fmla="*/ 2147483646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1" name="Freeform 291">
            <a:extLst>
              <a:ext uri="{FF2B5EF4-FFF2-40B4-BE49-F238E27FC236}">
                <a16:creationId xmlns:a16="http://schemas.microsoft.com/office/drawing/2014/main" id="{06F4D384-8B3D-4956-B5D4-69EEAA08CBA2}"/>
              </a:ext>
            </a:extLst>
          </p:cNvPr>
          <p:cNvSpPr>
            <a:spLocks/>
          </p:cNvSpPr>
          <p:nvPr/>
        </p:nvSpPr>
        <p:spPr bwMode="auto">
          <a:xfrm flipH="1">
            <a:off x="5713024" y="3248435"/>
            <a:ext cx="222250" cy="577850"/>
          </a:xfrm>
          <a:custGeom>
            <a:avLst/>
            <a:gdLst>
              <a:gd name="T0" fmla="*/ 2 w 173"/>
              <a:gd name="T1" fmla="*/ 15 h 375"/>
              <a:gd name="T2" fmla="*/ 2 w 173"/>
              <a:gd name="T3" fmla="*/ 0 h 375"/>
              <a:gd name="T4" fmla="*/ 2 w 173"/>
              <a:gd name="T5" fmla="*/ 38 h 375"/>
              <a:gd name="T6" fmla="*/ 2 w 173"/>
              <a:gd name="T7" fmla="*/ 40 h 375"/>
              <a:gd name="T8" fmla="*/ 2 w 173"/>
              <a:gd name="T9" fmla="*/ 48 h 375"/>
              <a:gd name="T10" fmla="*/ 2 w 173"/>
              <a:gd name="T11" fmla="*/ 149 h 375"/>
              <a:gd name="T12" fmla="*/ 2 w 173"/>
              <a:gd name="T13" fmla="*/ 184 h 375"/>
              <a:gd name="T14" fmla="*/ 2 w 173"/>
              <a:gd name="T15" fmla="*/ 202 h 375"/>
              <a:gd name="T16" fmla="*/ 0 w 173"/>
              <a:gd name="T17" fmla="*/ 170 h 375"/>
              <a:gd name="T18" fmla="*/ 0 w 173"/>
              <a:gd name="T19" fmla="*/ 69 h 375"/>
              <a:gd name="T20" fmla="*/ 2 w 173"/>
              <a:gd name="T21" fmla="*/ 50 h 375"/>
              <a:gd name="T22" fmla="*/ 2 w 173"/>
              <a:gd name="T23" fmla="*/ 47 h 375"/>
              <a:gd name="T24" fmla="*/ 2 w 173"/>
              <a:gd name="T25" fmla="*/ 15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7" name="Freeform 299">
            <a:extLst>
              <a:ext uri="{FF2B5EF4-FFF2-40B4-BE49-F238E27FC236}">
                <a16:creationId xmlns:a16="http://schemas.microsoft.com/office/drawing/2014/main" id="{305D1722-3747-4457-A786-FE0FE26DACB0}"/>
              </a:ext>
            </a:extLst>
          </p:cNvPr>
          <p:cNvSpPr>
            <a:spLocks/>
          </p:cNvSpPr>
          <p:nvPr/>
        </p:nvSpPr>
        <p:spPr bwMode="auto">
          <a:xfrm flipH="1">
            <a:off x="5715651" y="3510100"/>
            <a:ext cx="222250" cy="577850"/>
          </a:xfrm>
          <a:custGeom>
            <a:avLst/>
            <a:gdLst>
              <a:gd name="T0" fmla="*/ 2 w 173"/>
              <a:gd name="T1" fmla="*/ 15 h 375"/>
              <a:gd name="T2" fmla="*/ 2 w 173"/>
              <a:gd name="T3" fmla="*/ 0 h 375"/>
              <a:gd name="T4" fmla="*/ 2 w 173"/>
              <a:gd name="T5" fmla="*/ 38 h 375"/>
              <a:gd name="T6" fmla="*/ 2 w 173"/>
              <a:gd name="T7" fmla="*/ 40 h 375"/>
              <a:gd name="T8" fmla="*/ 2 w 173"/>
              <a:gd name="T9" fmla="*/ 48 h 375"/>
              <a:gd name="T10" fmla="*/ 2 w 173"/>
              <a:gd name="T11" fmla="*/ 149 h 375"/>
              <a:gd name="T12" fmla="*/ 2 w 173"/>
              <a:gd name="T13" fmla="*/ 184 h 375"/>
              <a:gd name="T14" fmla="*/ 2 w 173"/>
              <a:gd name="T15" fmla="*/ 202 h 375"/>
              <a:gd name="T16" fmla="*/ 0 w 173"/>
              <a:gd name="T17" fmla="*/ 170 h 375"/>
              <a:gd name="T18" fmla="*/ 0 w 173"/>
              <a:gd name="T19" fmla="*/ 69 h 375"/>
              <a:gd name="T20" fmla="*/ 2 w 173"/>
              <a:gd name="T21" fmla="*/ 50 h 375"/>
              <a:gd name="T22" fmla="*/ 2 w 173"/>
              <a:gd name="T23" fmla="*/ 47 h 375"/>
              <a:gd name="T24" fmla="*/ 2 w 173"/>
              <a:gd name="T25" fmla="*/ 15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chemeClr val="bg1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130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3255076"/>
              </p:ext>
            </p:extLst>
          </p:nvPr>
        </p:nvGraphicFramePr>
        <p:xfrm>
          <a:off x="177800" y="165100"/>
          <a:ext cx="6997700" cy="2392791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607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Renton Fish and Game Club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Bay 6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Money on the table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 Craig Allen</a:t>
                      </a:r>
                    </a:p>
                  </a:txBody>
                  <a:tcPr marL="45720" marR="45720" marT="45722" marB="4572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331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Gun un-loaded on the table with the trigger centered on the X. Toes </a:t>
                      </a: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on marks,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hands relaxed at sides, facing down range.</a:t>
                      </a:r>
                    </a:p>
                  </a:txBody>
                  <a:tcPr marL="18288" marR="18288" marT="36577" marB="365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6750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Upon start signal, engage targets as they become visible; from within the shooting areas.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45720" marR="45720"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Comstock, 28 rounds, 140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14 metric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Best 2 per paper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RULES:	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Current USPSA Rulebook</a:t>
                      </a:r>
                    </a:p>
                  </a:txBody>
                  <a:tcPr marL="45720" marR="45720"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143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7000"/>
            <a:ext cx="1057275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AutoShape 28"/>
          <p:cNvSpPr>
            <a:spLocks noChangeArrowheads="1"/>
          </p:cNvSpPr>
          <p:nvPr/>
        </p:nvSpPr>
        <p:spPr bwMode="auto">
          <a:xfrm>
            <a:off x="4823990" y="3543698"/>
            <a:ext cx="609600" cy="1828800"/>
          </a:xfrm>
          <a:prstGeom prst="can">
            <a:avLst>
              <a:gd name="adj" fmla="val 43873"/>
            </a:avLst>
          </a:prstGeom>
          <a:solidFill>
            <a:srgbClr val="73D9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vert270" wrap="none" anchor="ctr" anchorCtr="1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TREE</a:t>
            </a:r>
          </a:p>
        </p:txBody>
      </p:sp>
      <p:sp>
        <p:nvSpPr>
          <p:cNvPr id="6" name="AutoShape 28"/>
          <p:cNvSpPr>
            <a:spLocks noChangeArrowheads="1"/>
          </p:cNvSpPr>
          <p:nvPr/>
        </p:nvSpPr>
        <p:spPr bwMode="auto">
          <a:xfrm>
            <a:off x="1421988" y="3690612"/>
            <a:ext cx="609600" cy="1828800"/>
          </a:xfrm>
          <a:prstGeom prst="can">
            <a:avLst>
              <a:gd name="adj" fmla="val 43873"/>
            </a:avLst>
          </a:prstGeom>
          <a:solidFill>
            <a:srgbClr val="73D9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vert270" wrap="none" anchor="ctr" anchorCtr="1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TREE</a:t>
            </a:r>
          </a:p>
        </p:txBody>
      </p:sp>
      <p:sp>
        <p:nvSpPr>
          <p:cNvPr id="67" name="AutoShape 28"/>
          <p:cNvSpPr>
            <a:spLocks noChangeArrowheads="1"/>
          </p:cNvSpPr>
          <p:nvPr/>
        </p:nvSpPr>
        <p:spPr bwMode="auto">
          <a:xfrm>
            <a:off x="5472657" y="6990967"/>
            <a:ext cx="609600" cy="1553306"/>
          </a:xfrm>
          <a:prstGeom prst="can">
            <a:avLst>
              <a:gd name="adj" fmla="val 43873"/>
            </a:avLst>
          </a:prstGeom>
          <a:solidFill>
            <a:srgbClr val="73D9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vert270" wrap="none" anchor="ctr" anchorCtr="1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TREE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20206" y="6740934"/>
            <a:ext cx="492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XX</a:t>
            </a:r>
          </a:p>
        </p:txBody>
      </p:sp>
      <p:sp>
        <p:nvSpPr>
          <p:cNvPr id="95" name="Freeform 94">
            <a:extLst>
              <a:ext uri="{FF2B5EF4-FFF2-40B4-BE49-F238E27FC236}">
                <a16:creationId xmlns:a16="http://schemas.microsoft.com/office/drawing/2014/main" id="{BA2BFD0A-4B2B-4B5C-892F-9BDC1C098B3C}"/>
              </a:ext>
            </a:extLst>
          </p:cNvPr>
          <p:cNvSpPr>
            <a:spLocks/>
          </p:cNvSpPr>
          <p:nvPr/>
        </p:nvSpPr>
        <p:spPr bwMode="auto">
          <a:xfrm>
            <a:off x="2952439" y="4193099"/>
            <a:ext cx="926770" cy="1532459"/>
          </a:xfrm>
          <a:custGeom>
            <a:avLst/>
            <a:gdLst>
              <a:gd name="T0" fmla="*/ 2147483646 w 204"/>
              <a:gd name="T1" fmla="*/ 2147483646 h 640"/>
              <a:gd name="T2" fmla="*/ 0 w 204"/>
              <a:gd name="T3" fmla="*/ 0 h 640"/>
              <a:gd name="T4" fmla="*/ 0 w 204"/>
              <a:gd name="T5" fmla="*/ 2147483646 h 640"/>
              <a:gd name="T6" fmla="*/ 2147483646 w 204"/>
              <a:gd name="T7" fmla="*/ 2147483646 h 640"/>
              <a:gd name="T8" fmla="*/ 2147483646 w 204"/>
              <a:gd name="T9" fmla="*/ 2147483646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D13C502-A6DD-4582-84DF-BA45C4753F65}"/>
              </a:ext>
            </a:extLst>
          </p:cNvPr>
          <p:cNvGrpSpPr/>
          <p:nvPr/>
        </p:nvGrpSpPr>
        <p:grpSpPr>
          <a:xfrm>
            <a:off x="726226" y="4213537"/>
            <a:ext cx="225113" cy="1088169"/>
            <a:chOff x="596780" y="6653703"/>
            <a:chExt cx="225113" cy="1088169"/>
          </a:xfrm>
        </p:grpSpPr>
        <p:grpSp>
          <p:nvGrpSpPr>
            <p:cNvPr id="99" name="Group 292">
              <a:extLst>
                <a:ext uri="{FF2B5EF4-FFF2-40B4-BE49-F238E27FC236}">
                  <a16:creationId xmlns:a16="http://schemas.microsoft.com/office/drawing/2014/main" id="{436A07C2-B519-456A-A40C-748DB87F0553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596780" y="6962409"/>
              <a:ext cx="222250" cy="779463"/>
              <a:chOff x="386" y="866"/>
              <a:chExt cx="140" cy="491"/>
            </a:xfrm>
          </p:grpSpPr>
          <p:sp>
            <p:nvSpPr>
              <p:cNvPr id="103" name="Line 293">
                <a:extLst>
                  <a:ext uri="{FF2B5EF4-FFF2-40B4-BE49-F238E27FC236}">
                    <a16:creationId xmlns:a16="http://schemas.microsoft.com/office/drawing/2014/main" id="{6B7F5EEF-C8F5-401A-9EED-22F5DD8210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" name="Line 294">
                <a:extLst>
                  <a:ext uri="{FF2B5EF4-FFF2-40B4-BE49-F238E27FC236}">
                    <a16:creationId xmlns:a16="http://schemas.microsoft.com/office/drawing/2014/main" id="{CB88AD7A-BFA9-4C66-A023-DED9D05EE9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" name="Freeform 295">
                <a:extLst>
                  <a:ext uri="{FF2B5EF4-FFF2-40B4-BE49-F238E27FC236}">
                    <a16:creationId xmlns:a16="http://schemas.microsoft.com/office/drawing/2014/main" id="{0689BE4B-D07F-40FC-B898-698004BB98B9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>
                <a:off x="386" y="86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7 h 375"/>
                  <a:gd name="T6" fmla="*/ 2 w 173"/>
                  <a:gd name="T7" fmla="*/ 39 h 375"/>
                  <a:gd name="T8" fmla="*/ 2 w 173"/>
                  <a:gd name="T9" fmla="*/ 47 h 375"/>
                  <a:gd name="T10" fmla="*/ 2 w 173"/>
                  <a:gd name="T11" fmla="*/ 145 h 375"/>
                  <a:gd name="T12" fmla="*/ 2 w 173"/>
                  <a:gd name="T13" fmla="*/ 179 h 375"/>
                  <a:gd name="T14" fmla="*/ 2 w 173"/>
                  <a:gd name="T15" fmla="*/ 196 h 375"/>
                  <a:gd name="T16" fmla="*/ 0 w 173"/>
                  <a:gd name="T17" fmla="*/ 165 h 375"/>
                  <a:gd name="T18" fmla="*/ 0 w 173"/>
                  <a:gd name="T19" fmla="*/ 67 h 375"/>
                  <a:gd name="T20" fmla="*/ 2 w 173"/>
                  <a:gd name="T21" fmla="*/ 49 h 375"/>
                  <a:gd name="T22" fmla="*/ 2 w 173"/>
                  <a:gd name="T23" fmla="*/ 46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6" name="Freeform 317">
              <a:extLst>
                <a:ext uri="{FF2B5EF4-FFF2-40B4-BE49-F238E27FC236}">
                  <a16:creationId xmlns:a16="http://schemas.microsoft.com/office/drawing/2014/main" id="{A623CFCA-70A3-482A-90F3-2A7F7C5B6C6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596780" y="6779910"/>
              <a:ext cx="222250" cy="577850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8 h 375"/>
                <a:gd name="T6" fmla="*/ 2 w 173"/>
                <a:gd name="T7" fmla="*/ 40 h 375"/>
                <a:gd name="T8" fmla="*/ 2 w 173"/>
                <a:gd name="T9" fmla="*/ 48 h 375"/>
                <a:gd name="T10" fmla="*/ 2 w 173"/>
                <a:gd name="T11" fmla="*/ 149 h 375"/>
                <a:gd name="T12" fmla="*/ 2 w 173"/>
                <a:gd name="T13" fmla="*/ 184 h 375"/>
                <a:gd name="T14" fmla="*/ 2 w 173"/>
                <a:gd name="T15" fmla="*/ 202 h 375"/>
                <a:gd name="T16" fmla="*/ 0 w 173"/>
                <a:gd name="T17" fmla="*/ 170 h 375"/>
                <a:gd name="T18" fmla="*/ 0 w 173"/>
                <a:gd name="T19" fmla="*/ 69 h 375"/>
                <a:gd name="T20" fmla="*/ 2 w 173"/>
                <a:gd name="T21" fmla="*/ 50 h 375"/>
                <a:gd name="T22" fmla="*/ 2 w 173"/>
                <a:gd name="T23" fmla="*/ 47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 dirty="0"/>
                <a:t>  </a:t>
              </a:r>
            </a:p>
          </p:txBody>
        </p:sp>
        <p:sp>
          <p:nvSpPr>
            <p:cNvPr id="107" name="Freeform 295">
              <a:extLst>
                <a:ext uri="{FF2B5EF4-FFF2-40B4-BE49-F238E27FC236}">
                  <a16:creationId xmlns:a16="http://schemas.microsoft.com/office/drawing/2014/main" id="{0C5FCBA3-2269-4495-B128-FC5F143863D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599643" y="6653703"/>
              <a:ext cx="222250" cy="577850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7 h 375"/>
                <a:gd name="T6" fmla="*/ 2 w 173"/>
                <a:gd name="T7" fmla="*/ 39 h 375"/>
                <a:gd name="T8" fmla="*/ 2 w 173"/>
                <a:gd name="T9" fmla="*/ 47 h 375"/>
                <a:gd name="T10" fmla="*/ 2 w 173"/>
                <a:gd name="T11" fmla="*/ 145 h 375"/>
                <a:gd name="T12" fmla="*/ 2 w 173"/>
                <a:gd name="T13" fmla="*/ 179 h 375"/>
                <a:gd name="T14" fmla="*/ 2 w 173"/>
                <a:gd name="T15" fmla="*/ 196 h 375"/>
                <a:gd name="T16" fmla="*/ 0 w 173"/>
                <a:gd name="T17" fmla="*/ 165 h 375"/>
                <a:gd name="T18" fmla="*/ 0 w 173"/>
                <a:gd name="T19" fmla="*/ 67 h 375"/>
                <a:gd name="T20" fmla="*/ 2 w 173"/>
                <a:gd name="T21" fmla="*/ 49 h 375"/>
                <a:gd name="T22" fmla="*/ 2 w 173"/>
                <a:gd name="T23" fmla="*/ 46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8" name="Group 324">
            <a:extLst>
              <a:ext uri="{FF2B5EF4-FFF2-40B4-BE49-F238E27FC236}">
                <a16:creationId xmlns:a16="http://schemas.microsoft.com/office/drawing/2014/main" id="{A318676A-91EB-47F6-AEFF-A126A41EFF0A}"/>
              </a:ext>
            </a:extLst>
          </p:cNvPr>
          <p:cNvGrpSpPr>
            <a:grpSpLocks/>
          </p:cNvGrpSpPr>
          <p:nvPr/>
        </p:nvGrpSpPr>
        <p:grpSpPr bwMode="auto">
          <a:xfrm>
            <a:off x="1075693" y="4339454"/>
            <a:ext cx="227013" cy="869950"/>
            <a:chOff x="912" y="768"/>
            <a:chExt cx="143" cy="548"/>
          </a:xfrm>
        </p:grpSpPr>
        <p:sp>
          <p:nvSpPr>
            <p:cNvPr id="109" name="Line 325">
              <a:extLst>
                <a:ext uri="{FF2B5EF4-FFF2-40B4-BE49-F238E27FC236}">
                  <a16:creationId xmlns:a16="http://schemas.microsoft.com/office/drawing/2014/main" id="{C6D93FB3-F115-420F-AA60-95F7F11813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9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Line 326">
              <a:extLst>
                <a:ext uri="{FF2B5EF4-FFF2-40B4-BE49-F238E27FC236}">
                  <a16:creationId xmlns:a16="http://schemas.microsoft.com/office/drawing/2014/main" id="{7634F3C0-9524-4FAC-818C-690643719B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4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1" name="Group 327">
              <a:extLst>
                <a:ext uri="{FF2B5EF4-FFF2-40B4-BE49-F238E27FC236}">
                  <a16:creationId xmlns:a16="http://schemas.microsoft.com/office/drawing/2014/main" id="{8962C82F-ED7D-4B1A-9910-7925B32F39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2" y="768"/>
              <a:ext cx="143" cy="369"/>
              <a:chOff x="912" y="768"/>
              <a:chExt cx="143" cy="369"/>
            </a:xfrm>
          </p:grpSpPr>
          <p:sp>
            <p:nvSpPr>
              <p:cNvPr id="112" name="Freeform 328">
                <a:extLst>
                  <a:ext uri="{FF2B5EF4-FFF2-40B4-BE49-F238E27FC236}">
                    <a16:creationId xmlns:a16="http://schemas.microsoft.com/office/drawing/2014/main" id="{A465DC12-BCAE-4268-8971-33D13FF0B4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2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" name="Freeform 329">
                <a:extLst>
                  <a:ext uri="{FF2B5EF4-FFF2-40B4-BE49-F238E27FC236}">
                    <a16:creationId xmlns:a16="http://schemas.microsoft.com/office/drawing/2014/main" id="{74D081AD-C5C5-4011-BD88-132AC7897D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2" y="944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14" name="Group 292">
            <a:extLst>
              <a:ext uri="{FF2B5EF4-FFF2-40B4-BE49-F238E27FC236}">
                <a16:creationId xmlns:a16="http://schemas.microsoft.com/office/drawing/2014/main" id="{CADBEA02-8F25-4014-9EC5-235B17005CC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79083" y="4654799"/>
            <a:ext cx="222250" cy="779463"/>
            <a:chOff x="386" y="866"/>
            <a:chExt cx="140" cy="491"/>
          </a:xfrm>
        </p:grpSpPr>
        <p:sp>
          <p:nvSpPr>
            <p:cNvPr id="115" name="Line 293">
              <a:extLst>
                <a:ext uri="{FF2B5EF4-FFF2-40B4-BE49-F238E27FC236}">
                  <a16:creationId xmlns:a16="http://schemas.microsoft.com/office/drawing/2014/main" id="{62C233C9-A514-411D-AF41-EFD0F34E12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" name="Line 294">
              <a:extLst>
                <a:ext uri="{FF2B5EF4-FFF2-40B4-BE49-F238E27FC236}">
                  <a16:creationId xmlns:a16="http://schemas.microsoft.com/office/drawing/2014/main" id="{B10684F4-D9A9-4ED0-8FDF-814BE09D32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" name="Freeform 295">
              <a:extLst>
                <a:ext uri="{FF2B5EF4-FFF2-40B4-BE49-F238E27FC236}">
                  <a16:creationId xmlns:a16="http://schemas.microsoft.com/office/drawing/2014/main" id="{9BF58505-F4EC-4A3D-9515-00F81F44DF11}"/>
                </a:ext>
              </a:extLst>
            </p:cNvPr>
            <p:cNvSpPr>
              <a:spLocks/>
            </p:cNvSpPr>
            <p:nvPr/>
          </p:nvSpPr>
          <p:spPr bwMode="auto">
            <a:xfrm rot="10800000" flipH="1">
              <a:off x="386" y="86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7 h 375"/>
                <a:gd name="T6" fmla="*/ 2 w 173"/>
                <a:gd name="T7" fmla="*/ 39 h 375"/>
                <a:gd name="T8" fmla="*/ 2 w 173"/>
                <a:gd name="T9" fmla="*/ 47 h 375"/>
                <a:gd name="T10" fmla="*/ 2 w 173"/>
                <a:gd name="T11" fmla="*/ 145 h 375"/>
                <a:gd name="T12" fmla="*/ 2 w 173"/>
                <a:gd name="T13" fmla="*/ 179 h 375"/>
                <a:gd name="T14" fmla="*/ 2 w 173"/>
                <a:gd name="T15" fmla="*/ 196 h 375"/>
                <a:gd name="T16" fmla="*/ 0 w 173"/>
                <a:gd name="T17" fmla="*/ 165 h 375"/>
                <a:gd name="T18" fmla="*/ 0 w 173"/>
                <a:gd name="T19" fmla="*/ 67 h 375"/>
                <a:gd name="T20" fmla="*/ 2 w 173"/>
                <a:gd name="T21" fmla="*/ 49 h 375"/>
                <a:gd name="T22" fmla="*/ 2 w 173"/>
                <a:gd name="T23" fmla="*/ 46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62" name="Group 461">
            <a:extLst>
              <a:ext uri="{FF2B5EF4-FFF2-40B4-BE49-F238E27FC236}">
                <a16:creationId xmlns:a16="http://schemas.microsoft.com/office/drawing/2014/main" id="{912C7CC2-9135-4F48-9018-166AD16BA84A}"/>
              </a:ext>
            </a:extLst>
          </p:cNvPr>
          <p:cNvGrpSpPr/>
          <p:nvPr/>
        </p:nvGrpSpPr>
        <p:grpSpPr>
          <a:xfrm>
            <a:off x="6786639" y="2902982"/>
            <a:ext cx="222250" cy="1028078"/>
            <a:chOff x="6835776" y="3209231"/>
            <a:chExt cx="222250" cy="1028078"/>
          </a:xfrm>
        </p:grpSpPr>
        <p:grpSp>
          <p:nvGrpSpPr>
            <p:cNvPr id="132" name="Group 288">
              <a:extLst>
                <a:ext uri="{FF2B5EF4-FFF2-40B4-BE49-F238E27FC236}">
                  <a16:creationId xmlns:a16="http://schemas.microsoft.com/office/drawing/2014/main" id="{E41E74C4-3788-40F7-B2CD-59C97234FF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35776" y="3488009"/>
              <a:ext cx="222250" cy="749300"/>
              <a:chOff x="384" y="885"/>
              <a:chExt cx="140" cy="472"/>
            </a:xfrm>
          </p:grpSpPr>
          <p:sp>
            <p:nvSpPr>
              <p:cNvPr id="133" name="Line 289">
                <a:extLst>
                  <a:ext uri="{FF2B5EF4-FFF2-40B4-BE49-F238E27FC236}">
                    <a16:creationId xmlns:a16="http://schemas.microsoft.com/office/drawing/2014/main" id="{1D5AE754-9909-413D-869C-03103F9A05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" name="Line 290">
                <a:extLst>
                  <a:ext uri="{FF2B5EF4-FFF2-40B4-BE49-F238E27FC236}">
                    <a16:creationId xmlns:a16="http://schemas.microsoft.com/office/drawing/2014/main" id="{9A474F32-EBC9-4FB5-A63C-AAB6BD2418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5" name="Freeform 291">
                <a:extLst>
                  <a:ext uri="{FF2B5EF4-FFF2-40B4-BE49-F238E27FC236}">
                    <a16:creationId xmlns:a16="http://schemas.microsoft.com/office/drawing/2014/main" id="{D7B711AF-CAB8-49D2-A219-882943998F4A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>
                <a:off x="384" y="885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8 h 375"/>
                  <a:gd name="T6" fmla="*/ 2 w 173"/>
                  <a:gd name="T7" fmla="*/ 40 h 375"/>
                  <a:gd name="T8" fmla="*/ 2 w 173"/>
                  <a:gd name="T9" fmla="*/ 48 h 375"/>
                  <a:gd name="T10" fmla="*/ 2 w 173"/>
                  <a:gd name="T11" fmla="*/ 149 h 375"/>
                  <a:gd name="T12" fmla="*/ 2 w 173"/>
                  <a:gd name="T13" fmla="*/ 184 h 375"/>
                  <a:gd name="T14" fmla="*/ 2 w 173"/>
                  <a:gd name="T15" fmla="*/ 202 h 375"/>
                  <a:gd name="T16" fmla="*/ 0 w 173"/>
                  <a:gd name="T17" fmla="*/ 170 h 375"/>
                  <a:gd name="T18" fmla="*/ 0 w 173"/>
                  <a:gd name="T19" fmla="*/ 69 h 375"/>
                  <a:gd name="T20" fmla="*/ 2 w 173"/>
                  <a:gd name="T21" fmla="*/ 50 h 375"/>
                  <a:gd name="T22" fmla="*/ 2 w 173"/>
                  <a:gd name="T23" fmla="*/ 47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6" name="Freeform 299">
              <a:extLst>
                <a:ext uri="{FF2B5EF4-FFF2-40B4-BE49-F238E27FC236}">
                  <a16:creationId xmlns:a16="http://schemas.microsoft.com/office/drawing/2014/main" id="{F0DFCAF9-CF9A-4789-BA80-3F41B4894F68}"/>
                </a:ext>
              </a:extLst>
            </p:cNvPr>
            <p:cNvSpPr>
              <a:spLocks/>
            </p:cNvSpPr>
            <p:nvPr/>
          </p:nvSpPr>
          <p:spPr bwMode="auto">
            <a:xfrm rot="10800000" flipH="1">
              <a:off x="6835776" y="3209231"/>
              <a:ext cx="222250" cy="577850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8 h 375"/>
                <a:gd name="T6" fmla="*/ 2 w 173"/>
                <a:gd name="T7" fmla="*/ 40 h 375"/>
                <a:gd name="T8" fmla="*/ 2 w 173"/>
                <a:gd name="T9" fmla="*/ 48 h 375"/>
                <a:gd name="T10" fmla="*/ 2 w 173"/>
                <a:gd name="T11" fmla="*/ 149 h 375"/>
                <a:gd name="T12" fmla="*/ 2 w 173"/>
                <a:gd name="T13" fmla="*/ 184 h 375"/>
                <a:gd name="T14" fmla="*/ 2 w 173"/>
                <a:gd name="T15" fmla="*/ 202 h 375"/>
                <a:gd name="T16" fmla="*/ 0 w 173"/>
                <a:gd name="T17" fmla="*/ 170 h 375"/>
                <a:gd name="T18" fmla="*/ 0 w 173"/>
                <a:gd name="T19" fmla="*/ 69 h 375"/>
                <a:gd name="T20" fmla="*/ 2 w 173"/>
                <a:gd name="T21" fmla="*/ 50 h 375"/>
                <a:gd name="T22" fmla="*/ 2 w 173"/>
                <a:gd name="T23" fmla="*/ 47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7" name="Group 288">
            <a:extLst>
              <a:ext uri="{FF2B5EF4-FFF2-40B4-BE49-F238E27FC236}">
                <a16:creationId xmlns:a16="http://schemas.microsoft.com/office/drawing/2014/main" id="{BDA2985B-9B13-4EF9-977B-A9E259E75954}"/>
              </a:ext>
            </a:extLst>
          </p:cNvPr>
          <p:cNvGrpSpPr>
            <a:grpSpLocks/>
          </p:cNvGrpSpPr>
          <p:nvPr/>
        </p:nvGrpSpPr>
        <p:grpSpPr bwMode="auto">
          <a:xfrm>
            <a:off x="5709302" y="3658112"/>
            <a:ext cx="222250" cy="731838"/>
            <a:chOff x="384" y="896"/>
            <a:chExt cx="140" cy="461"/>
          </a:xfrm>
        </p:grpSpPr>
        <p:sp>
          <p:nvSpPr>
            <p:cNvPr id="138" name="Line 289">
              <a:extLst>
                <a:ext uri="{FF2B5EF4-FFF2-40B4-BE49-F238E27FC236}">
                  <a16:creationId xmlns:a16="http://schemas.microsoft.com/office/drawing/2014/main" id="{5C0C2D02-81B1-4A7E-A465-E739425F9F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" name="Line 290">
              <a:extLst>
                <a:ext uri="{FF2B5EF4-FFF2-40B4-BE49-F238E27FC236}">
                  <a16:creationId xmlns:a16="http://schemas.microsoft.com/office/drawing/2014/main" id="{95CD448F-1ECA-4A7B-BE7D-9376F1D1FC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" name="Freeform 291">
              <a:extLst>
                <a:ext uri="{FF2B5EF4-FFF2-40B4-BE49-F238E27FC236}">
                  <a16:creationId xmlns:a16="http://schemas.microsoft.com/office/drawing/2014/main" id="{64DEF357-3F2E-4787-97B2-8BC2052CC67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9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8 h 375"/>
                <a:gd name="T6" fmla="*/ 2 w 173"/>
                <a:gd name="T7" fmla="*/ 40 h 375"/>
                <a:gd name="T8" fmla="*/ 2 w 173"/>
                <a:gd name="T9" fmla="*/ 48 h 375"/>
                <a:gd name="T10" fmla="*/ 2 w 173"/>
                <a:gd name="T11" fmla="*/ 149 h 375"/>
                <a:gd name="T12" fmla="*/ 2 w 173"/>
                <a:gd name="T13" fmla="*/ 184 h 375"/>
                <a:gd name="T14" fmla="*/ 2 w 173"/>
                <a:gd name="T15" fmla="*/ 202 h 375"/>
                <a:gd name="T16" fmla="*/ 0 w 173"/>
                <a:gd name="T17" fmla="*/ 170 h 375"/>
                <a:gd name="T18" fmla="*/ 0 w 173"/>
                <a:gd name="T19" fmla="*/ 69 h 375"/>
                <a:gd name="T20" fmla="*/ 2 w 173"/>
                <a:gd name="T21" fmla="*/ 50 h 375"/>
                <a:gd name="T22" fmla="*/ 2 w 173"/>
                <a:gd name="T23" fmla="*/ 47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3" name="Group 288">
            <a:extLst>
              <a:ext uri="{FF2B5EF4-FFF2-40B4-BE49-F238E27FC236}">
                <a16:creationId xmlns:a16="http://schemas.microsoft.com/office/drawing/2014/main" id="{A3D45B63-1FC3-4E04-847D-64663FE5B00A}"/>
              </a:ext>
            </a:extLst>
          </p:cNvPr>
          <p:cNvGrpSpPr>
            <a:grpSpLocks/>
          </p:cNvGrpSpPr>
          <p:nvPr/>
        </p:nvGrpSpPr>
        <p:grpSpPr bwMode="auto">
          <a:xfrm>
            <a:off x="6227407" y="3208573"/>
            <a:ext cx="222250" cy="858838"/>
            <a:chOff x="384" y="816"/>
            <a:chExt cx="140" cy="541"/>
          </a:xfrm>
        </p:grpSpPr>
        <p:sp>
          <p:nvSpPr>
            <p:cNvPr id="144" name="Line 289">
              <a:extLst>
                <a:ext uri="{FF2B5EF4-FFF2-40B4-BE49-F238E27FC236}">
                  <a16:creationId xmlns:a16="http://schemas.microsoft.com/office/drawing/2014/main" id="{29801DA5-5B53-4F6B-A76F-D453D8AE84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" name="Line 290">
              <a:extLst>
                <a:ext uri="{FF2B5EF4-FFF2-40B4-BE49-F238E27FC236}">
                  <a16:creationId xmlns:a16="http://schemas.microsoft.com/office/drawing/2014/main" id="{EB155B96-4E24-4852-BE75-FB150347EC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" name="Freeform 291">
              <a:extLst>
                <a:ext uri="{FF2B5EF4-FFF2-40B4-BE49-F238E27FC236}">
                  <a16:creationId xmlns:a16="http://schemas.microsoft.com/office/drawing/2014/main" id="{B72CB25F-DB19-4628-A5FA-4608F6A8210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8 h 375"/>
                <a:gd name="T6" fmla="*/ 2 w 173"/>
                <a:gd name="T7" fmla="*/ 40 h 375"/>
                <a:gd name="T8" fmla="*/ 2 w 173"/>
                <a:gd name="T9" fmla="*/ 48 h 375"/>
                <a:gd name="T10" fmla="*/ 2 w 173"/>
                <a:gd name="T11" fmla="*/ 149 h 375"/>
                <a:gd name="T12" fmla="*/ 2 w 173"/>
                <a:gd name="T13" fmla="*/ 184 h 375"/>
                <a:gd name="T14" fmla="*/ 2 w 173"/>
                <a:gd name="T15" fmla="*/ 202 h 375"/>
                <a:gd name="T16" fmla="*/ 0 w 173"/>
                <a:gd name="T17" fmla="*/ 170 h 375"/>
                <a:gd name="T18" fmla="*/ 0 w 173"/>
                <a:gd name="T19" fmla="*/ 69 h 375"/>
                <a:gd name="T20" fmla="*/ 2 w 173"/>
                <a:gd name="T21" fmla="*/ 50 h 375"/>
                <a:gd name="T22" fmla="*/ 2 w 173"/>
                <a:gd name="T23" fmla="*/ 47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0" name="Group 288">
            <a:extLst>
              <a:ext uri="{FF2B5EF4-FFF2-40B4-BE49-F238E27FC236}">
                <a16:creationId xmlns:a16="http://schemas.microsoft.com/office/drawing/2014/main" id="{A8386636-DCBA-4FCA-87B4-C32BA1C1C7CF}"/>
              </a:ext>
            </a:extLst>
          </p:cNvPr>
          <p:cNvGrpSpPr>
            <a:grpSpLocks/>
          </p:cNvGrpSpPr>
          <p:nvPr/>
        </p:nvGrpSpPr>
        <p:grpSpPr bwMode="auto">
          <a:xfrm>
            <a:off x="3769043" y="2733441"/>
            <a:ext cx="222250" cy="858838"/>
            <a:chOff x="384" y="816"/>
            <a:chExt cx="140" cy="541"/>
          </a:xfrm>
        </p:grpSpPr>
        <p:sp>
          <p:nvSpPr>
            <p:cNvPr id="151" name="Line 289">
              <a:extLst>
                <a:ext uri="{FF2B5EF4-FFF2-40B4-BE49-F238E27FC236}">
                  <a16:creationId xmlns:a16="http://schemas.microsoft.com/office/drawing/2014/main" id="{B9DFFC25-8770-4279-AF9C-54E7ED7BBB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" name="Line 290">
              <a:extLst>
                <a:ext uri="{FF2B5EF4-FFF2-40B4-BE49-F238E27FC236}">
                  <a16:creationId xmlns:a16="http://schemas.microsoft.com/office/drawing/2014/main" id="{5882A173-79C0-444B-8C7B-FB3B4FA033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" name="Freeform 291">
              <a:extLst>
                <a:ext uri="{FF2B5EF4-FFF2-40B4-BE49-F238E27FC236}">
                  <a16:creationId xmlns:a16="http://schemas.microsoft.com/office/drawing/2014/main" id="{22A2C2FE-ED32-47FA-8C05-37AE51D8EFA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8 h 375"/>
                <a:gd name="T6" fmla="*/ 2 w 173"/>
                <a:gd name="T7" fmla="*/ 40 h 375"/>
                <a:gd name="T8" fmla="*/ 2 w 173"/>
                <a:gd name="T9" fmla="*/ 48 h 375"/>
                <a:gd name="T10" fmla="*/ 2 w 173"/>
                <a:gd name="T11" fmla="*/ 149 h 375"/>
                <a:gd name="T12" fmla="*/ 2 w 173"/>
                <a:gd name="T13" fmla="*/ 184 h 375"/>
                <a:gd name="T14" fmla="*/ 2 w 173"/>
                <a:gd name="T15" fmla="*/ 202 h 375"/>
                <a:gd name="T16" fmla="*/ 0 w 173"/>
                <a:gd name="T17" fmla="*/ 170 h 375"/>
                <a:gd name="T18" fmla="*/ 0 w 173"/>
                <a:gd name="T19" fmla="*/ 69 h 375"/>
                <a:gd name="T20" fmla="*/ 2 w 173"/>
                <a:gd name="T21" fmla="*/ 50 h 375"/>
                <a:gd name="T22" fmla="*/ 2 w 173"/>
                <a:gd name="T23" fmla="*/ 47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4" name="Group 288">
            <a:extLst>
              <a:ext uri="{FF2B5EF4-FFF2-40B4-BE49-F238E27FC236}">
                <a16:creationId xmlns:a16="http://schemas.microsoft.com/office/drawing/2014/main" id="{3D0A890E-553B-41F9-824C-3AC3339AD78D}"/>
              </a:ext>
            </a:extLst>
          </p:cNvPr>
          <p:cNvGrpSpPr>
            <a:grpSpLocks/>
          </p:cNvGrpSpPr>
          <p:nvPr/>
        </p:nvGrpSpPr>
        <p:grpSpPr bwMode="auto">
          <a:xfrm>
            <a:off x="4561487" y="3337646"/>
            <a:ext cx="222250" cy="858838"/>
            <a:chOff x="384" y="816"/>
            <a:chExt cx="140" cy="541"/>
          </a:xfrm>
        </p:grpSpPr>
        <p:sp>
          <p:nvSpPr>
            <p:cNvPr id="155" name="Line 289">
              <a:extLst>
                <a:ext uri="{FF2B5EF4-FFF2-40B4-BE49-F238E27FC236}">
                  <a16:creationId xmlns:a16="http://schemas.microsoft.com/office/drawing/2014/main" id="{F4C2349E-2CF1-4789-9E71-3038623518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" name="Line 290">
              <a:extLst>
                <a:ext uri="{FF2B5EF4-FFF2-40B4-BE49-F238E27FC236}">
                  <a16:creationId xmlns:a16="http://schemas.microsoft.com/office/drawing/2014/main" id="{2518D980-B4CA-4CA6-B008-33F7EC5353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" name="Freeform 291">
              <a:extLst>
                <a:ext uri="{FF2B5EF4-FFF2-40B4-BE49-F238E27FC236}">
                  <a16:creationId xmlns:a16="http://schemas.microsoft.com/office/drawing/2014/main" id="{AE1FC3FF-4F84-4937-B43A-1CA745643AC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8 h 375"/>
                <a:gd name="T6" fmla="*/ 2 w 173"/>
                <a:gd name="T7" fmla="*/ 40 h 375"/>
                <a:gd name="T8" fmla="*/ 2 w 173"/>
                <a:gd name="T9" fmla="*/ 48 h 375"/>
                <a:gd name="T10" fmla="*/ 2 w 173"/>
                <a:gd name="T11" fmla="*/ 149 h 375"/>
                <a:gd name="T12" fmla="*/ 2 w 173"/>
                <a:gd name="T13" fmla="*/ 184 h 375"/>
                <a:gd name="T14" fmla="*/ 2 w 173"/>
                <a:gd name="T15" fmla="*/ 202 h 375"/>
                <a:gd name="T16" fmla="*/ 0 w 173"/>
                <a:gd name="T17" fmla="*/ 170 h 375"/>
                <a:gd name="T18" fmla="*/ 0 w 173"/>
                <a:gd name="T19" fmla="*/ 69 h 375"/>
                <a:gd name="T20" fmla="*/ 2 w 173"/>
                <a:gd name="T21" fmla="*/ 50 h 375"/>
                <a:gd name="T22" fmla="*/ 2 w 173"/>
                <a:gd name="T23" fmla="*/ 47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8" name="Group 292">
            <a:extLst>
              <a:ext uri="{FF2B5EF4-FFF2-40B4-BE49-F238E27FC236}">
                <a16:creationId xmlns:a16="http://schemas.microsoft.com/office/drawing/2014/main" id="{E3D586EA-D85A-489E-B3DA-8377FE4C9FC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105909" y="3417021"/>
            <a:ext cx="222250" cy="779463"/>
            <a:chOff x="386" y="866"/>
            <a:chExt cx="140" cy="491"/>
          </a:xfrm>
        </p:grpSpPr>
        <p:sp>
          <p:nvSpPr>
            <p:cNvPr id="159" name="Line 293">
              <a:extLst>
                <a:ext uri="{FF2B5EF4-FFF2-40B4-BE49-F238E27FC236}">
                  <a16:creationId xmlns:a16="http://schemas.microsoft.com/office/drawing/2014/main" id="{5CB69C10-BC31-4357-9F22-B1D0C0326B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" name="Line 294">
              <a:extLst>
                <a:ext uri="{FF2B5EF4-FFF2-40B4-BE49-F238E27FC236}">
                  <a16:creationId xmlns:a16="http://schemas.microsoft.com/office/drawing/2014/main" id="{8F4022F7-F280-4F5B-B614-92A6AA4408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" name="Freeform 295">
              <a:extLst>
                <a:ext uri="{FF2B5EF4-FFF2-40B4-BE49-F238E27FC236}">
                  <a16:creationId xmlns:a16="http://schemas.microsoft.com/office/drawing/2014/main" id="{8C4CFF70-618C-454A-86E5-599A827B4B8F}"/>
                </a:ext>
              </a:extLst>
            </p:cNvPr>
            <p:cNvSpPr>
              <a:spLocks/>
            </p:cNvSpPr>
            <p:nvPr/>
          </p:nvSpPr>
          <p:spPr bwMode="auto">
            <a:xfrm rot="10800000" flipH="1">
              <a:off x="386" y="86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7 h 375"/>
                <a:gd name="T6" fmla="*/ 2 w 173"/>
                <a:gd name="T7" fmla="*/ 39 h 375"/>
                <a:gd name="T8" fmla="*/ 2 w 173"/>
                <a:gd name="T9" fmla="*/ 47 h 375"/>
                <a:gd name="T10" fmla="*/ 2 w 173"/>
                <a:gd name="T11" fmla="*/ 145 h 375"/>
                <a:gd name="T12" fmla="*/ 2 w 173"/>
                <a:gd name="T13" fmla="*/ 179 h 375"/>
                <a:gd name="T14" fmla="*/ 2 w 173"/>
                <a:gd name="T15" fmla="*/ 196 h 375"/>
                <a:gd name="T16" fmla="*/ 0 w 173"/>
                <a:gd name="T17" fmla="*/ 165 h 375"/>
                <a:gd name="T18" fmla="*/ 0 w 173"/>
                <a:gd name="T19" fmla="*/ 67 h 375"/>
                <a:gd name="T20" fmla="*/ 2 w 173"/>
                <a:gd name="T21" fmla="*/ 49 h 375"/>
                <a:gd name="T22" fmla="*/ 2 w 173"/>
                <a:gd name="T23" fmla="*/ 46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2" name="Group 292">
            <a:extLst>
              <a:ext uri="{FF2B5EF4-FFF2-40B4-BE49-F238E27FC236}">
                <a16:creationId xmlns:a16="http://schemas.microsoft.com/office/drawing/2014/main" id="{F03BDB37-64AD-4FE3-820F-CE323A4A0079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001068" y="2807127"/>
            <a:ext cx="222250" cy="779463"/>
            <a:chOff x="386" y="866"/>
            <a:chExt cx="140" cy="491"/>
          </a:xfrm>
        </p:grpSpPr>
        <p:sp>
          <p:nvSpPr>
            <p:cNvPr id="163" name="Line 293">
              <a:extLst>
                <a:ext uri="{FF2B5EF4-FFF2-40B4-BE49-F238E27FC236}">
                  <a16:creationId xmlns:a16="http://schemas.microsoft.com/office/drawing/2014/main" id="{0E5FD02A-25CF-46AB-A985-DC048C9779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" name="Line 294">
              <a:extLst>
                <a:ext uri="{FF2B5EF4-FFF2-40B4-BE49-F238E27FC236}">
                  <a16:creationId xmlns:a16="http://schemas.microsoft.com/office/drawing/2014/main" id="{56DA66F9-2B9A-4C9C-9FB7-AFFFC612A5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" name="Freeform 295">
              <a:extLst>
                <a:ext uri="{FF2B5EF4-FFF2-40B4-BE49-F238E27FC236}">
                  <a16:creationId xmlns:a16="http://schemas.microsoft.com/office/drawing/2014/main" id="{D7F48FB0-2971-4190-A477-C05DB6679E84}"/>
                </a:ext>
              </a:extLst>
            </p:cNvPr>
            <p:cNvSpPr>
              <a:spLocks/>
            </p:cNvSpPr>
            <p:nvPr/>
          </p:nvSpPr>
          <p:spPr bwMode="auto">
            <a:xfrm rot="10800000" flipH="1">
              <a:off x="386" y="86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7 h 375"/>
                <a:gd name="T6" fmla="*/ 2 w 173"/>
                <a:gd name="T7" fmla="*/ 39 h 375"/>
                <a:gd name="T8" fmla="*/ 2 w 173"/>
                <a:gd name="T9" fmla="*/ 47 h 375"/>
                <a:gd name="T10" fmla="*/ 2 w 173"/>
                <a:gd name="T11" fmla="*/ 145 h 375"/>
                <a:gd name="T12" fmla="*/ 2 w 173"/>
                <a:gd name="T13" fmla="*/ 179 h 375"/>
                <a:gd name="T14" fmla="*/ 2 w 173"/>
                <a:gd name="T15" fmla="*/ 196 h 375"/>
                <a:gd name="T16" fmla="*/ 0 w 173"/>
                <a:gd name="T17" fmla="*/ 165 h 375"/>
                <a:gd name="T18" fmla="*/ 0 w 173"/>
                <a:gd name="T19" fmla="*/ 67 h 375"/>
                <a:gd name="T20" fmla="*/ 2 w 173"/>
                <a:gd name="T21" fmla="*/ 49 h 375"/>
                <a:gd name="T22" fmla="*/ 2 w 173"/>
                <a:gd name="T23" fmla="*/ 46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1" name="Group 292">
            <a:extLst>
              <a:ext uri="{FF2B5EF4-FFF2-40B4-BE49-F238E27FC236}">
                <a16:creationId xmlns:a16="http://schemas.microsoft.com/office/drawing/2014/main" id="{3F85CC7A-9F8B-4E09-8A5A-4B31EB494A4F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463290" y="2911149"/>
            <a:ext cx="222250" cy="779463"/>
            <a:chOff x="386" y="866"/>
            <a:chExt cx="140" cy="491"/>
          </a:xfrm>
        </p:grpSpPr>
        <p:sp>
          <p:nvSpPr>
            <p:cNvPr id="172" name="Line 293">
              <a:extLst>
                <a:ext uri="{FF2B5EF4-FFF2-40B4-BE49-F238E27FC236}">
                  <a16:creationId xmlns:a16="http://schemas.microsoft.com/office/drawing/2014/main" id="{EB0D6555-9B7C-4035-92F0-BB62954F87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" name="Line 294">
              <a:extLst>
                <a:ext uri="{FF2B5EF4-FFF2-40B4-BE49-F238E27FC236}">
                  <a16:creationId xmlns:a16="http://schemas.microsoft.com/office/drawing/2014/main" id="{94ECD9A5-3EAC-44E8-8C16-D585D2877C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" name="Freeform 295">
              <a:extLst>
                <a:ext uri="{FF2B5EF4-FFF2-40B4-BE49-F238E27FC236}">
                  <a16:creationId xmlns:a16="http://schemas.microsoft.com/office/drawing/2014/main" id="{CF913457-BB66-4839-8BFD-8ECB286F263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6" y="86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7 h 375"/>
                <a:gd name="T6" fmla="*/ 2 w 173"/>
                <a:gd name="T7" fmla="*/ 39 h 375"/>
                <a:gd name="T8" fmla="*/ 2 w 173"/>
                <a:gd name="T9" fmla="*/ 47 h 375"/>
                <a:gd name="T10" fmla="*/ 2 w 173"/>
                <a:gd name="T11" fmla="*/ 145 h 375"/>
                <a:gd name="T12" fmla="*/ 2 w 173"/>
                <a:gd name="T13" fmla="*/ 179 h 375"/>
                <a:gd name="T14" fmla="*/ 2 w 173"/>
                <a:gd name="T15" fmla="*/ 196 h 375"/>
                <a:gd name="T16" fmla="*/ 0 w 173"/>
                <a:gd name="T17" fmla="*/ 165 h 375"/>
                <a:gd name="T18" fmla="*/ 0 w 173"/>
                <a:gd name="T19" fmla="*/ 67 h 375"/>
                <a:gd name="T20" fmla="*/ 2 w 173"/>
                <a:gd name="T21" fmla="*/ 49 h 375"/>
                <a:gd name="T22" fmla="*/ 2 w 173"/>
                <a:gd name="T23" fmla="*/ 46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5" name="Group 288">
            <a:extLst>
              <a:ext uri="{FF2B5EF4-FFF2-40B4-BE49-F238E27FC236}">
                <a16:creationId xmlns:a16="http://schemas.microsoft.com/office/drawing/2014/main" id="{417A97AD-20CB-440C-A0E9-D013F971D782}"/>
              </a:ext>
            </a:extLst>
          </p:cNvPr>
          <p:cNvGrpSpPr>
            <a:grpSpLocks/>
          </p:cNvGrpSpPr>
          <p:nvPr/>
        </p:nvGrpSpPr>
        <p:grpSpPr bwMode="auto">
          <a:xfrm>
            <a:off x="4213158" y="2987946"/>
            <a:ext cx="222250" cy="795338"/>
            <a:chOff x="388" y="856"/>
            <a:chExt cx="140" cy="501"/>
          </a:xfrm>
        </p:grpSpPr>
        <p:sp>
          <p:nvSpPr>
            <p:cNvPr id="176" name="Line 289">
              <a:extLst>
                <a:ext uri="{FF2B5EF4-FFF2-40B4-BE49-F238E27FC236}">
                  <a16:creationId xmlns:a16="http://schemas.microsoft.com/office/drawing/2014/main" id="{6BDDD7E2-DBFE-4E07-B1E0-783A0CC2C0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7" name="Line 290">
              <a:extLst>
                <a:ext uri="{FF2B5EF4-FFF2-40B4-BE49-F238E27FC236}">
                  <a16:creationId xmlns:a16="http://schemas.microsoft.com/office/drawing/2014/main" id="{552859EA-ABB4-4136-A595-C881A33AF8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" name="Freeform 291">
              <a:extLst>
                <a:ext uri="{FF2B5EF4-FFF2-40B4-BE49-F238E27FC236}">
                  <a16:creationId xmlns:a16="http://schemas.microsoft.com/office/drawing/2014/main" id="{B3A4AD0C-C50C-4F4E-9E88-B60AF1B99450}"/>
                </a:ext>
              </a:extLst>
            </p:cNvPr>
            <p:cNvSpPr>
              <a:spLocks/>
            </p:cNvSpPr>
            <p:nvPr/>
          </p:nvSpPr>
          <p:spPr bwMode="auto">
            <a:xfrm rot="10800000" flipH="1">
              <a:off x="388" y="85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8 h 375"/>
                <a:gd name="T6" fmla="*/ 2 w 173"/>
                <a:gd name="T7" fmla="*/ 40 h 375"/>
                <a:gd name="T8" fmla="*/ 2 w 173"/>
                <a:gd name="T9" fmla="*/ 48 h 375"/>
                <a:gd name="T10" fmla="*/ 2 w 173"/>
                <a:gd name="T11" fmla="*/ 149 h 375"/>
                <a:gd name="T12" fmla="*/ 2 w 173"/>
                <a:gd name="T13" fmla="*/ 184 h 375"/>
                <a:gd name="T14" fmla="*/ 2 w 173"/>
                <a:gd name="T15" fmla="*/ 202 h 375"/>
                <a:gd name="T16" fmla="*/ 0 w 173"/>
                <a:gd name="T17" fmla="*/ 170 h 375"/>
                <a:gd name="T18" fmla="*/ 0 w 173"/>
                <a:gd name="T19" fmla="*/ 69 h 375"/>
                <a:gd name="T20" fmla="*/ 2 w 173"/>
                <a:gd name="T21" fmla="*/ 50 h 375"/>
                <a:gd name="T22" fmla="*/ 2 w 173"/>
                <a:gd name="T23" fmla="*/ 47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0" name="Group 170">
            <a:extLst>
              <a:ext uri="{FF2B5EF4-FFF2-40B4-BE49-F238E27FC236}">
                <a16:creationId xmlns:a16="http://schemas.microsoft.com/office/drawing/2014/main" id="{346093A2-D9A6-4019-910F-70B5C3A9312B}"/>
              </a:ext>
            </a:extLst>
          </p:cNvPr>
          <p:cNvGrpSpPr>
            <a:grpSpLocks/>
          </p:cNvGrpSpPr>
          <p:nvPr/>
        </p:nvGrpSpPr>
        <p:grpSpPr bwMode="auto">
          <a:xfrm>
            <a:off x="3132203" y="5584275"/>
            <a:ext cx="630238" cy="631825"/>
            <a:chOff x="2032" y="4520"/>
            <a:chExt cx="540" cy="542"/>
          </a:xfrm>
        </p:grpSpPr>
        <p:sp>
          <p:nvSpPr>
            <p:cNvPr id="181" name="Freeform 171">
              <a:extLst>
                <a:ext uri="{FF2B5EF4-FFF2-40B4-BE49-F238E27FC236}">
                  <a16:creationId xmlns:a16="http://schemas.microsoft.com/office/drawing/2014/main" id="{95E05CA5-ECF9-48CA-B298-B97A59EF80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0" y="4762"/>
              <a:ext cx="6" cy="300"/>
            </a:xfrm>
            <a:custGeom>
              <a:avLst/>
              <a:gdLst>
                <a:gd name="T0" fmla="*/ 6 w 6"/>
                <a:gd name="T1" fmla="*/ 0 h 300"/>
                <a:gd name="T2" fmla="*/ 0 w 6"/>
                <a:gd name="T3" fmla="*/ 300 h 300"/>
                <a:gd name="T4" fmla="*/ 6 w 6"/>
                <a:gd name="T5" fmla="*/ 0 h 300"/>
                <a:gd name="T6" fmla="*/ 0 60000 65536"/>
                <a:gd name="T7" fmla="*/ 0 60000 65536"/>
                <a:gd name="T8" fmla="*/ 0 60000 65536"/>
                <a:gd name="T9" fmla="*/ 0 w 6"/>
                <a:gd name="T10" fmla="*/ 0 h 300"/>
                <a:gd name="T11" fmla="*/ 6 w 6"/>
                <a:gd name="T12" fmla="*/ 300 h 3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300">
                  <a:moveTo>
                    <a:pt x="6" y="0"/>
                  </a:moveTo>
                  <a:lnTo>
                    <a:pt x="0" y="30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A800"/>
            </a:solidFill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2" name="Freeform 172">
              <a:extLst>
                <a:ext uri="{FF2B5EF4-FFF2-40B4-BE49-F238E27FC236}">
                  <a16:creationId xmlns:a16="http://schemas.microsoft.com/office/drawing/2014/main" id="{9A3FDDE4-6B79-4F72-BA83-E8790DD824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4" y="4762"/>
              <a:ext cx="6" cy="300"/>
            </a:xfrm>
            <a:custGeom>
              <a:avLst/>
              <a:gdLst>
                <a:gd name="T0" fmla="*/ 6 w 6"/>
                <a:gd name="T1" fmla="*/ 0 h 300"/>
                <a:gd name="T2" fmla="*/ 0 w 6"/>
                <a:gd name="T3" fmla="*/ 300 h 300"/>
                <a:gd name="T4" fmla="*/ 6 w 6"/>
                <a:gd name="T5" fmla="*/ 0 h 300"/>
                <a:gd name="T6" fmla="*/ 0 60000 65536"/>
                <a:gd name="T7" fmla="*/ 0 60000 65536"/>
                <a:gd name="T8" fmla="*/ 0 60000 65536"/>
                <a:gd name="T9" fmla="*/ 0 w 6"/>
                <a:gd name="T10" fmla="*/ 0 h 300"/>
                <a:gd name="T11" fmla="*/ 6 w 6"/>
                <a:gd name="T12" fmla="*/ 300 h 3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300">
                  <a:moveTo>
                    <a:pt x="6" y="0"/>
                  </a:moveTo>
                  <a:lnTo>
                    <a:pt x="0" y="30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A800"/>
            </a:solidFill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3" name="Freeform 173">
              <a:extLst>
                <a:ext uri="{FF2B5EF4-FFF2-40B4-BE49-F238E27FC236}">
                  <a16:creationId xmlns:a16="http://schemas.microsoft.com/office/drawing/2014/main" id="{5071AFFA-32A5-4E73-8247-F77AC82F6E1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2" y="4520"/>
              <a:ext cx="540" cy="252"/>
            </a:xfrm>
            <a:custGeom>
              <a:avLst/>
              <a:gdLst>
                <a:gd name="T0" fmla="*/ 0 w 540"/>
                <a:gd name="T1" fmla="*/ 0 h 252"/>
                <a:gd name="T2" fmla="*/ 540 w 540"/>
                <a:gd name="T3" fmla="*/ 0 h 252"/>
                <a:gd name="T4" fmla="*/ 540 w 540"/>
                <a:gd name="T5" fmla="*/ 252 h 252"/>
                <a:gd name="T6" fmla="*/ 0 w 540"/>
                <a:gd name="T7" fmla="*/ 252 h 252"/>
                <a:gd name="T8" fmla="*/ 0 w 540"/>
                <a:gd name="T9" fmla="*/ 0 h 2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0"/>
                <a:gd name="T16" fmla="*/ 0 h 252"/>
                <a:gd name="T17" fmla="*/ 540 w 540"/>
                <a:gd name="T18" fmla="*/ 252 h 2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0" h="252">
                  <a:moveTo>
                    <a:pt x="0" y="0"/>
                  </a:moveTo>
                  <a:lnTo>
                    <a:pt x="540" y="0"/>
                  </a:lnTo>
                  <a:lnTo>
                    <a:pt x="540" y="252"/>
                  </a:lnTo>
                  <a:lnTo>
                    <a:pt x="0" y="2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800"/>
            </a:solidFill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dirty="0"/>
                <a:t>X</a:t>
              </a:r>
            </a:p>
          </p:txBody>
        </p:sp>
      </p:grpSp>
      <p:sp>
        <p:nvSpPr>
          <p:cNvPr id="179" name="Freeform 94">
            <a:extLst>
              <a:ext uri="{FF2B5EF4-FFF2-40B4-BE49-F238E27FC236}">
                <a16:creationId xmlns:a16="http://schemas.microsoft.com/office/drawing/2014/main" id="{824DE451-ABB4-414A-A2FE-A0900E4DC508}"/>
              </a:ext>
            </a:extLst>
          </p:cNvPr>
          <p:cNvSpPr>
            <a:spLocks/>
          </p:cNvSpPr>
          <p:nvPr/>
        </p:nvSpPr>
        <p:spPr bwMode="auto">
          <a:xfrm flipH="1">
            <a:off x="3339602" y="2733441"/>
            <a:ext cx="144039" cy="2263559"/>
          </a:xfrm>
          <a:custGeom>
            <a:avLst/>
            <a:gdLst>
              <a:gd name="T0" fmla="*/ 2147483646 w 204"/>
              <a:gd name="T1" fmla="*/ 2147483646 h 640"/>
              <a:gd name="T2" fmla="*/ 0 w 204"/>
              <a:gd name="T3" fmla="*/ 0 h 640"/>
              <a:gd name="T4" fmla="*/ 0 w 204"/>
              <a:gd name="T5" fmla="*/ 2147483646 h 640"/>
              <a:gd name="T6" fmla="*/ 2147483646 w 204"/>
              <a:gd name="T7" fmla="*/ 2147483646 h 640"/>
              <a:gd name="T8" fmla="*/ 2147483646 w 204"/>
              <a:gd name="T9" fmla="*/ 2147483646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F34E67ED-5B16-40FF-9BF6-47DD5F4E5193}"/>
              </a:ext>
            </a:extLst>
          </p:cNvPr>
          <p:cNvCxnSpPr>
            <a:cxnSpLocks/>
          </p:cNvCxnSpPr>
          <p:nvPr/>
        </p:nvCxnSpPr>
        <p:spPr>
          <a:xfrm flipV="1">
            <a:off x="2209800" y="6925600"/>
            <a:ext cx="2438400" cy="72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1" name="Picture 24" descr="C:\Documents and Settings\All Users\Documents\TAPS Files\dvc1.gif">
            <a:extLst>
              <a:ext uri="{FF2B5EF4-FFF2-40B4-BE49-F238E27FC236}">
                <a16:creationId xmlns:a16="http://schemas.microsoft.com/office/drawing/2014/main" id="{AD513C24-9BF5-48C8-92E0-563F25FC96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25" y="141288"/>
            <a:ext cx="1057275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1805</TotalTime>
  <Words>112</Words>
  <Application>Microsoft Office PowerPoint</Application>
  <PresentationFormat>Custom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Saurutobi</cp:lastModifiedBy>
  <cp:revision>205</cp:revision>
  <cp:lastPrinted>2017-03-24T23:48:29Z</cp:lastPrinted>
  <dcterms:created xsi:type="dcterms:W3CDTF">2002-08-21T12:11:08Z</dcterms:created>
  <dcterms:modified xsi:type="dcterms:W3CDTF">2020-03-02T02:38:15Z</dcterms:modified>
  <cp:category>Shooting</cp:category>
</cp:coreProperties>
</file>