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446" y="5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A5C90BD0-4F4D-4F43-B2D8-6848BD8AD389}"/>
    <pc:docChg chg="undo custSel delSld modSld">
      <pc:chgData name="Matt Carlson" userId="0e792f37f00095d9" providerId="LiveId" clId="{A5C90BD0-4F4D-4F43-B2D8-6848BD8AD389}" dt="2018-09-22T07:11:55.533" v="447" actId="113"/>
      <pc:docMkLst>
        <pc:docMk/>
      </pc:docMkLst>
      <pc:sldChg chg="addSp delSp modSp">
        <pc:chgData name="Matt Carlson" userId="0e792f37f00095d9" providerId="LiveId" clId="{A5C90BD0-4F4D-4F43-B2D8-6848BD8AD389}" dt="2018-09-22T07:11:55.533" v="447" actId="113"/>
        <pc:sldMkLst>
          <pc:docMk/>
          <pc:sldMk cId="0" sldId="274"/>
        </pc:sldMkLst>
        <pc:spChg chg="add del mod">
          <ac:chgData name="Matt Carlson" userId="0e792f37f00095d9" providerId="LiveId" clId="{A5C90BD0-4F4D-4F43-B2D8-6848BD8AD389}" dt="2018-09-22T05:16:07.940" v="83"/>
          <ac:spMkLst>
            <pc:docMk/>
            <pc:sldMk cId="0" sldId="274"/>
            <ac:spMk id="5" creationId="{9D5B9342-78E7-4C0D-80E1-E5134A15CA66}"/>
          </ac:spMkLst>
        </pc:spChg>
        <pc:spChg chg="add mod">
          <ac:chgData name="Matt Carlson" userId="0e792f37f00095d9" providerId="LiveId" clId="{A5C90BD0-4F4D-4F43-B2D8-6848BD8AD389}" dt="2018-09-22T06:02:30.183" v="163" actId="1076"/>
          <ac:spMkLst>
            <pc:docMk/>
            <pc:sldMk cId="0" sldId="274"/>
            <ac:spMk id="96" creationId="{BEE9FED2-5DFA-4FAA-84AA-E7767D98E61F}"/>
          </ac:spMkLst>
        </pc:spChg>
        <pc:spChg chg="mod">
          <ac:chgData name="Matt Carlson" userId="0e792f37f00095d9" providerId="LiveId" clId="{A5C90BD0-4F4D-4F43-B2D8-6848BD8AD389}" dt="2018-09-22T06:08:00.539" v="223" actId="121"/>
          <ac:spMkLst>
            <pc:docMk/>
            <pc:sldMk cId="0" sldId="274"/>
            <ac:spMk id="103" creationId="{8B2A76E2-5FFB-41B4-B3B8-C1B6C15FDB69}"/>
          </ac:spMkLst>
        </pc:spChg>
        <pc:spChg chg="add mod">
          <ac:chgData name="Matt Carlson" userId="0e792f37f00095d9" providerId="LiveId" clId="{A5C90BD0-4F4D-4F43-B2D8-6848BD8AD389}" dt="2018-09-22T06:09:52.235" v="233" actId="14100"/>
          <ac:spMkLst>
            <pc:docMk/>
            <pc:sldMk cId="0" sldId="274"/>
            <ac:spMk id="111" creationId="{A1176327-7C8A-4B99-AFFF-B1F0276DCF9B}"/>
          </ac:spMkLst>
        </pc:spChg>
        <pc:spChg chg="add del mod">
          <ac:chgData name="Matt Carlson" userId="0e792f37f00095d9" providerId="LiveId" clId="{A5C90BD0-4F4D-4F43-B2D8-6848BD8AD389}" dt="2018-09-22T06:10:42.522" v="236" actId="478"/>
          <ac:spMkLst>
            <pc:docMk/>
            <pc:sldMk cId="0" sldId="274"/>
            <ac:spMk id="114" creationId="{1784D3EE-0666-4569-944A-0C17835B30AD}"/>
          </ac:spMkLst>
        </pc:spChg>
        <pc:spChg chg="del">
          <ac:chgData name="Matt Carlson" userId="0e792f37f00095d9" providerId="LiveId" clId="{A5C90BD0-4F4D-4F43-B2D8-6848BD8AD389}" dt="2018-09-22T05:09:28.580" v="19" actId="478"/>
          <ac:spMkLst>
            <pc:docMk/>
            <pc:sldMk cId="0" sldId="274"/>
            <ac:spMk id="134" creationId="{C7076301-FFCB-4BB6-A104-8A476A27A5A1}"/>
          </ac:spMkLst>
        </pc:spChg>
        <pc:spChg chg="del">
          <ac:chgData name="Matt Carlson" userId="0e792f37f00095d9" providerId="LiveId" clId="{A5C90BD0-4F4D-4F43-B2D8-6848BD8AD389}" dt="2018-09-22T05:09:27.259" v="18" actId="478"/>
          <ac:spMkLst>
            <pc:docMk/>
            <pc:sldMk cId="0" sldId="274"/>
            <ac:spMk id="135" creationId="{42619804-B1A3-4017-962F-436566F61243}"/>
          </ac:spMkLst>
        </pc:spChg>
        <pc:spChg chg="del">
          <ac:chgData name="Matt Carlson" userId="0e792f37f00095d9" providerId="LiveId" clId="{A5C90BD0-4F4D-4F43-B2D8-6848BD8AD389}" dt="2018-09-22T05:09:25.379" v="17" actId="478"/>
          <ac:spMkLst>
            <pc:docMk/>
            <pc:sldMk cId="0" sldId="274"/>
            <ac:spMk id="139" creationId="{1760F516-11C3-4B08-AB4A-36D3678DCAB4}"/>
          </ac:spMkLst>
        </pc:spChg>
        <pc:spChg chg="del">
          <ac:chgData name="Matt Carlson" userId="0e792f37f00095d9" providerId="LiveId" clId="{A5C90BD0-4F4D-4F43-B2D8-6848BD8AD389}" dt="2018-09-22T05:09:20.276" v="16" actId="478"/>
          <ac:spMkLst>
            <pc:docMk/>
            <pc:sldMk cId="0" sldId="274"/>
            <ac:spMk id="140" creationId="{65D10D39-B229-454E-8A58-D04E7DF95D1A}"/>
          </ac:spMkLst>
        </pc:spChg>
        <pc:spChg chg="del">
          <ac:chgData name="Matt Carlson" userId="0e792f37f00095d9" providerId="LiveId" clId="{A5C90BD0-4F4D-4F43-B2D8-6848BD8AD389}" dt="2018-09-22T05:09:18.771" v="15" actId="478"/>
          <ac:spMkLst>
            <pc:docMk/>
            <pc:sldMk cId="0" sldId="274"/>
            <ac:spMk id="141" creationId="{A4008464-302F-4AC9-BB06-F381767977B4}"/>
          </ac:spMkLst>
        </pc:spChg>
        <pc:spChg chg="add mod">
          <ac:chgData name="Matt Carlson" userId="0e792f37f00095d9" providerId="LiveId" clId="{A5C90BD0-4F4D-4F43-B2D8-6848BD8AD389}" dt="2018-09-22T05:11:45.908" v="47" actId="1076"/>
          <ac:spMkLst>
            <pc:docMk/>
            <pc:sldMk cId="0" sldId="274"/>
            <ac:spMk id="187" creationId="{F76660BF-08C6-4C7C-92B6-B9100C43B378}"/>
          </ac:spMkLst>
        </pc:spChg>
        <pc:spChg chg="add mod">
          <ac:chgData name="Matt Carlson" userId="0e792f37f00095d9" providerId="LiveId" clId="{A5C90BD0-4F4D-4F43-B2D8-6848BD8AD389}" dt="2018-09-22T05:12:02.966" v="51" actId="1076"/>
          <ac:spMkLst>
            <pc:docMk/>
            <pc:sldMk cId="0" sldId="274"/>
            <ac:spMk id="188" creationId="{6D2B92FB-D284-4937-9B0B-6E510970B3BF}"/>
          </ac:spMkLst>
        </pc:spChg>
        <pc:spChg chg="add mod">
          <ac:chgData name="Matt Carlson" userId="0e792f37f00095d9" providerId="LiveId" clId="{A5C90BD0-4F4D-4F43-B2D8-6848BD8AD389}" dt="2018-09-22T05:11:31.394" v="45" actId="14100"/>
          <ac:spMkLst>
            <pc:docMk/>
            <pc:sldMk cId="0" sldId="274"/>
            <ac:spMk id="189" creationId="{ABE079E0-879E-42D2-9E94-76365FC43B75}"/>
          </ac:spMkLst>
        </pc:spChg>
        <pc:spChg chg="add mod">
          <ac:chgData name="Matt Carlson" userId="0e792f37f00095d9" providerId="LiveId" clId="{A5C90BD0-4F4D-4F43-B2D8-6848BD8AD389}" dt="2018-09-22T05:17:04.951" v="88" actId="1076"/>
          <ac:spMkLst>
            <pc:docMk/>
            <pc:sldMk cId="0" sldId="274"/>
            <ac:spMk id="190" creationId="{25ED4172-31EB-4722-A480-B190DC4A2A51}"/>
          </ac:spMkLst>
        </pc:spChg>
        <pc:spChg chg="add mod">
          <ac:chgData name="Matt Carlson" userId="0e792f37f00095d9" providerId="LiveId" clId="{A5C90BD0-4F4D-4F43-B2D8-6848BD8AD389}" dt="2018-09-22T06:02:50.598" v="171" actId="1076"/>
          <ac:spMkLst>
            <pc:docMk/>
            <pc:sldMk cId="0" sldId="274"/>
            <ac:spMk id="191" creationId="{024588FE-6B2C-4D73-83C6-57180C72CE3B}"/>
          </ac:spMkLst>
        </pc:spChg>
        <pc:spChg chg="add mod">
          <ac:chgData name="Matt Carlson" userId="0e792f37f00095d9" providerId="LiveId" clId="{A5C90BD0-4F4D-4F43-B2D8-6848BD8AD389}" dt="2018-09-22T05:14:14.185" v="65" actId="14100"/>
          <ac:spMkLst>
            <pc:docMk/>
            <pc:sldMk cId="0" sldId="274"/>
            <ac:spMk id="192" creationId="{0953BE12-9818-4A77-97F5-479A2DFCD914}"/>
          </ac:spMkLst>
        </pc:spChg>
        <pc:spChg chg="add mod">
          <ac:chgData name="Matt Carlson" userId="0e792f37f00095d9" providerId="LiveId" clId="{A5C90BD0-4F4D-4F43-B2D8-6848BD8AD389}" dt="2018-09-22T06:11:45.446" v="251" actId="1076"/>
          <ac:spMkLst>
            <pc:docMk/>
            <pc:sldMk cId="0" sldId="274"/>
            <ac:spMk id="193" creationId="{8B92093C-11DE-4A8E-AE44-AE53E52FE904}"/>
          </ac:spMkLst>
        </pc:spChg>
        <pc:spChg chg="mod">
          <ac:chgData name="Matt Carlson" userId="0e792f37f00095d9" providerId="LiveId" clId="{A5C90BD0-4F4D-4F43-B2D8-6848BD8AD389}" dt="2018-09-22T05:21:08.404" v="103" actId="1076"/>
          <ac:spMkLst>
            <pc:docMk/>
            <pc:sldMk cId="0" sldId="274"/>
            <ac:spMk id="200" creationId="{C20119FF-2C6B-4B85-B8E6-1397E2D9CCBE}"/>
          </ac:spMkLst>
        </pc:spChg>
        <pc:spChg chg="mod">
          <ac:chgData name="Matt Carlson" userId="0e792f37f00095d9" providerId="LiveId" clId="{A5C90BD0-4F4D-4F43-B2D8-6848BD8AD389}" dt="2018-09-22T05:21:37.965" v="126" actId="1035"/>
          <ac:spMkLst>
            <pc:docMk/>
            <pc:sldMk cId="0" sldId="274"/>
            <ac:spMk id="201" creationId="{09026750-0023-48AA-A8CE-3E9E9492A69A}"/>
          </ac:spMkLst>
        </pc:spChg>
        <pc:spChg chg="mod">
          <ac:chgData name="Matt Carlson" userId="0e792f37f00095d9" providerId="LiveId" clId="{A5C90BD0-4F4D-4F43-B2D8-6848BD8AD389}" dt="2018-09-22T05:20:15.153" v="97"/>
          <ac:spMkLst>
            <pc:docMk/>
            <pc:sldMk cId="0" sldId="274"/>
            <ac:spMk id="204" creationId="{E18328D1-C6A4-4CA3-BA28-11AD5DE06899}"/>
          </ac:spMkLst>
        </pc:spChg>
        <pc:spChg chg="add mod">
          <ac:chgData name="Matt Carlson" userId="0e792f37f00095d9" providerId="LiveId" clId="{A5C90BD0-4F4D-4F43-B2D8-6848BD8AD389}" dt="2018-09-22T05:30:22.825" v="144" actId="164"/>
          <ac:spMkLst>
            <pc:docMk/>
            <pc:sldMk cId="0" sldId="274"/>
            <ac:spMk id="205" creationId="{73AF4685-7DF0-454C-B17C-A9CCCACAE5A7}"/>
          </ac:spMkLst>
        </pc:spChg>
        <pc:spChg chg="del">
          <ac:chgData name="Matt Carlson" userId="0e792f37f00095d9" providerId="LiveId" clId="{A5C90BD0-4F4D-4F43-B2D8-6848BD8AD389}" dt="2018-09-22T05:21:43.756" v="127" actId="478"/>
          <ac:spMkLst>
            <pc:docMk/>
            <pc:sldMk cId="0" sldId="274"/>
            <ac:spMk id="207" creationId="{FBCEF8AB-9344-45DD-B195-433F00CFD30D}"/>
          </ac:spMkLst>
        </pc:spChg>
        <pc:spChg chg="del topLvl">
          <ac:chgData name="Matt Carlson" userId="0e792f37f00095d9" providerId="LiveId" clId="{A5C90BD0-4F4D-4F43-B2D8-6848BD8AD389}" dt="2018-09-22T05:21:49.467" v="128" actId="478"/>
          <ac:spMkLst>
            <pc:docMk/>
            <pc:sldMk cId="0" sldId="274"/>
            <ac:spMk id="208" creationId="{05350937-7AEC-4998-99D8-CE1DBC1FBD12}"/>
          </ac:spMkLst>
        </pc:spChg>
        <pc:spChg chg="add mod">
          <ac:chgData name="Matt Carlson" userId="0e792f37f00095d9" providerId="LiveId" clId="{A5C90BD0-4F4D-4F43-B2D8-6848BD8AD389}" dt="2018-09-22T05:30:18.184" v="143" actId="164"/>
          <ac:spMkLst>
            <pc:docMk/>
            <pc:sldMk cId="0" sldId="274"/>
            <ac:spMk id="212" creationId="{CC981DC7-DD6D-4432-AAF2-72F646C1DB37}"/>
          </ac:spMkLst>
        </pc:spChg>
        <pc:spChg chg="add mod ord">
          <ac:chgData name="Matt Carlson" userId="0e792f37f00095d9" providerId="LiveId" clId="{A5C90BD0-4F4D-4F43-B2D8-6848BD8AD389}" dt="2018-09-22T05:30:32.257" v="151" actId="1035"/>
          <ac:spMkLst>
            <pc:docMk/>
            <pc:sldMk cId="0" sldId="274"/>
            <ac:spMk id="213" creationId="{DEEA6C87-E8CF-4801-A672-FE8AFC1403B5}"/>
          </ac:spMkLst>
        </pc:spChg>
        <pc:spChg chg="add mod ord">
          <ac:chgData name="Matt Carlson" userId="0e792f37f00095d9" providerId="LiveId" clId="{A5C90BD0-4F4D-4F43-B2D8-6848BD8AD389}" dt="2018-09-22T05:30:32.257" v="151" actId="1035"/>
          <ac:spMkLst>
            <pc:docMk/>
            <pc:sldMk cId="0" sldId="274"/>
            <ac:spMk id="214" creationId="{6FEA2CE5-F924-43B1-96C5-81C9C6E0AEB2}"/>
          </ac:spMkLst>
        </pc:spChg>
        <pc:spChg chg="add mod">
          <ac:chgData name="Matt Carlson" userId="0e792f37f00095d9" providerId="LiveId" clId="{A5C90BD0-4F4D-4F43-B2D8-6848BD8AD389}" dt="2018-09-22T06:04:22.136" v="189" actId="14100"/>
          <ac:spMkLst>
            <pc:docMk/>
            <pc:sldMk cId="0" sldId="274"/>
            <ac:spMk id="235" creationId="{6C448F2D-DA18-4BE4-BE73-E1F09C2064E5}"/>
          </ac:spMkLst>
        </pc:spChg>
        <pc:spChg chg="add mod ord">
          <ac:chgData name="Matt Carlson" userId="0e792f37f00095d9" providerId="LiveId" clId="{A5C90BD0-4F4D-4F43-B2D8-6848BD8AD389}" dt="2018-09-22T06:12:11.936" v="259" actId="14100"/>
          <ac:spMkLst>
            <pc:docMk/>
            <pc:sldMk cId="0" sldId="274"/>
            <ac:spMk id="264" creationId="{7F1E545D-8F75-4FD1-A8BE-B81E3AD2DDC3}"/>
          </ac:spMkLst>
        </pc:spChg>
        <pc:spChg chg="add mod">
          <ac:chgData name="Matt Carlson" userId="0e792f37f00095d9" providerId="LiveId" clId="{A5C90BD0-4F4D-4F43-B2D8-6848BD8AD389}" dt="2018-09-22T06:13:29.505" v="280" actId="14100"/>
          <ac:spMkLst>
            <pc:docMk/>
            <pc:sldMk cId="0" sldId="274"/>
            <ac:spMk id="265" creationId="{A31F5670-04FB-4BA2-B3F3-8C5357B09BB3}"/>
          </ac:spMkLst>
        </pc:spChg>
        <pc:spChg chg="del mod">
          <ac:chgData name="Matt Carlson" userId="0e792f37f00095d9" providerId="LiveId" clId="{A5C90BD0-4F4D-4F43-B2D8-6848BD8AD389}" dt="2018-09-22T05:08:25.388" v="2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A5C90BD0-4F4D-4F43-B2D8-6848BD8AD389}" dt="2018-09-22T05:08:25.388" v="2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A5C90BD0-4F4D-4F43-B2D8-6848BD8AD389}" dt="2018-09-22T05:08:25.388" v="2" actId="478"/>
          <ac:spMkLst>
            <pc:docMk/>
            <pc:sldMk cId="0" sldId="274"/>
            <ac:spMk id="3096" creationId="{00000000-0000-0000-0000-000000000000}"/>
          </ac:spMkLst>
        </pc:spChg>
        <pc:spChg chg="del mod">
          <ac:chgData name="Matt Carlson" userId="0e792f37f00095d9" providerId="LiveId" clId="{A5C90BD0-4F4D-4F43-B2D8-6848BD8AD389}" dt="2018-09-22T05:08:25.388" v="2" actId="478"/>
          <ac:spMkLst>
            <pc:docMk/>
            <pc:sldMk cId="0" sldId="274"/>
            <ac:spMk id="3112" creationId="{00000000-0000-0000-0000-000000000000}"/>
          </ac:spMkLst>
        </pc:spChg>
        <pc:grpChg chg="add del mod">
          <ac:chgData name="Matt Carlson" userId="0e792f37f00095d9" providerId="LiveId" clId="{A5C90BD0-4F4D-4F43-B2D8-6848BD8AD389}" dt="2018-09-22T06:02:01.597" v="155" actId="478"/>
          <ac:grpSpMkLst>
            <pc:docMk/>
            <pc:sldMk cId="0" sldId="274"/>
            <ac:grpSpMk id="6" creationId="{04114368-1872-4DC3-9551-8B64203E0487}"/>
          </ac:grpSpMkLst>
        </pc:grpChg>
        <pc:grpChg chg="add mod">
          <ac:chgData name="Matt Carlson" userId="0e792f37f00095d9" providerId="LiveId" clId="{A5C90BD0-4F4D-4F43-B2D8-6848BD8AD389}" dt="2018-09-22T06:02:09.253" v="157" actId="1076"/>
          <ac:grpSpMkLst>
            <pc:docMk/>
            <pc:sldMk cId="0" sldId="274"/>
            <ac:grpSpMk id="7" creationId="{9CE49BED-3B9E-41BF-A7FC-0B7345F6BE92}"/>
          </ac:grpSpMkLst>
        </pc:grpChg>
        <pc:grpChg chg="add mod">
          <ac:chgData name="Matt Carlson" userId="0e792f37f00095d9" providerId="LiveId" clId="{A5C90BD0-4F4D-4F43-B2D8-6848BD8AD389}" dt="2018-09-22T05:11:01.838" v="38" actId="1076"/>
          <ac:grpSpMkLst>
            <pc:docMk/>
            <pc:sldMk cId="0" sldId="274"/>
            <ac:grpSpMk id="93" creationId="{A5CC016C-226A-414F-979E-E94E805BBAD1}"/>
          </ac:grpSpMkLst>
        </pc:grpChg>
        <pc:grpChg chg="add mod">
          <ac:chgData name="Matt Carlson" userId="0e792f37f00095d9" providerId="LiveId" clId="{A5C90BD0-4F4D-4F43-B2D8-6848BD8AD389}" dt="2018-09-22T05:15:11.919" v="74" actId="1076"/>
          <ac:grpSpMkLst>
            <pc:docMk/>
            <pc:sldMk cId="0" sldId="274"/>
            <ac:grpSpMk id="98" creationId="{35F20700-8C84-42D8-877A-B6A02B128A09}"/>
          </ac:grpSpMkLst>
        </pc:grpChg>
        <pc:grpChg chg="add ord">
          <ac:chgData name="Matt Carlson" userId="0e792f37f00095d9" providerId="LiveId" clId="{A5C90BD0-4F4D-4F43-B2D8-6848BD8AD389}" dt="2018-09-22T06:07:26.283" v="212" actId="166"/>
          <ac:grpSpMkLst>
            <pc:docMk/>
            <pc:sldMk cId="0" sldId="274"/>
            <ac:grpSpMk id="102" creationId="{D57CDFA6-C109-446A-91B4-6DDD98422539}"/>
          </ac:grpSpMkLst>
        </pc:grpChg>
        <pc:grpChg chg="add mod">
          <ac:chgData name="Matt Carlson" userId="0e792f37f00095d9" providerId="LiveId" clId="{A5C90BD0-4F4D-4F43-B2D8-6848BD8AD389}" dt="2018-09-22T06:06:45.943" v="209" actId="1076"/>
          <ac:grpSpMkLst>
            <pc:docMk/>
            <pc:sldMk cId="0" sldId="274"/>
            <ac:grpSpMk id="106" creationId="{7818B4A6-996F-44BE-9FC3-7434FF26A735}"/>
          </ac:grpSpMkLst>
        </pc:grpChg>
        <pc:grpChg chg="add del">
          <ac:chgData name="Matt Carlson" userId="0e792f37f00095d9" providerId="LiveId" clId="{A5C90BD0-4F4D-4F43-B2D8-6848BD8AD389}" dt="2018-09-22T06:05:06.008" v="198" actId="478"/>
          <ac:grpSpMkLst>
            <pc:docMk/>
            <pc:sldMk cId="0" sldId="274"/>
            <ac:grpSpMk id="119" creationId="{7A8D0F31-5F17-40AF-9047-F7227ABDD82F}"/>
          </ac:grpSpMkLst>
        </pc:grpChg>
        <pc:grpChg chg="add mod">
          <ac:chgData name="Matt Carlson" userId="0e792f37f00095d9" providerId="LiveId" clId="{A5C90BD0-4F4D-4F43-B2D8-6848BD8AD389}" dt="2018-09-22T05:11:01.838" v="38" actId="1076"/>
          <ac:grpSpMkLst>
            <pc:docMk/>
            <pc:sldMk cId="0" sldId="274"/>
            <ac:grpSpMk id="122" creationId="{378945C7-5AAF-4CED-95DE-D994CF0E4E51}"/>
          </ac:grpSpMkLst>
        </pc:grpChg>
        <pc:grpChg chg="add mod ord">
          <ac:chgData name="Matt Carlson" userId="0e792f37f00095d9" providerId="LiveId" clId="{A5C90BD0-4F4D-4F43-B2D8-6848BD8AD389}" dt="2018-09-22T05:11:01.838" v="38" actId="1076"/>
          <ac:grpSpMkLst>
            <pc:docMk/>
            <pc:sldMk cId="0" sldId="274"/>
            <ac:grpSpMk id="125" creationId="{C5883CA1-B9A4-46AC-BF2C-BB811AEB2769}"/>
          </ac:grpSpMkLst>
        </pc:grpChg>
        <pc:grpChg chg="del">
          <ac:chgData name="Matt Carlson" userId="0e792f37f00095d9" providerId="LiveId" clId="{A5C90BD0-4F4D-4F43-B2D8-6848BD8AD389}" dt="2018-09-22T05:09:20.276" v="16" actId="478"/>
          <ac:grpSpMkLst>
            <pc:docMk/>
            <pc:sldMk cId="0" sldId="274"/>
            <ac:grpSpMk id="138" creationId="{38558FED-979C-4EC8-957B-64325B5DD521}"/>
          </ac:grpSpMkLst>
        </pc:grpChg>
        <pc:grpChg chg="add mod">
          <ac:chgData name="Matt Carlson" userId="0e792f37f00095d9" providerId="LiveId" clId="{A5C90BD0-4F4D-4F43-B2D8-6848BD8AD389}" dt="2018-09-22T05:11:01.838" v="38" actId="1076"/>
          <ac:grpSpMkLst>
            <pc:docMk/>
            <pc:sldMk cId="0" sldId="274"/>
            <ac:grpSpMk id="164" creationId="{4C74C244-64E5-4CB2-B9E0-80F480D2AB6B}"/>
          </ac:grpSpMkLst>
        </pc:grpChg>
        <pc:grpChg chg="add mod">
          <ac:chgData name="Matt Carlson" userId="0e792f37f00095d9" providerId="LiveId" clId="{A5C90BD0-4F4D-4F43-B2D8-6848BD8AD389}" dt="2018-09-22T05:11:01.838" v="38" actId="1076"/>
          <ac:grpSpMkLst>
            <pc:docMk/>
            <pc:sldMk cId="0" sldId="274"/>
            <ac:grpSpMk id="172" creationId="{118A9946-44C1-49B9-BF4E-D55B4E113A78}"/>
          </ac:grpSpMkLst>
        </pc:grpChg>
        <pc:grpChg chg="add mod ord">
          <ac:chgData name="Matt Carlson" userId="0e792f37f00095d9" providerId="LiveId" clId="{A5C90BD0-4F4D-4F43-B2D8-6848BD8AD389}" dt="2018-09-22T05:11:01.838" v="38" actId="1076"/>
          <ac:grpSpMkLst>
            <pc:docMk/>
            <pc:sldMk cId="0" sldId="274"/>
            <ac:grpSpMk id="180" creationId="{FAD8BE3D-A964-414A-AADC-CC190BA48D15}"/>
          </ac:grpSpMkLst>
        </pc:grpChg>
        <pc:grpChg chg="add mod ord">
          <ac:chgData name="Matt Carlson" userId="0e792f37f00095d9" providerId="LiveId" clId="{A5C90BD0-4F4D-4F43-B2D8-6848BD8AD389}" dt="2018-09-22T06:14:09.166" v="284" actId="1076"/>
          <ac:grpSpMkLst>
            <pc:docMk/>
            <pc:sldMk cId="0" sldId="274"/>
            <ac:grpSpMk id="194" creationId="{B9608B4E-60AA-4758-A5A2-0E466840DE5B}"/>
          </ac:grpSpMkLst>
        </pc:grpChg>
        <pc:grpChg chg="add mod">
          <ac:chgData name="Matt Carlson" userId="0e792f37f00095d9" providerId="LiveId" clId="{A5C90BD0-4F4D-4F43-B2D8-6848BD8AD389}" dt="2018-09-22T05:30:22.825" v="144" actId="164"/>
          <ac:grpSpMkLst>
            <pc:docMk/>
            <pc:sldMk cId="0" sldId="274"/>
            <ac:grpSpMk id="199" creationId="{94AB7FDE-9737-49A0-83FD-B6436085BB10}"/>
          </ac:grpSpMkLst>
        </pc:grpChg>
        <pc:grpChg chg="mod">
          <ac:chgData name="Matt Carlson" userId="0e792f37f00095d9" providerId="LiveId" clId="{A5C90BD0-4F4D-4F43-B2D8-6848BD8AD389}" dt="2018-09-22T05:20:15.153" v="97"/>
          <ac:grpSpMkLst>
            <pc:docMk/>
            <pc:sldMk cId="0" sldId="274"/>
            <ac:grpSpMk id="202" creationId="{831FA34D-0363-44B5-9901-A5FFF8ADF07F}"/>
          </ac:grpSpMkLst>
        </pc:grpChg>
        <pc:grpChg chg="add del mod">
          <ac:chgData name="Matt Carlson" userId="0e792f37f00095d9" providerId="LiveId" clId="{A5C90BD0-4F4D-4F43-B2D8-6848BD8AD389}" dt="2018-09-22T05:21:49.467" v="128" actId="478"/>
          <ac:grpSpMkLst>
            <pc:docMk/>
            <pc:sldMk cId="0" sldId="274"/>
            <ac:grpSpMk id="206" creationId="{CD6F36C7-615C-402A-8F5C-6F9E0A9CA3A4}"/>
          </ac:grpSpMkLst>
        </pc:grpChg>
        <pc:grpChg chg="mod topLvl">
          <ac:chgData name="Matt Carlson" userId="0e792f37f00095d9" providerId="LiveId" clId="{A5C90BD0-4F4D-4F43-B2D8-6848BD8AD389}" dt="2018-09-22T05:30:18.184" v="143" actId="164"/>
          <ac:grpSpMkLst>
            <pc:docMk/>
            <pc:sldMk cId="0" sldId="274"/>
            <ac:grpSpMk id="209" creationId="{8C321440-A9E4-49BF-931A-2A76396CCBFE}"/>
          </ac:grpSpMkLst>
        </pc:grpChg>
        <pc:grpChg chg="add mod ord">
          <ac:chgData name="Matt Carlson" userId="0e792f37f00095d9" providerId="LiveId" clId="{A5C90BD0-4F4D-4F43-B2D8-6848BD8AD389}" dt="2018-09-22T06:03:01.142" v="175" actId="1076"/>
          <ac:grpSpMkLst>
            <pc:docMk/>
            <pc:sldMk cId="0" sldId="274"/>
            <ac:grpSpMk id="219" creationId="{9D9D42DC-86A8-40ED-A781-8363F87F8354}"/>
          </ac:grpSpMkLst>
        </pc:grpChg>
        <pc:grpChg chg="add mod ord">
          <ac:chgData name="Matt Carlson" userId="0e792f37f00095d9" providerId="LiveId" clId="{A5C90BD0-4F4D-4F43-B2D8-6848BD8AD389}" dt="2018-09-22T06:03:09.589" v="178" actId="167"/>
          <ac:grpSpMkLst>
            <pc:docMk/>
            <pc:sldMk cId="0" sldId="274"/>
            <ac:grpSpMk id="223" creationId="{711DB537-FC95-4E37-85DD-6540512D86FA}"/>
          </ac:grpSpMkLst>
        </pc:grpChg>
        <pc:grpChg chg="add mod">
          <ac:chgData name="Matt Carlson" userId="0e792f37f00095d9" providerId="LiveId" clId="{A5C90BD0-4F4D-4F43-B2D8-6848BD8AD389}" dt="2018-09-22T06:03:16.345" v="180" actId="1076"/>
          <ac:grpSpMkLst>
            <pc:docMk/>
            <pc:sldMk cId="0" sldId="274"/>
            <ac:grpSpMk id="226" creationId="{EA22D30E-7366-4CBB-89EE-443C2531C4D7}"/>
          </ac:grpSpMkLst>
        </pc:grpChg>
        <pc:grpChg chg="add mod ord">
          <ac:chgData name="Matt Carlson" userId="0e792f37f00095d9" providerId="LiveId" clId="{A5C90BD0-4F4D-4F43-B2D8-6848BD8AD389}" dt="2018-09-22T06:03:26.354" v="183" actId="167"/>
          <ac:grpSpMkLst>
            <pc:docMk/>
            <pc:sldMk cId="0" sldId="274"/>
            <ac:grpSpMk id="230" creationId="{95022719-92CA-47CF-8420-304645833B4B}"/>
          </ac:grpSpMkLst>
        </pc:grpChg>
        <pc:grpChg chg="add mod ord">
          <ac:chgData name="Matt Carlson" userId="0e792f37f00095d9" providerId="LiveId" clId="{A5C90BD0-4F4D-4F43-B2D8-6848BD8AD389}" dt="2018-09-22T06:05:15.372" v="201" actId="167"/>
          <ac:grpSpMkLst>
            <pc:docMk/>
            <pc:sldMk cId="0" sldId="274"/>
            <ac:grpSpMk id="240" creationId="{B73267DA-DF6A-4F4E-8655-496BF8B2B066}"/>
          </ac:grpSpMkLst>
        </pc:grpChg>
        <pc:grpChg chg="add mod ord">
          <ac:chgData name="Matt Carlson" userId="0e792f37f00095d9" providerId="LiveId" clId="{A5C90BD0-4F4D-4F43-B2D8-6848BD8AD389}" dt="2018-09-22T06:14:11.574" v="285" actId="1076"/>
          <ac:grpSpMkLst>
            <pc:docMk/>
            <pc:sldMk cId="0" sldId="274"/>
            <ac:grpSpMk id="244" creationId="{D44631B1-738B-4995-B049-327631CF211B}"/>
          </ac:grpSpMkLst>
        </pc:grpChg>
        <pc:grpChg chg="add mod">
          <ac:chgData name="Matt Carlson" userId="0e792f37f00095d9" providerId="LiveId" clId="{A5C90BD0-4F4D-4F43-B2D8-6848BD8AD389}" dt="2018-09-22T06:07:22.204" v="211" actId="1076"/>
          <ac:grpSpMkLst>
            <pc:docMk/>
            <pc:sldMk cId="0" sldId="274"/>
            <ac:grpSpMk id="247" creationId="{91090057-E632-4351-90C1-FA0025BA19E6}"/>
          </ac:grpSpMkLst>
        </pc:grpChg>
        <pc:grpChg chg="add mod ord">
          <ac:chgData name="Matt Carlson" userId="0e792f37f00095d9" providerId="LiveId" clId="{A5C90BD0-4F4D-4F43-B2D8-6848BD8AD389}" dt="2018-09-22T06:07:34.998" v="215" actId="167"/>
          <ac:grpSpMkLst>
            <pc:docMk/>
            <pc:sldMk cId="0" sldId="274"/>
            <ac:grpSpMk id="250" creationId="{602B9D0B-FDB5-46A5-9747-377C0C7B693F}"/>
          </ac:grpSpMkLst>
        </pc:grpChg>
        <pc:grpChg chg="add del mod">
          <ac:chgData name="Matt Carlson" userId="0e792f37f00095d9" providerId="LiveId" clId="{A5C90BD0-4F4D-4F43-B2D8-6848BD8AD389}" dt="2018-09-22T06:07:48.864" v="218" actId="478"/>
          <ac:grpSpMkLst>
            <pc:docMk/>
            <pc:sldMk cId="0" sldId="274"/>
            <ac:grpSpMk id="254" creationId="{EB30EB24-2677-4AEF-9412-8F80FC432F91}"/>
          </ac:grpSpMkLst>
        </pc:grpChg>
        <pc:grpChg chg="add del mod">
          <ac:chgData name="Matt Carlson" userId="0e792f37f00095d9" providerId="LiveId" clId="{A5C90BD0-4F4D-4F43-B2D8-6848BD8AD389}" dt="2018-09-22T06:09:42.959" v="230" actId="478"/>
          <ac:grpSpMkLst>
            <pc:docMk/>
            <pc:sldMk cId="0" sldId="274"/>
            <ac:grpSpMk id="257" creationId="{2877A998-829C-44FD-88F5-16E32FDEA3E9}"/>
          </ac:grpSpMkLst>
        </pc:grpChg>
        <pc:grpChg chg="add del mod">
          <ac:chgData name="Matt Carlson" userId="0e792f37f00095d9" providerId="LiveId" clId="{A5C90BD0-4F4D-4F43-B2D8-6848BD8AD389}" dt="2018-09-22T06:13:45.429" v="281" actId="478"/>
          <ac:grpSpMkLst>
            <pc:docMk/>
            <pc:sldMk cId="0" sldId="274"/>
            <ac:grpSpMk id="260" creationId="{F80349C5-519B-49E3-938A-D84DB1DEAB52}"/>
          </ac:grpSpMkLst>
        </pc:grpChg>
        <pc:grpChg chg="add mod">
          <ac:chgData name="Matt Carlson" userId="0e792f37f00095d9" providerId="LiveId" clId="{A5C90BD0-4F4D-4F43-B2D8-6848BD8AD389}" dt="2018-09-22T06:13:48.548" v="283" actId="1076"/>
          <ac:grpSpMkLst>
            <pc:docMk/>
            <pc:sldMk cId="0" sldId="274"/>
            <ac:grpSpMk id="266" creationId="{00B6733C-7D40-48FF-8F27-840E73AE041B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110" creationId="{00000000-0000-0000-0000-000000000000}"/>
          </ac:grpSpMkLst>
        </pc:grpChg>
        <pc:grpChg chg="del mod">
          <ac:chgData name="Matt Carlson" userId="0e792f37f00095d9" providerId="LiveId" clId="{A5C90BD0-4F4D-4F43-B2D8-6848BD8AD389}" dt="2018-09-22T05:08:25.388" v="2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A5C90BD0-4F4D-4F43-B2D8-6848BD8AD389}" dt="2018-09-22T07:11:55.533" v="447" actId="113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A5C90BD0-4F4D-4F43-B2D8-6848BD8AD389}" dt="2018-09-22T06:05:17.113" v="203" actId="1076"/>
          <ac:picMkLst>
            <pc:docMk/>
            <pc:sldMk cId="0" sldId="274"/>
            <ac:picMk id="105" creationId="{2DED48D3-2698-4096-A60A-A09FEDCE07B3}"/>
          </ac:picMkLst>
        </pc:picChg>
        <pc:picChg chg="add mod ord">
          <ac:chgData name="Matt Carlson" userId="0e792f37f00095d9" providerId="LiveId" clId="{A5C90BD0-4F4D-4F43-B2D8-6848BD8AD389}" dt="2018-09-22T05:17:27.455" v="91" actId="167"/>
          <ac:picMkLst>
            <pc:docMk/>
            <pc:sldMk cId="0" sldId="274"/>
            <ac:picMk id="198" creationId="{86D7CED5-D70D-4D68-A813-743132C41008}"/>
          </ac:picMkLst>
        </pc:picChg>
        <pc:cxnChg chg="add mod">
          <ac:chgData name="Matt Carlson" userId="0e792f37f00095d9" providerId="LiveId" clId="{A5C90BD0-4F4D-4F43-B2D8-6848BD8AD389}" dt="2018-09-22T06:04:42.531" v="194" actId="14100"/>
          <ac:cxnSpMkLst>
            <pc:docMk/>
            <pc:sldMk cId="0" sldId="274"/>
            <ac:cxnSpMk id="97" creationId="{864540AF-42FF-472B-A8E8-9073BCC60898}"/>
          </ac:cxnSpMkLst>
        </pc:cxnChg>
        <pc:cxnChg chg="add del mod">
          <ac:chgData name="Matt Carlson" userId="0e792f37f00095d9" providerId="LiveId" clId="{A5C90BD0-4F4D-4F43-B2D8-6848BD8AD389}" dt="2018-09-22T06:04:10.407" v="185" actId="14100"/>
          <ac:cxnSpMkLst>
            <pc:docMk/>
            <pc:sldMk cId="0" sldId="274"/>
            <ac:cxnSpMk id="112" creationId="{707523EC-C7BE-4E14-963C-2B666411AA95}"/>
          </ac:cxnSpMkLst>
        </pc:cxnChg>
        <pc:cxnChg chg="add mod">
          <ac:chgData name="Matt Carlson" userId="0e792f37f00095d9" providerId="LiveId" clId="{A5C90BD0-4F4D-4F43-B2D8-6848BD8AD389}" dt="2018-09-22T06:02:27.941" v="162" actId="14100"/>
          <ac:cxnSpMkLst>
            <pc:docMk/>
            <pc:sldMk cId="0" sldId="274"/>
            <ac:cxnSpMk id="113" creationId="{76CB76A1-504A-480D-BC02-7327FC8FEA87}"/>
          </ac:cxnSpMkLst>
        </pc:cxnChg>
        <pc:cxnChg chg="add del">
          <ac:chgData name="Matt Carlson" userId="0e792f37f00095d9" providerId="LiveId" clId="{A5C90BD0-4F4D-4F43-B2D8-6848BD8AD389}" dt="2018-09-22T05:08:31.291" v="3" actId="478"/>
          <ac:cxnSpMkLst>
            <pc:docMk/>
            <pc:sldMk cId="0" sldId="274"/>
            <ac:cxnSpMk id="115" creationId="{195C8124-7C72-4350-A7B5-9F53D04CD6EB}"/>
          </ac:cxnSpMkLst>
        </pc:cxnChg>
        <pc:cxnChg chg="add del">
          <ac:chgData name="Matt Carlson" userId="0e792f37f00095d9" providerId="LiveId" clId="{A5C90BD0-4F4D-4F43-B2D8-6848BD8AD389}" dt="2018-09-22T05:08:31.291" v="3" actId="478"/>
          <ac:cxnSpMkLst>
            <pc:docMk/>
            <pc:sldMk cId="0" sldId="274"/>
            <ac:cxnSpMk id="116" creationId="{BBCDDBEF-5102-496B-8A7C-0B29A3FB743E}"/>
          </ac:cxnSpMkLst>
        </pc:cxnChg>
        <pc:cxnChg chg="add del">
          <ac:chgData name="Matt Carlson" userId="0e792f37f00095d9" providerId="LiveId" clId="{A5C90BD0-4F4D-4F43-B2D8-6848BD8AD389}" dt="2018-09-22T05:08:32.795" v="4" actId="478"/>
          <ac:cxnSpMkLst>
            <pc:docMk/>
            <pc:sldMk cId="0" sldId="274"/>
            <ac:cxnSpMk id="117" creationId="{07D52DC2-DC27-45BC-9D3B-E23AC77DD2E8}"/>
          </ac:cxnSpMkLst>
        </pc:cxnChg>
        <pc:cxnChg chg="add mod">
          <ac:chgData name="Matt Carlson" userId="0e792f37f00095d9" providerId="LiveId" clId="{A5C90BD0-4F4D-4F43-B2D8-6848BD8AD389}" dt="2018-09-22T05:12:12.167" v="53" actId="14100"/>
          <ac:cxnSpMkLst>
            <pc:docMk/>
            <pc:sldMk cId="0" sldId="274"/>
            <ac:cxnSpMk id="118" creationId="{BC597927-9470-486F-8B7F-7E38BE6734BF}"/>
          </ac:cxnSpMkLst>
        </pc:cxnChg>
        <pc:cxnChg chg="del mod">
          <ac:chgData name="Matt Carlson" userId="0e792f37f00095d9" providerId="LiveId" clId="{A5C90BD0-4F4D-4F43-B2D8-6848BD8AD389}" dt="2018-09-22T05:08:25.388" v="2" actId="478"/>
          <ac:cxnSpMkLst>
            <pc:docMk/>
            <pc:sldMk cId="0" sldId="274"/>
            <ac:cxnSpMk id="143" creationId="{00000000-0000-0000-0000-000000000000}"/>
          </ac:cxnSpMkLst>
        </pc:cxnChg>
        <pc:cxnChg chg="del mod">
          <ac:chgData name="Matt Carlson" userId="0e792f37f00095d9" providerId="LiveId" clId="{A5C90BD0-4F4D-4F43-B2D8-6848BD8AD389}" dt="2018-09-22T05:08:25.388" v="2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A5C90BD0-4F4D-4F43-B2D8-6848BD8AD389}" dt="2018-09-22T05:08:25.388" v="2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A5C90BD0-4F4D-4F43-B2D8-6848BD8AD389}" dt="2018-09-22T05:08:25.388" v="2" actId="478"/>
          <ac:cxnSpMkLst>
            <pc:docMk/>
            <pc:sldMk cId="0" sldId="274"/>
            <ac:cxnSpMk id="146" creationId="{00000000-0000-0000-0000-000000000000}"/>
          </ac:cxnSpMkLst>
        </pc:cxnChg>
        <pc:cxnChg chg="add mod">
          <ac:chgData name="Matt Carlson" userId="0e792f37f00095d9" providerId="LiveId" clId="{A5C90BD0-4F4D-4F43-B2D8-6848BD8AD389}" dt="2018-09-22T06:04:46.860" v="195" actId="14100"/>
          <ac:cxnSpMkLst>
            <pc:docMk/>
            <pc:sldMk cId="0" sldId="274"/>
            <ac:cxnSpMk id="217" creationId="{0F709C77-8FC5-43E4-9335-32E9F97BEF9C}"/>
          </ac:cxnSpMkLst>
        </pc:cxnChg>
        <pc:cxnChg chg="add mod ord">
          <ac:chgData name="Matt Carlson" userId="0e792f37f00095d9" providerId="LiveId" clId="{A5C90BD0-4F4D-4F43-B2D8-6848BD8AD389}" dt="2018-09-22T06:10:03.211" v="235" actId="167"/>
          <ac:cxnSpMkLst>
            <pc:docMk/>
            <pc:sldMk cId="0" sldId="274"/>
            <ac:cxnSpMk id="236" creationId="{5613C499-6F4B-4705-BB85-E3D9F87F77C1}"/>
          </ac:cxnSpMkLst>
        </pc:cxnChg>
      </pc:sldChg>
      <pc:sldChg chg="del">
        <pc:chgData name="Matt Carlson" userId="0e792f37f00095d9" providerId="LiveId" clId="{A5C90BD0-4F4D-4F43-B2D8-6848BD8AD389}" dt="2018-09-22T06:14:16.609" v="288" actId="2696"/>
        <pc:sldMkLst>
          <pc:docMk/>
          <pc:sldMk cId="0" sldId="275"/>
        </pc:sldMkLst>
      </pc:sldChg>
      <pc:sldChg chg="del">
        <pc:chgData name="Matt Carlson" userId="0e792f37f00095d9" providerId="LiveId" clId="{A5C90BD0-4F4D-4F43-B2D8-6848BD8AD389}" dt="2018-09-22T06:14:16.588" v="287" actId="2696"/>
        <pc:sldMkLst>
          <pc:docMk/>
          <pc:sldMk cId="0" sldId="276"/>
        </pc:sldMkLst>
      </pc:sldChg>
      <pc:sldChg chg="modSp del">
        <pc:chgData name="Matt Carlson" userId="0e792f37f00095d9" providerId="LiveId" clId="{A5C90BD0-4F4D-4F43-B2D8-6848BD8AD389}" dt="2018-09-22T06:14:16.533" v="286" actId="2696"/>
        <pc:sldMkLst>
          <pc:docMk/>
          <pc:sldMk cId="0" sldId="279"/>
        </pc:sldMkLst>
        <pc:grpChg chg="mod">
          <ac:chgData name="Matt Carlson" userId="0e792f37f00095d9" providerId="LiveId" clId="{A5C90BD0-4F4D-4F43-B2D8-6848BD8AD389}" dt="2018-09-22T05:19:28.883" v="92" actId="1076"/>
          <ac:grpSpMkLst>
            <pc:docMk/>
            <pc:sldMk cId="0" sldId="279"/>
            <ac:grpSpMk id="5164" creationId="{00000000-0000-0000-0000-000000000000}"/>
          </ac:grpSpMkLst>
        </pc:grpChg>
      </pc:sldChg>
      <pc:sldChg chg="del">
        <pc:chgData name="Matt Carlson" userId="0e792f37f00095d9" providerId="LiveId" clId="{A5C90BD0-4F4D-4F43-B2D8-6848BD8AD389}" dt="2018-09-22T06:14:16.629" v="289" actId="2696"/>
        <pc:sldMkLst>
          <pc:docMk/>
          <pc:sldMk cId="0" sldId="280"/>
        </pc:sldMkLst>
      </pc:sldChg>
      <pc:sldChg chg="del">
        <pc:chgData name="Matt Carlson" userId="0e792f37f00095d9" providerId="LiveId" clId="{A5C90BD0-4F4D-4F43-B2D8-6848BD8AD389}" dt="2018-09-22T06:14:16.665" v="29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7F1E545D-8F75-4FD1-A8BE-B81E3AD2DDC3}"/>
              </a:ext>
            </a:extLst>
          </p:cNvPr>
          <p:cNvSpPr/>
          <p:nvPr/>
        </p:nvSpPr>
        <p:spPr>
          <a:xfrm rot="2120157" flipH="1">
            <a:off x="3057448" y="5060685"/>
            <a:ext cx="582225" cy="268591"/>
          </a:xfrm>
          <a:custGeom>
            <a:avLst/>
            <a:gdLst>
              <a:gd name="connsiteX0" fmla="*/ 241789 w 314255"/>
              <a:gd name="connsiteY0" fmla="*/ 409575 h 409575"/>
              <a:gd name="connsiteX1" fmla="*/ 289414 w 314255"/>
              <a:gd name="connsiteY1" fmla="*/ 371475 h 409575"/>
              <a:gd name="connsiteX2" fmla="*/ 298939 w 314255"/>
              <a:gd name="connsiteY2" fmla="*/ 266700 h 409575"/>
              <a:gd name="connsiteX3" fmla="*/ 241789 w 314255"/>
              <a:gd name="connsiteY3" fmla="*/ 247650 h 409575"/>
              <a:gd name="connsiteX4" fmla="*/ 213214 w 314255"/>
              <a:gd name="connsiteY4" fmla="*/ 238125 h 409575"/>
              <a:gd name="connsiteX5" fmla="*/ 184639 w 314255"/>
              <a:gd name="connsiteY5" fmla="*/ 228600 h 409575"/>
              <a:gd name="connsiteX6" fmla="*/ 70339 w 314255"/>
              <a:gd name="connsiteY6" fmla="*/ 190500 h 409575"/>
              <a:gd name="connsiteX7" fmla="*/ 41764 w 314255"/>
              <a:gd name="connsiteY7" fmla="*/ 171450 h 409575"/>
              <a:gd name="connsiteX8" fmla="*/ 3664 w 314255"/>
              <a:gd name="connsiteY8" fmla="*/ 0 h 409575"/>
              <a:gd name="connsiteX0" fmla="*/ 241789 w 298947"/>
              <a:gd name="connsiteY0" fmla="*/ 409575 h 409575"/>
              <a:gd name="connsiteX1" fmla="*/ 245103 w 298947"/>
              <a:gd name="connsiteY1" fmla="*/ 316610 h 409575"/>
              <a:gd name="connsiteX2" fmla="*/ 298939 w 298947"/>
              <a:gd name="connsiteY2" fmla="*/ 266700 h 409575"/>
              <a:gd name="connsiteX3" fmla="*/ 241789 w 298947"/>
              <a:gd name="connsiteY3" fmla="*/ 247650 h 409575"/>
              <a:gd name="connsiteX4" fmla="*/ 213214 w 298947"/>
              <a:gd name="connsiteY4" fmla="*/ 238125 h 409575"/>
              <a:gd name="connsiteX5" fmla="*/ 184639 w 298947"/>
              <a:gd name="connsiteY5" fmla="*/ 228600 h 409575"/>
              <a:gd name="connsiteX6" fmla="*/ 70339 w 298947"/>
              <a:gd name="connsiteY6" fmla="*/ 190500 h 409575"/>
              <a:gd name="connsiteX7" fmla="*/ 41764 w 298947"/>
              <a:gd name="connsiteY7" fmla="*/ 171450 h 409575"/>
              <a:gd name="connsiteX8" fmla="*/ 3664 w 298947"/>
              <a:gd name="connsiteY8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213214 w 249819"/>
              <a:gd name="connsiteY3" fmla="*/ 238125 h 409575"/>
              <a:gd name="connsiteX4" fmla="*/ 184639 w 249819"/>
              <a:gd name="connsiteY4" fmla="*/ 228600 h 409575"/>
              <a:gd name="connsiteX5" fmla="*/ 70339 w 249819"/>
              <a:gd name="connsiteY5" fmla="*/ 190500 h 409575"/>
              <a:gd name="connsiteX6" fmla="*/ 41764 w 249819"/>
              <a:gd name="connsiteY6" fmla="*/ 171450 h 409575"/>
              <a:gd name="connsiteX7" fmla="*/ 3664 w 249819"/>
              <a:gd name="connsiteY7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184639 w 249819"/>
              <a:gd name="connsiteY3" fmla="*/ 228600 h 409575"/>
              <a:gd name="connsiteX4" fmla="*/ 70339 w 249819"/>
              <a:gd name="connsiteY4" fmla="*/ 190500 h 409575"/>
              <a:gd name="connsiteX5" fmla="*/ 41764 w 249819"/>
              <a:gd name="connsiteY5" fmla="*/ 171450 h 409575"/>
              <a:gd name="connsiteX6" fmla="*/ 3664 w 249819"/>
              <a:gd name="connsiteY6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70339 w 252971"/>
              <a:gd name="connsiteY3" fmla="*/ 190500 h 409575"/>
              <a:gd name="connsiteX4" fmla="*/ 41764 w 252971"/>
              <a:gd name="connsiteY4" fmla="*/ 171450 h 409575"/>
              <a:gd name="connsiteX5" fmla="*/ 3664 w 252971"/>
              <a:gd name="connsiteY5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41764 w 252971"/>
              <a:gd name="connsiteY3" fmla="*/ 171450 h 409575"/>
              <a:gd name="connsiteX4" fmla="*/ 3664 w 252971"/>
              <a:gd name="connsiteY4" fmla="*/ 0 h 409575"/>
              <a:gd name="connsiteX0" fmla="*/ 238125 w 249307"/>
              <a:gd name="connsiteY0" fmla="*/ 409575 h 409575"/>
              <a:gd name="connsiteX1" fmla="*/ 241439 w 249307"/>
              <a:gd name="connsiteY1" fmla="*/ 316610 h 409575"/>
              <a:gd name="connsiteX2" fmla="*/ 180975 w 249307"/>
              <a:gd name="connsiteY2" fmla="*/ 228600 h 409575"/>
              <a:gd name="connsiteX3" fmla="*/ 0 w 249307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07" h="409575">
                <a:moveTo>
                  <a:pt x="238125" y="409575"/>
                </a:moveTo>
                <a:cubicBezTo>
                  <a:pt x="254000" y="396875"/>
                  <a:pt x="250964" y="346772"/>
                  <a:pt x="241439" y="316610"/>
                </a:cubicBezTo>
                <a:cubicBezTo>
                  <a:pt x="231914" y="286448"/>
                  <a:pt x="221215" y="281368"/>
                  <a:pt x="180975" y="228600"/>
                </a:cubicBezTo>
                <a:cubicBezTo>
                  <a:pt x="140735" y="175832"/>
                  <a:pt x="37703" y="4762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5613C499-6F4B-4705-BB85-E3D9F87F77C1}"/>
              </a:ext>
            </a:extLst>
          </p:cNvPr>
          <p:cNvCxnSpPr>
            <a:cxnSpLocks/>
          </p:cNvCxnSpPr>
          <p:nvPr/>
        </p:nvCxnSpPr>
        <p:spPr>
          <a:xfrm flipV="1">
            <a:off x="6044569" y="5941674"/>
            <a:ext cx="169070" cy="2516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0" name="Group 292">
            <a:extLst>
              <a:ext uri="{FF2B5EF4-FFF2-40B4-BE49-F238E27FC236}">
                <a16:creationId xmlns:a16="http://schemas.microsoft.com/office/drawing/2014/main" id="{602B9D0B-FDB5-46A5-9747-377C0C7B69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6998" y="5816517"/>
            <a:ext cx="222250" cy="858838"/>
            <a:chOff x="384" y="816"/>
            <a:chExt cx="140" cy="541"/>
          </a:xfrm>
        </p:grpSpPr>
        <p:sp>
          <p:nvSpPr>
            <p:cNvPr id="251" name="Line 293">
              <a:extLst>
                <a:ext uri="{FF2B5EF4-FFF2-40B4-BE49-F238E27FC236}">
                  <a16:creationId xmlns:a16="http://schemas.microsoft.com/office/drawing/2014/main" id="{CA870CC6-1C8F-4749-8B8F-56F016E68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Line 294">
              <a:extLst>
                <a:ext uri="{FF2B5EF4-FFF2-40B4-BE49-F238E27FC236}">
                  <a16:creationId xmlns:a16="http://schemas.microsoft.com/office/drawing/2014/main" id="{BA479B95-12C9-436A-9AA9-3A12B0F41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295">
              <a:extLst>
                <a:ext uri="{FF2B5EF4-FFF2-40B4-BE49-F238E27FC236}">
                  <a16:creationId xmlns:a16="http://schemas.microsoft.com/office/drawing/2014/main" id="{FF0FF2E3-D8C9-4468-A520-598E6116EF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13">
            <a:extLst>
              <a:ext uri="{FF2B5EF4-FFF2-40B4-BE49-F238E27FC236}">
                <a16:creationId xmlns:a16="http://schemas.microsoft.com/office/drawing/2014/main" id="{D44631B1-738B-4995-B049-327631CF211B}"/>
              </a:ext>
            </a:extLst>
          </p:cNvPr>
          <p:cNvGrpSpPr>
            <a:grpSpLocks/>
          </p:cNvGrpSpPr>
          <p:nvPr/>
        </p:nvGrpSpPr>
        <p:grpSpPr bwMode="auto">
          <a:xfrm>
            <a:off x="5594131" y="4477363"/>
            <a:ext cx="393700" cy="1271588"/>
            <a:chOff x="2496" y="4380"/>
            <a:chExt cx="236" cy="690"/>
          </a:xfrm>
        </p:grpSpPr>
        <p:sp>
          <p:nvSpPr>
            <p:cNvPr id="245" name="AutoShape 14">
              <a:extLst>
                <a:ext uri="{FF2B5EF4-FFF2-40B4-BE49-F238E27FC236}">
                  <a16:creationId xmlns:a16="http://schemas.microsoft.com/office/drawing/2014/main" id="{2241BD32-F944-4EC4-919D-FE15C343E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" name="AutoShape 15">
              <a:extLst>
                <a:ext uri="{FF2B5EF4-FFF2-40B4-BE49-F238E27FC236}">
                  <a16:creationId xmlns:a16="http://schemas.microsoft.com/office/drawing/2014/main" id="{1F97053E-AD92-4821-8C71-C9EBB45F2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0" name="Group 29">
            <a:extLst>
              <a:ext uri="{FF2B5EF4-FFF2-40B4-BE49-F238E27FC236}">
                <a16:creationId xmlns:a16="http://schemas.microsoft.com/office/drawing/2014/main" id="{B73267DA-DF6A-4F4E-8655-496BF8B2B066}"/>
              </a:ext>
            </a:extLst>
          </p:cNvPr>
          <p:cNvGrpSpPr>
            <a:grpSpLocks/>
          </p:cNvGrpSpPr>
          <p:nvPr/>
        </p:nvGrpSpPr>
        <p:grpSpPr bwMode="auto">
          <a:xfrm>
            <a:off x="6080822" y="4613506"/>
            <a:ext cx="287338" cy="790575"/>
            <a:chOff x="528" y="240"/>
            <a:chExt cx="181" cy="498"/>
          </a:xfrm>
        </p:grpSpPr>
        <p:sp>
          <p:nvSpPr>
            <p:cNvPr id="241" name="Line 30">
              <a:extLst>
                <a:ext uri="{FF2B5EF4-FFF2-40B4-BE49-F238E27FC236}">
                  <a16:creationId xmlns:a16="http://schemas.microsoft.com/office/drawing/2014/main" id="{111D00EE-F032-467A-9D58-D1B19DAF3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31">
              <a:extLst>
                <a:ext uri="{FF2B5EF4-FFF2-40B4-BE49-F238E27FC236}">
                  <a16:creationId xmlns:a16="http://schemas.microsoft.com/office/drawing/2014/main" id="{627FC0BB-226F-41B7-B51A-83D99970C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32">
              <a:extLst>
                <a:ext uri="{FF2B5EF4-FFF2-40B4-BE49-F238E27FC236}">
                  <a16:creationId xmlns:a16="http://schemas.microsoft.com/office/drawing/2014/main" id="{42211494-8A69-460D-9AA9-158AFFDCF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B9608B4E-60AA-4758-A5A2-0E466840DE5B}"/>
              </a:ext>
            </a:extLst>
          </p:cNvPr>
          <p:cNvGrpSpPr>
            <a:grpSpLocks/>
          </p:cNvGrpSpPr>
          <p:nvPr/>
        </p:nvGrpSpPr>
        <p:grpSpPr bwMode="auto">
          <a:xfrm>
            <a:off x="5250751" y="4596644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440138C7-A14F-4780-B2B3-A97463CF2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2F4757A6-FC57-4374-8685-B604395BE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>
              <a:extLst>
                <a:ext uri="{FF2B5EF4-FFF2-40B4-BE49-F238E27FC236}">
                  <a16:creationId xmlns:a16="http://schemas.microsoft.com/office/drawing/2014/main" id="{3180E69D-1F97-4B93-9A80-02A92D962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" name="Group 292">
            <a:extLst>
              <a:ext uri="{FF2B5EF4-FFF2-40B4-BE49-F238E27FC236}">
                <a16:creationId xmlns:a16="http://schemas.microsoft.com/office/drawing/2014/main" id="{95022719-92CA-47CF-8420-304645833B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9648" y="4061082"/>
            <a:ext cx="222250" cy="858838"/>
            <a:chOff x="384" y="816"/>
            <a:chExt cx="140" cy="541"/>
          </a:xfrm>
        </p:grpSpPr>
        <p:sp>
          <p:nvSpPr>
            <p:cNvPr id="231" name="Line 293">
              <a:extLst>
                <a:ext uri="{FF2B5EF4-FFF2-40B4-BE49-F238E27FC236}">
                  <a16:creationId xmlns:a16="http://schemas.microsoft.com/office/drawing/2014/main" id="{4E880D5A-11AD-4C2D-98D4-D8536DA3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294">
              <a:extLst>
                <a:ext uri="{FF2B5EF4-FFF2-40B4-BE49-F238E27FC236}">
                  <a16:creationId xmlns:a16="http://schemas.microsoft.com/office/drawing/2014/main" id="{B31118AC-B799-4A8B-8557-2BDDD4AE6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295">
              <a:extLst>
                <a:ext uri="{FF2B5EF4-FFF2-40B4-BE49-F238E27FC236}">
                  <a16:creationId xmlns:a16="http://schemas.microsoft.com/office/drawing/2014/main" id="{5CD87D2F-9810-412F-8219-B4E0989855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" name="Group 13">
            <a:extLst>
              <a:ext uri="{FF2B5EF4-FFF2-40B4-BE49-F238E27FC236}">
                <a16:creationId xmlns:a16="http://schemas.microsoft.com/office/drawing/2014/main" id="{711DB537-FC95-4E37-85DD-6540512D86FA}"/>
              </a:ext>
            </a:extLst>
          </p:cNvPr>
          <p:cNvGrpSpPr>
            <a:grpSpLocks/>
          </p:cNvGrpSpPr>
          <p:nvPr/>
        </p:nvGrpSpPr>
        <p:grpSpPr bwMode="auto">
          <a:xfrm>
            <a:off x="785289" y="4532092"/>
            <a:ext cx="393700" cy="1271588"/>
            <a:chOff x="2496" y="4380"/>
            <a:chExt cx="236" cy="690"/>
          </a:xfrm>
        </p:grpSpPr>
        <p:sp>
          <p:nvSpPr>
            <p:cNvPr id="224" name="AutoShape 14">
              <a:extLst>
                <a:ext uri="{FF2B5EF4-FFF2-40B4-BE49-F238E27FC236}">
                  <a16:creationId xmlns:a16="http://schemas.microsoft.com/office/drawing/2014/main" id="{B36507A2-18A4-43FA-8D6A-48EAE01AC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" name="AutoShape 15">
              <a:extLst>
                <a:ext uri="{FF2B5EF4-FFF2-40B4-BE49-F238E27FC236}">
                  <a16:creationId xmlns:a16="http://schemas.microsoft.com/office/drawing/2014/main" id="{6EAFCFDD-FD5B-405D-918F-AAD64D11C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9" name="Group 29">
            <a:extLst>
              <a:ext uri="{FF2B5EF4-FFF2-40B4-BE49-F238E27FC236}">
                <a16:creationId xmlns:a16="http://schemas.microsoft.com/office/drawing/2014/main" id="{9D9D42DC-86A8-40ED-A781-8363F87F8354}"/>
              </a:ext>
            </a:extLst>
          </p:cNvPr>
          <p:cNvGrpSpPr>
            <a:grpSpLocks/>
          </p:cNvGrpSpPr>
          <p:nvPr/>
        </p:nvGrpSpPr>
        <p:grpSpPr bwMode="auto">
          <a:xfrm>
            <a:off x="1244135" y="3950171"/>
            <a:ext cx="287338" cy="790575"/>
            <a:chOff x="528" y="240"/>
            <a:chExt cx="181" cy="498"/>
          </a:xfrm>
        </p:grpSpPr>
        <p:sp>
          <p:nvSpPr>
            <p:cNvPr id="220" name="Line 30">
              <a:extLst>
                <a:ext uri="{FF2B5EF4-FFF2-40B4-BE49-F238E27FC236}">
                  <a16:creationId xmlns:a16="http://schemas.microsoft.com/office/drawing/2014/main" id="{0D56679A-FD09-448E-BAE3-7BEB131AB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31">
              <a:extLst>
                <a:ext uri="{FF2B5EF4-FFF2-40B4-BE49-F238E27FC236}">
                  <a16:creationId xmlns:a16="http://schemas.microsoft.com/office/drawing/2014/main" id="{D6BC160C-5379-4BA0-A694-49952C40B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32">
              <a:extLst>
                <a:ext uri="{FF2B5EF4-FFF2-40B4-BE49-F238E27FC236}">
                  <a16:creationId xmlns:a16="http://schemas.microsoft.com/office/drawing/2014/main" id="{35967E68-931A-4B11-8844-0AB60F057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8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86D7CED5-D70D-4D68-A813-743132C4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4" y="5217131"/>
            <a:ext cx="463367" cy="14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" name="Group 44">
            <a:extLst>
              <a:ext uri="{FF2B5EF4-FFF2-40B4-BE49-F238E27FC236}">
                <a16:creationId xmlns:a16="http://schemas.microsoft.com/office/drawing/2014/main" id="{FAD8BE3D-A964-414A-AADC-CC190BA48D15}"/>
              </a:ext>
            </a:extLst>
          </p:cNvPr>
          <p:cNvGrpSpPr>
            <a:grpSpLocks/>
          </p:cNvGrpSpPr>
          <p:nvPr/>
        </p:nvGrpSpPr>
        <p:grpSpPr bwMode="auto">
          <a:xfrm>
            <a:off x="4000189" y="4429731"/>
            <a:ext cx="287338" cy="787400"/>
            <a:chOff x="1756" y="2113"/>
            <a:chExt cx="181" cy="499"/>
          </a:xfrm>
        </p:grpSpPr>
        <p:sp>
          <p:nvSpPr>
            <p:cNvPr id="181" name="Line 45">
              <a:extLst>
                <a:ext uri="{FF2B5EF4-FFF2-40B4-BE49-F238E27FC236}">
                  <a16:creationId xmlns:a16="http://schemas.microsoft.com/office/drawing/2014/main" id="{990FC8C6-02DF-4F97-AC42-FEF2BE19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46">
              <a:extLst>
                <a:ext uri="{FF2B5EF4-FFF2-40B4-BE49-F238E27FC236}">
                  <a16:creationId xmlns:a16="http://schemas.microsoft.com/office/drawing/2014/main" id="{6235CB3D-BC52-4466-9AEE-FB3616D70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3" name="Group 47">
              <a:extLst>
                <a:ext uri="{FF2B5EF4-FFF2-40B4-BE49-F238E27FC236}">
                  <a16:creationId xmlns:a16="http://schemas.microsoft.com/office/drawing/2014/main" id="{90D415AD-E1B1-478F-9450-C66CED705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84" name="Freeform 48">
                <a:extLst>
                  <a:ext uri="{FF2B5EF4-FFF2-40B4-BE49-F238E27FC236}">
                    <a16:creationId xmlns:a16="http://schemas.microsoft.com/office/drawing/2014/main" id="{94CC90C3-6D2B-4897-A030-C2730888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49">
                <a:extLst>
                  <a:ext uri="{FF2B5EF4-FFF2-40B4-BE49-F238E27FC236}">
                    <a16:creationId xmlns:a16="http://schemas.microsoft.com/office/drawing/2014/main" id="{5522F37F-009C-4DFD-8A72-625EC278C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50">
                <a:extLst>
                  <a:ext uri="{FF2B5EF4-FFF2-40B4-BE49-F238E27FC236}">
                    <a16:creationId xmlns:a16="http://schemas.microsoft.com/office/drawing/2014/main" id="{35B3D86B-1F16-47A8-8AB4-2C4D201A0E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837">
            <a:extLst>
              <a:ext uri="{FF2B5EF4-FFF2-40B4-BE49-F238E27FC236}">
                <a16:creationId xmlns:a16="http://schemas.microsoft.com/office/drawing/2014/main" id="{C5883CA1-B9A4-46AC-BF2C-BB811AEB27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66770" y="4297968"/>
            <a:ext cx="857250" cy="952500"/>
            <a:chOff x="684" y="3666"/>
            <a:chExt cx="540" cy="600"/>
          </a:xfrm>
        </p:grpSpPr>
        <p:sp>
          <p:nvSpPr>
            <p:cNvPr id="126" name="Freeform 838">
              <a:extLst>
                <a:ext uri="{FF2B5EF4-FFF2-40B4-BE49-F238E27FC236}">
                  <a16:creationId xmlns:a16="http://schemas.microsoft.com/office/drawing/2014/main" id="{89067E95-EB53-4E3A-8D4D-C8B9F74A5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839">
              <a:extLst>
                <a:ext uri="{FF2B5EF4-FFF2-40B4-BE49-F238E27FC236}">
                  <a16:creationId xmlns:a16="http://schemas.microsoft.com/office/drawing/2014/main" id="{1BE229BD-E281-47B4-98CF-18F78EBDE2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444" cy="544"/>
              <a:chOff x="684" y="3722"/>
              <a:chExt cx="444" cy="544"/>
            </a:xfrm>
          </p:grpSpPr>
          <p:sp>
            <p:nvSpPr>
              <p:cNvPr id="128" name="Rectangle 840">
                <a:extLst>
                  <a:ext uri="{FF2B5EF4-FFF2-40B4-BE49-F238E27FC236}">
                    <a16:creationId xmlns:a16="http://schemas.microsoft.com/office/drawing/2014/main" id="{15C306A8-D42F-4BE0-958B-2908F6668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129" name="Group 841">
                <a:extLst>
                  <a:ext uri="{FF2B5EF4-FFF2-40B4-BE49-F238E27FC236}">
                    <a16:creationId xmlns:a16="http://schemas.microsoft.com/office/drawing/2014/main" id="{C497608C-8B9C-4729-9D60-D1DE600779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58" name="Freeform 842">
                  <a:extLst>
                    <a:ext uri="{FF2B5EF4-FFF2-40B4-BE49-F238E27FC236}">
                      <a16:creationId xmlns:a16="http://schemas.microsoft.com/office/drawing/2014/main" id="{7691DBC3-D88A-409D-BC17-B6E63FB737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843">
                  <a:extLst>
                    <a:ext uri="{FF2B5EF4-FFF2-40B4-BE49-F238E27FC236}">
                      <a16:creationId xmlns:a16="http://schemas.microsoft.com/office/drawing/2014/main" id="{D00E6526-A9D7-4451-A2E1-007E050E2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844">
                  <a:extLst>
                    <a:ext uri="{FF2B5EF4-FFF2-40B4-BE49-F238E27FC236}">
                      <a16:creationId xmlns:a16="http://schemas.microsoft.com/office/drawing/2014/main" id="{8DB2DACC-2BE9-4FE9-8CC4-88B9880B2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845">
                  <a:extLst>
                    <a:ext uri="{FF2B5EF4-FFF2-40B4-BE49-F238E27FC236}">
                      <a16:creationId xmlns:a16="http://schemas.microsoft.com/office/drawing/2014/main" id="{8A5DCFB9-5EA8-4560-B823-04D2ECA9B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846">
                  <a:extLst>
                    <a:ext uri="{FF2B5EF4-FFF2-40B4-BE49-F238E27FC236}">
                      <a16:creationId xmlns:a16="http://schemas.microsoft.com/office/drawing/2014/main" id="{A159DDB0-227A-4FAC-8A2E-DCF2B6411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847">
                  <a:extLst>
                    <a:ext uri="{FF2B5EF4-FFF2-40B4-BE49-F238E27FC236}">
                      <a16:creationId xmlns:a16="http://schemas.microsoft.com/office/drawing/2014/main" id="{F8A403E4-53DD-464B-8ED0-388BAA8B1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0" name="Group 848">
                <a:extLst>
                  <a:ext uri="{FF2B5EF4-FFF2-40B4-BE49-F238E27FC236}">
                    <a16:creationId xmlns:a16="http://schemas.microsoft.com/office/drawing/2014/main" id="{9E168684-6BE9-492D-8F49-D6ADB1967D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52" name="Freeform 849">
                  <a:extLst>
                    <a:ext uri="{FF2B5EF4-FFF2-40B4-BE49-F238E27FC236}">
                      <a16:creationId xmlns:a16="http://schemas.microsoft.com/office/drawing/2014/main" id="{9979A7EC-79E5-43E3-8A81-E110093F7A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850">
                  <a:extLst>
                    <a:ext uri="{FF2B5EF4-FFF2-40B4-BE49-F238E27FC236}">
                      <a16:creationId xmlns:a16="http://schemas.microsoft.com/office/drawing/2014/main" id="{B7A8FEDB-CDA4-4450-9530-D89567F248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851">
                  <a:extLst>
                    <a:ext uri="{FF2B5EF4-FFF2-40B4-BE49-F238E27FC236}">
                      <a16:creationId xmlns:a16="http://schemas.microsoft.com/office/drawing/2014/main" id="{51443EBC-688E-4950-B38D-F03FD018B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852">
                  <a:extLst>
                    <a:ext uri="{FF2B5EF4-FFF2-40B4-BE49-F238E27FC236}">
                      <a16:creationId xmlns:a16="http://schemas.microsoft.com/office/drawing/2014/main" id="{2EE9BC1B-B8DF-41A3-B39B-95A5A3669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853">
                  <a:extLst>
                    <a:ext uri="{FF2B5EF4-FFF2-40B4-BE49-F238E27FC236}">
                      <a16:creationId xmlns:a16="http://schemas.microsoft.com/office/drawing/2014/main" id="{13DCA0A5-9FAB-4E2F-A1A0-173ED4FE5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854">
                  <a:extLst>
                    <a:ext uri="{FF2B5EF4-FFF2-40B4-BE49-F238E27FC236}">
                      <a16:creationId xmlns:a16="http://schemas.microsoft.com/office/drawing/2014/main" id="{543B827A-DD07-4334-AF11-59ADB8F215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1" name="Group 855">
                <a:extLst>
                  <a:ext uri="{FF2B5EF4-FFF2-40B4-BE49-F238E27FC236}">
                    <a16:creationId xmlns:a16="http://schemas.microsoft.com/office/drawing/2014/main" id="{F78FA36A-AFB4-469F-A8A8-02773D2C00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42" name="Freeform 856">
                  <a:extLst>
                    <a:ext uri="{FF2B5EF4-FFF2-40B4-BE49-F238E27FC236}">
                      <a16:creationId xmlns:a16="http://schemas.microsoft.com/office/drawing/2014/main" id="{02BF214A-7B32-4FC2-8011-444FBF0290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857">
                  <a:extLst>
                    <a:ext uri="{FF2B5EF4-FFF2-40B4-BE49-F238E27FC236}">
                      <a16:creationId xmlns:a16="http://schemas.microsoft.com/office/drawing/2014/main" id="{855A5CEC-C29E-4413-AF2F-82624ADAC0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858">
                  <a:extLst>
                    <a:ext uri="{FF2B5EF4-FFF2-40B4-BE49-F238E27FC236}">
                      <a16:creationId xmlns:a16="http://schemas.microsoft.com/office/drawing/2014/main" id="{1BC03911-DF4F-4FEC-B1EA-E2244EF9F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859">
                  <a:extLst>
                    <a:ext uri="{FF2B5EF4-FFF2-40B4-BE49-F238E27FC236}">
                      <a16:creationId xmlns:a16="http://schemas.microsoft.com/office/drawing/2014/main" id="{730F6D47-795D-4F3E-9EB0-6858271AE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860">
                  <a:extLst>
                    <a:ext uri="{FF2B5EF4-FFF2-40B4-BE49-F238E27FC236}">
                      <a16:creationId xmlns:a16="http://schemas.microsoft.com/office/drawing/2014/main" id="{C5DFCCF7-B64E-41E5-B74C-8ECDA5C948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861">
                  <a:extLst>
                    <a:ext uri="{FF2B5EF4-FFF2-40B4-BE49-F238E27FC236}">
                      <a16:creationId xmlns:a16="http://schemas.microsoft.com/office/drawing/2014/main" id="{B965E22F-37AF-47D7-9136-6CAC735FE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862">
                <a:extLst>
                  <a:ext uri="{FF2B5EF4-FFF2-40B4-BE49-F238E27FC236}">
                    <a16:creationId xmlns:a16="http://schemas.microsoft.com/office/drawing/2014/main" id="{C520EAB2-CCA6-41FA-9F5B-D50D8D569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185" cy="158"/>
                <a:chOff x="766" y="3930"/>
                <a:chExt cx="185" cy="158"/>
              </a:xfrm>
            </p:grpSpPr>
            <p:sp>
              <p:nvSpPr>
                <p:cNvPr id="133" name="Rectangle 863">
                  <a:extLst>
                    <a:ext uri="{FF2B5EF4-FFF2-40B4-BE49-F238E27FC236}">
                      <a16:creationId xmlns:a16="http://schemas.microsoft.com/office/drawing/2014/main" id="{85C7F8C2-83E1-4454-8488-08EF1534E6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36" name="Freeform 866">
                  <a:extLst>
                    <a:ext uri="{FF2B5EF4-FFF2-40B4-BE49-F238E27FC236}">
                      <a16:creationId xmlns:a16="http://schemas.microsoft.com/office/drawing/2014/main" id="{733A5DDA-CA28-4A5A-9302-9E7323B6B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Rectangle 867">
                  <a:extLst>
                    <a:ext uri="{FF2B5EF4-FFF2-40B4-BE49-F238E27FC236}">
                      <a16:creationId xmlns:a16="http://schemas.microsoft.com/office/drawing/2014/main" id="{CF7FE156-4D82-4765-BE5D-F7D690BC68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55171"/>
              </p:ext>
            </p:extLst>
          </p:nvPr>
        </p:nvGraphicFramePr>
        <p:xfrm>
          <a:off x="177800" y="165100"/>
          <a:ext cx="6997700" cy="31805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Northwest Section Series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 – Ping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Ping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Swing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hands relaxed at sides, facing squarely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squarely downrange. Gun loaded, stock touching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Left most popper activates swinger.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13">
            <a:extLst>
              <a:ext uri="{FF2B5EF4-FFF2-40B4-BE49-F238E27FC236}">
                <a16:creationId xmlns:a16="http://schemas.microsoft.com/office/drawing/2014/main" id="{A5CC016C-226A-414F-979E-E94E805BBAD1}"/>
              </a:ext>
            </a:extLst>
          </p:cNvPr>
          <p:cNvGrpSpPr>
            <a:grpSpLocks/>
          </p:cNvGrpSpPr>
          <p:nvPr/>
        </p:nvGrpSpPr>
        <p:grpSpPr bwMode="auto">
          <a:xfrm>
            <a:off x="2233276" y="4050578"/>
            <a:ext cx="393700" cy="1271588"/>
            <a:chOff x="2496" y="4380"/>
            <a:chExt cx="236" cy="690"/>
          </a:xfrm>
        </p:grpSpPr>
        <p:sp>
          <p:nvSpPr>
            <p:cNvPr id="94" name="AutoShape 14">
              <a:extLst>
                <a:ext uri="{FF2B5EF4-FFF2-40B4-BE49-F238E27FC236}">
                  <a16:creationId xmlns:a16="http://schemas.microsoft.com/office/drawing/2014/main" id="{4AC62987-4B24-4691-9580-B636789BD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" name="AutoShape 15">
              <a:extLst>
                <a:ext uri="{FF2B5EF4-FFF2-40B4-BE49-F238E27FC236}">
                  <a16:creationId xmlns:a16="http://schemas.microsoft.com/office/drawing/2014/main" id="{96DFC432-4563-4481-A2C4-C8CADAC49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6" name="TextBox 13">
            <a:extLst>
              <a:ext uri="{FF2B5EF4-FFF2-40B4-BE49-F238E27FC236}">
                <a16:creationId xmlns:a16="http://schemas.microsoft.com/office/drawing/2014/main" id="{BEE9FED2-5DFA-4FAA-84AA-E7767D98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925" y="508300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4540AF-42FF-472B-A8E8-9073BCC60898}"/>
              </a:ext>
            </a:extLst>
          </p:cNvPr>
          <p:cNvCxnSpPr>
            <a:cxnSpLocks/>
          </p:cNvCxnSpPr>
          <p:nvPr/>
        </p:nvCxnSpPr>
        <p:spPr>
          <a:xfrm flipV="1">
            <a:off x="1518773" y="8455026"/>
            <a:ext cx="4529060" cy="78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292">
            <a:extLst>
              <a:ext uri="{FF2B5EF4-FFF2-40B4-BE49-F238E27FC236}">
                <a16:creationId xmlns:a16="http://schemas.microsoft.com/office/drawing/2014/main" id="{35F20700-8C84-42D8-877A-B6A02B128A0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58805" y="4572135"/>
            <a:ext cx="222250" cy="858838"/>
            <a:chOff x="384" y="816"/>
            <a:chExt cx="140" cy="541"/>
          </a:xfrm>
        </p:grpSpPr>
        <p:sp>
          <p:nvSpPr>
            <p:cNvPr id="99" name="Line 293">
              <a:extLst>
                <a:ext uri="{FF2B5EF4-FFF2-40B4-BE49-F238E27FC236}">
                  <a16:creationId xmlns:a16="http://schemas.microsoft.com/office/drawing/2014/main" id="{886581FF-CE2E-46FD-9F51-A65A18BDD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4">
              <a:extLst>
                <a:ext uri="{FF2B5EF4-FFF2-40B4-BE49-F238E27FC236}">
                  <a16:creationId xmlns:a16="http://schemas.microsoft.com/office/drawing/2014/main" id="{B473AA00-A4C1-498E-B85A-6E961E8A4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5">
              <a:extLst>
                <a:ext uri="{FF2B5EF4-FFF2-40B4-BE49-F238E27FC236}">
                  <a16:creationId xmlns:a16="http://schemas.microsoft.com/office/drawing/2014/main" id="{4FDBFA5E-6876-4E02-B96D-1054AB0D0F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5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2DED48D3-2698-4096-A60A-A09FEDCE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441" y="4854858"/>
            <a:ext cx="463367" cy="14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288">
            <a:extLst>
              <a:ext uri="{FF2B5EF4-FFF2-40B4-BE49-F238E27FC236}">
                <a16:creationId xmlns:a16="http://schemas.microsoft.com/office/drawing/2014/main" id="{7818B4A6-996F-44BE-9FC3-7434FF26A735}"/>
              </a:ext>
            </a:extLst>
          </p:cNvPr>
          <p:cNvGrpSpPr>
            <a:grpSpLocks/>
          </p:cNvGrpSpPr>
          <p:nvPr/>
        </p:nvGrpSpPr>
        <p:grpSpPr bwMode="auto">
          <a:xfrm>
            <a:off x="6503414" y="4620732"/>
            <a:ext cx="222250" cy="858838"/>
            <a:chOff x="384" y="816"/>
            <a:chExt cx="140" cy="541"/>
          </a:xfrm>
        </p:grpSpPr>
        <p:sp>
          <p:nvSpPr>
            <p:cNvPr id="107" name="Line 289">
              <a:extLst>
                <a:ext uri="{FF2B5EF4-FFF2-40B4-BE49-F238E27FC236}">
                  <a16:creationId xmlns:a16="http://schemas.microsoft.com/office/drawing/2014/main" id="{4C3C5BC7-D54D-4484-82C1-10689E111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8" name="Line 290">
              <a:extLst>
                <a:ext uri="{FF2B5EF4-FFF2-40B4-BE49-F238E27FC236}">
                  <a16:creationId xmlns:a16="http://schemas.microsoft.com/office/drawing/2014/main" id="{BBF05D10-E55A-40CD-9BB5-C38672D17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9" name="Freeform 291">
              <a:extLst>
                <a:ext uri="{FF2B5EF4-FFF2-40B4-BE49-F238E27FC236}">
                  <a16:creationId xmlns:a16="http://schemas.microsoft.com/office/drawing/2014/main" id="{768F8B54-3D3D-4B1B-A61A-2D92EE3C6E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11" name="Freeform 55">
            <a:extLst>
              <a:ext uri="{FF2B5EF4-FFF2-40B4-BE49-F238E27FC236}">
                <a16:creationId xmlns:a16="http://schemas.microsoft.com/office/drawing/2014/main" id="{A1176327-7C8A-4B99-AFFF-B1F0276DCF9B}"/>
              </a:ext>
            </a:extLst>
          </p:cNvPr>
          <p:cNvSpPr>
            <a:spLocks/>
          </p:cNvSpPr>
          <p:nvPr/>
        </p:nvSpPr>
        <p:spPr bwMode="auto">
          <a:xfrm flipH="1">
            <a:off x="6119107" y="5499810"/>
            <a:ext cx="688097" cy="186979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07523EC-C7BE-4E14-963C-2B666411AA95}"/>
              </a:ext>
            </a:extLst>
          </p:cNvPr>
          <p:cNvCxnSpPr>
            <a:cxnSpLocks/>
          </p:cNvCxnSpPr>
          <p:nvPr/>
        </p:nvCxnSpPr>
        <p:spPr>
          <a:xfrm flipV="1">
            <a:off x="5117826" y="5953833"/>
            <a:ext cx="246653" cy="1715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6CB76A1-504A-480D-BC02-7327FC8FEA87}"/>
              </a:ext>
            </a:extLst>
          </p:cNvPr>
          <p:cNvCxnSpPr>
            <a:cxnSpLocks/>
          </p:cNvCxnSpPr>
          <p:nvPr/>
        </p:nvCxnSpPr>
        <p:spPr>
          <a:xfrm flipH="1">
            <a:off x="1683730" y="5247460"/>
            <a:ext cx="563888" cy="3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C597927-9470-486F-8B7F-7E38BE6734BF}"/>
              </a:ext>
            </a:extLst>
          </p:cNvPr>
          <p:cNvCxnSpPr>
            <a:cxnSpLocks/>
          </p:cNvCxnSpPr>
          <p:nvPr/>
        </p:nvCxnSpPr>
        <p:spPr>
          <a:xfrm flipV="1">
            <a:off x="3454622" y="7669814"/>
            <a:ext cx="759273" cy="10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oup 13">
            <a:extLst>
              <a:ext uri="{FF2B5EF4-FFF2-40B4-BE49-F238E27FC236}">
                <a16:creationId xmlns:a16="http://schemas.microsoft.com/office/drawing/2014/main" id="{378945C7-5AAF-4CED-95DE-D994CF0E4E51}"/>
              </a:ext>
            </a:extLst>
          </p:cNvPr>
          <p:cNvGrpSpPr>
            <a:grpSpLocks/>
          </p:cNvGrpSpPr>
          <p:nvPr/>
        </p:nvGrpSpPr>
        <p:grpSpPr bwMode="auto">
          <a:xfrm>
            <a:off x="2626976" y="4055675"/>
            <a:ext cx="393700" cy="1271588"/>
            <a:chOff x="2496" y="4380"/>
            <a:chExt cx="236" cy="690"/>
          </a:xfrm>
        </p:grpSpPr>
        <p:sp>
          <p:nvSpPr>
            <p:cNvPr id="123" name="AutoShape 14">
              <a:extLst>
                <a:ext uri="{FF2B5EF4-FFF2-40B4-BE49-F238E27FC236}">
                  <a16:creationId xmlns:a16="http://schemas.microsoft.com/office/drawing/2014/main" id="{3044D234-A3B9-46F4-9688-2EE9544F6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AutoShape 15">
              <a:extLst>
                <a:ext uri="{FF2B5EF4-FFF2-40B4-BE49-F238E27FC236}">
                  <a16:creationId xmlns:a16="http://schemas.microsoft.com/office/drawing/2014/main" id="{B372A7ED-1381-487B-BBEB-8EDA345BC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" name="Group 21">
            <a:extLst>
              <a:ext uri="{FF2B5EF4-FFF2-40B4-BE49-F238E27FC236}">
                <a16:creationId xmlns:a16="http://schemas.microsoft.com/office/drawing/2014/main" id="{4C74C244-64E5-4CB2-B9E0-80F480D2AB6B}"/>
              </a:ext>
            </a:extLst>
          </p:cNvPr>
          <p:cNvGrpSpPr>
            <a:grpSpLocks/>
          </p:cNvGrpSpPr>
          <p:nvPr/>
        </p:nvGrpSpPr>
        <p:grpSpPr bwMode="auto">
          <a:xfrm>
            <a:off x="3559361" y="4704155"/>
            <a:ext cx="185738" cy="660400"/>
            <a:chOff x="5403" y="3457"/>
            <a:chExt cx="209" cy="755"/>
          </a:xfrm>
        </p:grpSpPr>
        <p:sp>
          <p:nvSpPr>
            <p:cNvPr id="165" name="Oval 22">
              <a:extLst>
                <a:ext uri="{FF2B5EF4-FFF2-40B4-BE49-F238E27FC236}">
                  <a16:creationId xmlns:a16="http://schemas.microsoft.com/office/drawing/2014/main" id="{219516E1-622C-42D1-9BC1-8F3868A57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" name="Oval 23">
              <a:extLst>
                <a:ext uri="{FF2B5EF4-FFF2-40B4-BE49-F238E27FC236}">
                  <a16:creationId xmlns:a16="http://schemas.microsoft.com/office/drawing/2014/main" id="{9764B562-C59C-4FE0-AF05-9C77FE6F1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E3EBFDE2-F5CB-4BEB-B175-4D4C0A79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25">
              <a:extLst>
                <a:ext uri="{FF2B5EF4-FFF2-40B4-BE49-F238E27FC236}">
                  <a16:creationId xmlns:a16="http://schemas.microsoft.com/office/drawing/2014/main" id="{612C4B52-DE4C-4340-8275-3DE1F24B0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Rectangle 26">
              <a:extLst>
                <a:ext uri="{FF2B5EF4-FFF2-40B4-BE49-F238E27FC236}">
                  <a16:creationId xmlns:a16="http://schemas.microsoft.com/office/drawing/2014/main" id="{A8E2851C-6218-471D-9F41-EE7986EE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0" name="Rectangle 27">
              <a:extLst>
                <a:ext uri="{FF2B5EF4-FFF2-40B4-BE49-F238E27FC236}">
                  <a16:creationId xmlns:a16="http://schemas.microsoft.com/office/drawing/2014/main" id="{53EB9318-B9B1-45C2-A2A4-B5B6DFCC2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1" name="Rectangle 28">
              <a:extLst>
                <a:ext uri="{FF2B5EF4-FFF2-40B4-BE49-F238E27FC236}">
                  <a16:creationId xmlns:a16="http://schemas.microsoft.com/office/drawing/2014/main" id="{BE43717E-CBA1-4F25-B35C-C34ECFD0E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2" name="Group 21">
            <a:extLst>
              <a:ext uri="{FF2B5EF4-FFF2-40B4-BE49-F238E27FC236}">
                <a16:creationId xmlns:a16="http://schemas.microsoft.com/office/drawing/2014/main" id="{118A9946-44C1-49B9-BF4E-D55B4E113A78}"/>
              </a:ext>
            </a:extLst>
          </p:cNvPr>
          <p:cNvGrpSpPr>
            <a:grpSpLocks/>
          </p:cNvGrpSpPr>
          <p:nvPr/>
        </p:nvGrpSpPr>
        <p:grpSpPr bwMode="auto">
          <a:xfrm>
            <a:off x="3764147" y="4705470"/>
            <a:ext cx="185738" cy="660400"/>
            <a:chOff x="5403" y="3457"/>
            <a:chExt cx="209" cy="755"/>
          </a:xfrm>
        </p:grpSpPr>
        <p:sp>
          <p:nvSpPr>
            <p:cNvPr id="173" name="Oval 22">
              <a:extLst>
                <a:ext uri="{FF2B5EF4-FFF2-40B4-BE49-F238E27FC236}">
                  <a16:creationId xmlns:a16="http://schemas.microsoft.com/office/drawing/2014/main" id="{E8DE286D-E329-4C23-9DA6-4C198CC57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" name="Oval 23">
              <a:extLst>
                <a:ext uri="{FF2B5EF4-FFF2-40B4-BE49-F238E27FC236}">
                  <a16:creationId xmlns:a16="http://schemas.microsoft.com/office/drawing/2014/main" id="{9CE30590-1FDE-4D2B-AE8E-03B2BEF7E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" name="Freeform 24">
              <a:extLst>
                <a:ext uri="{FF2B5EF4-FFF2-40B4-BE49-F238E27FC236}">
                  <a16:creationId xmlns:a16="http://schemas.microsoft.com/office/drawing/2014/main" id="{41CD16D7-BF74-4DE0-B0A6-986E9835D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25">
              <a:extLst>
                <a:ext uri="{FF2B5EF4-FFF2-40B4-BE49-F238E27FC236}">
                  <a16:creationId xmlns:a16="http://schemas.microsoft.com/office/drawing/2014/main" id="{7BC24733-5A31-4B40-98AE-01D5F6459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Rectangle 26">
              <a:extLst>
                <a:ext uri="{FF2B5EF4-FFF2-40B4-BE49-F238E27FC236}">
                  <a16:creationId xmlns:a16="http://schemas.microsoft.com/office/drawing/2014/main" id="{6616A44D-569F-4288-AC06-6F7E1D14F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Rectangle 27">
              <a:extLst>
                <a:ext uri="{FF2B5EF4-FFF2-40B4-BE49-F238E27FC236}">
                  <a16:creationId xmlns:a16="http://schemas.microsoft.com/office/drawing/2014/main" id="{E6A1BE8C-3D1C-4FD0-856E-FCFD465C8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9" name="Rectangle 28">
              <a:extLst>
                <a:ext uri="{FF2B5EF4-FFF2-40B4-BE49-F238E27FC236}">
                  <a16:creationId xmlns:a16="http://schemas.microsoft.com/office/drawing/2014/main" id="{355C0A3C-111D-4DD0-834B-48A0D895E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7" name="Freeform 55">
            <a:extLst>
              <a:ext uri="{FF2B5EF4-FFF2-40B4-BE49-F238E27FC236}">
                <a16:creationId xmlns:a16="http://schemas.microsoft.com/office/drawing/2014/main" id="{F76660BF-08C6-4C7C-92B6-B9100C43B378}"/>
              </a:ext>
            </a:extLst>
          </p:cNvPr>
          <p:cNvSpPr>
            <a:spLocks/>
          </p:cNvSpPr>
          <p:nvPr/>
        </p:nvSpPr>
        <p:spPr bwMode="auto">
          <a:xfrm>
            <a:off x="3396146" y="5748177"/>
            <a:ext cx="58476" cy="193244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55">
            <a:extLst>
              <a:ext uri="{FF2B5EF4-FFF2-40B4-BE49-F238E27FC236}">
                <a16:creationId xmlns:a16="http://schemas.microsoft.com/office/drawing/2014/main" id="{6D2B92FB-D284-4937-9B0B-6E510970B3BF}"/>
              </a:ext>
            </a:extLst>
          </p:cNvPr>
          <p:cNvSpPr>
            <a:spLocks/>
          </p:cNvSpPr>
          <p:nvPr/>
        </p:nvSpPr>
        <p:spPr bwMode="auto">
          <a:xfrm>
            <a:off x="4055937" y="5737371"/>
            <a:ext cx="157958" cy="193244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Rectangle 9">
            <a:extLst>
              <a:ext uri="{FF2B5EF4-FFF2-40B4-BE49-F238E27FC236}">
                <a16:creationId xmlns:a16="http://schemas.microsoft.com/office/drawing/2014/main" id="{ABE079E0-879E-42D2-9E94-76365FC4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771" y="5986967"/>
            <a:ext cx="887852" cy="16947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0" name="Freeform 55">
            <a:extLst>
              <a:ext uri="{FF2B5EF4-FFF2-40B4-BE49-F238E27FC236}">
                <a16:creationId xmlns:a16="http://schemas.microsoft.com/office/drawing/2014/main" id="{25ED4172-31EB-4722-A480-B190DC4A2A51}"/>
              </a:ext>
            </a:extLst>
          </p:cNvPr>
          <p:cNvSpPr>
            <a:spLocks/>
          </p:cNvSpPr>
          <p:nvPr/>
        </p:nvSpPr>
        <p:spPr bwMode="auto">
          <a:xfrm>
            <a:off x="2321301" y="4604250"/>
            <a:ext cx="241354" cy="306794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29320 w 39320"/>
              <a:gd name="connsiteY0" fmla="*/ 7858 h 12144"/>
              <a:gd name="connsiteX1" fmla="*/ 39320 w 39320"/>
              <a:gd name="connsiteY1" fmla="*/ 12144 h 12144"/>
              <a:gd name="connsiteX2" fmla="*/ 39320 w 39320"/>
              <a:gd name="connsiteY2" fmla="*/ 3573 h 12144"/>
              <a:gd name="connsiteX3" fmla="*/ 0 w 39320"/>
              <a:gd name="connsiteY3" fmla="*/ 0 h 12144"/>
              <a:gd name="connsiteX4" fmla="*/ 29320 w 39320"/>
              <a:gd name="connsiteY4" fmla="*/ 7858 h 12144"/>
              <a:gd name="connsiteX0" fmla="*/ 3258 w 39320"/>
              <a:gd name="connsiteY0" fmla="*/ 4728 h 12144"/>
              <a:gd name="connsiteX1" fmla="*/ 39320 w 39320"/>
              <a:gd name="connsiteY1" fmla="*/ 12144 h 12144"/>
              <a:gd name="connsiteX2" fmla="*/ 39320 w 39320"/>
              <a:gd name="connsiteY2" fmla="*/ 3573 h 12144"/>
              <a:gd name="connsiteX3" fmla="*/ 0 w 39320"/>
              <a:gd name="connsiteY3" fmla="*/ 0 h 12144"/>
              <a:gd name="connsiteX4" fmla="*/ 3258 w 39320"/>
              <a:gd name="connsiteY4" fmla="*/ 4728 h 12144"/>
              <a:gd name="connsiteX0" fmla="*/ 0 w 36062"/>
              <a:gd name="connsiteY0" fmla="*/ 4728 h 12144"/>
              <a:gd name="connsiteX1" fmla="*/ 36062 w 36062"/>
              <a:gd name="connsiteY1" fmla="*/ 12144 h 12144"/>
              <a:gd name="connsiteX2" fmla="*/ 36062 w 36062"/>
              <a:gd name="connsiteY2" fmla="*/ 3573 h 12144"/>
              <a:gd name="connsiteX3" fmla="*/ 0 w 36062"/>
              <a:gd name="connsiteY3" fmla="*/ 0 h 12144"/>
              <a:gd name="connsiteX4" fmla="*/ 0 w 36062"/>
              <a:gd name="connsiteY4" fmla="*/ 4728 h 12144"/>
              <a:gd name="connsiteX0" fmla="*/ 2606 w 38668"/>
              <a:gd name="connsiteY0" fmla="*/ 8277 h 15693"/>
              <a:gd name="connsiteX1" fmla="*/ 38668 w 38668"/>
              <a:gd name="connsiteY1" fmla="*/ 15693 h 15693"/>
              <a:gd name="connsiteX2" fmla="*/ 38668 w 38668"/>
              <a:gd name="connsiteY2" fmla="*/ 7122 h 15693"/>
              <a:gd name="connsiteX3" fmla="*/ 0 w 38668"/>
              <a:gd name="connsiteY3" fmla="*/ 0 h 15693"/>
              <a:gd name="connsiteX4" fmla="*/ 2606 w 38668"/>
              <a:gd name="connsiteY4" fmla="*/ 8277 h 15693"/>
              <a:gd name="connsiteX0" fmla="*/ 0 w 41274"/>
              <a:gd name="connsiteY0" fmla="*/ 3545 h 15693"/>
              <a:gd name="connsiteX1" fmla="*/ 41274 w 41274"/>
              <a:gd name="connsiteY1" fmla="*/ 15693 h 15693"/>
              <a:gd name="connsiteX2" fmla="*/ 41274 w 41274"/>
              <a:gd name="connsiteY2" fmla="*/ 7122 h 15693"/>
              <a:gd name="connsiteX3" fmla="*/ 2606 w 41274"/>
              <a:gd name="connsiteY3" fmla="*/ 0 h 15693"/>
              <a:gd name="connsiteX4" fmla="*/ 0 w 41274"/>
              <a:gd name="connsiteY4" fmla="*/ 3545 h 15693"/>
              <a:gd name="connsiteX0" fmla="*/ 0 w 41274"/>
              <a:gd name="connsiteY0" fmla="*/ 3703 h 15851"/>
              <a:gd name="connsiteX1" fmla="*/ 41274 w 41274"/>
              <a:gd name="connsiteY1" fmla="*/ 15851 h 15851"/>
              <a:gd name="connsiteX2" fmla="*/ 41274 w 41274"/>
              <a:gd name="connsiteY2" fmla="*/ 7280 h 15851"/>
              <a:gd name="connsiteX3" fmla="*/ 2606 w 41274"/>
              <a:gd name="connsiteY3" fmla="*/ 0 h 15851"/>
              <a:gd name="connsiteX4" fmla="*/ 0 w 41274"/>
              <a:gd name="connsiteY4" fmla="*/ 3703 h 15851"/>
              <a:gd name="connsiteX0" fmla="*/ 0 w 41274"/>
              <a:gd name="connsiteY0" fmla="*/ 3703 h 15851"/>
              <a:gd name="connsiteX1" fmla="*/ 41274 w 41274"/>
              <a:gd name="connsiteY1" fmla="*/ 15851 h 15851"/>
              <a:gd name="connsiteX2" fmla="*/ 41274 w 41274"/>
              <a:gd name="connsiteY2" fmla="*/ 7280 h 15851"/>
              <a:gd name="connsiteX3" fmla="*/ 2606 w 41274"/>
              <a:gd name="connsiteY3" fmla="*/ 0 h 15851"/>
              <a:gd name="connsiteX4" fmla="*/ 0 w 41274"/>
              <a:gd name="connsiteY4" fmla="*/ 3703 h 15851"/>
              <a:gd name="connsiteX0" fmla="*/ 1059 w 42333"/>
              <a:gd name="connsiteY0" fmla="*/ 3728 h 15876"/>
              <a:gd name="connsiteX1" fmla="*/ 42333 w 42333"/>
              <a:gd name="connsiteY1" fmla="*/ 15876 h 15876"/>
              <a:gd name="connsiteX2" fmla="*/ 42333 w 42333"/>
              <a:gd name="connsiteY2" fmla="*/ 7305 h 15876"/>
              <a:gd name="connsiteX3" fmla="*/ 0 w 42333"/>
              <a:gd name="connsiteY3" fmla="*/ 0 h 15876"/>
              <a:gd name="connsiteX4" fmla="*/ 1059 w 42333"/>
              <a:gd name="connsiteY4" fmla="*/ 3728 h 15876"/>
              <a:gd name="connsiteX0" fmla="*/ 0 w 41274"/>
              <a:gd name="connsiteY0" fmla="*/ 3728 h 15876"/>
              <a:gd name="connsiteX1" fmla="*/ 41274 w 41274"/>
              <a:gd name="connsiteY1" fmla="*/ 15876 h 15876"/>
              <a:gd name="connsiteX2" fmla="*/ 41274 w 41274"/>
              <a:gd name="connsiteY2" fmla="*/ 7305 h 15876"/>
              <a:gd name="connsiteX3" fmla="*/ 163 w 41274"/>
              <a:gd name="connsiteY3" fmla="*/ 0 h 15876"/>
              <a:gd name="connsiteX4" fmla="*/ 0 w 41274"/>
              <a:gd name="connsiteY4" fmla="*/ 3728 h 1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74" h="15876">
                <a:moveTo>
                  <a:pt x="0" y="3728"/>
                </a:moveTo>
                <a:lnTo>
                  <a:pt x="41274" y="15876"/>
                </a:lnTo>
                <a:lnTo>
                  <a:pt x="41274" y="7305"/>
                </a:lnTo>
                <a:lnTo>
                  <a:pt x="163" y="0"/>
                </a:lnTo>
                <a:cubicBezTo>
                  <a:pt x="109" y="1243"/>
                  <a:pt x="54" y="2485"/>
                  <a:pt x="0" y="3728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55">
            <a:extLst>
              <a:ext uri="{FF2B5EF4-FFF2-40B4-BE49-F238E27FC236}">
                <a16:creationId xmlns:a16="http://schemas.microsoft.com/office/drawing/2014/main" id="{024588FE-6B2C-4D73-83C6-57180C72CE3B}"/>
              </a:ext>
            </a:extLst>
          </p:cNvPr>
          <p:cNvSpPr>
            <a:spLocks/>
          </p:cNvSpPr>
          <p:nvPr/>
        </p:nvSpPr>
        <p:spPr bwMode="auto">
          <a:xfrm flipH="1">
            <a:off x="1596578" y="4194267"/>
            <a:ext cx="185307" cy="11062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">
            <a:extLst>
              <a:ext uri="{FF2B5EF4-FFF2-40B4-BE49-F238E27FC236}">
                <a16:creationId xmlns:a16="http://schemas.microsoft.com/office/drawing/2014/main" id="{0953BE12-9818-4A77-97F5-479A2DFCD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261" y="6019800"/>
            <a:ext cx="887852" cy="165001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3" name="Freeform 55">
            <a:extLst>
              <a:ext uri="{FF2B5EF4-FFF2-40B4-BE49-F238E27FC236}">
                <a16:creationId xmlns:a16="http://schemas.microsoft.com/office/drawing/2014/main" id="{8B92093C-11DE-4A8E-AE44-AE53E52FE904}"/>
              </a:ext>
            </a:extLst>
          </p:cNvPr>
          <p:cNvSpPr>
            <a:spLocks/>
          </p:cNvSpPr>
          <p:nvPr/>
        </p:nvSpPr>
        <p:spPr bwMode="auto">
          <a:xfrm flipH="1">
            <a:off x="4254678" y="4702659"/>
            <a:ext cx="454284" cy="123901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E49BED-3B9E-41BF-A7FC-0B7345F6BE92}"/>
              </a:ext>
            </a:extLst>
          </p:cNvPr>
          <p:cNvGrpSpPr/>
          <p:nvPr/>
        </p:nvGrpSpPr>
        <p:grpSpPr>
          <a:xfrm>
            <a:off x="1829176" y="3802975"/>
            <a:ext cx="295275" cy="919163"/>
            <a:chOff x="1364003" y="3503255"/>
            <a:chExt cx="295275" cy="919163"/>
          </a:xfrm>
        </p:grpSpPr>
        <p:grpSp>
          <p:nvGrpSpPr>
            <p:cNvPr id="199" name="Group 164">
              <a:extLst>
                <a:ext uri="{FF2B5EF4-FFF2-40B4-BE49-F238E27FC236}">
                  <a16:creationId xmlns:a16="http://schemas.microsoft.com/office/drawing/2014/main" id="{94AB7FDE-9737-49A0-83FD-B6436085B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4003" y="3503255"/>
              <a:ext cx="295275" cy="919163"/>
              <a:chOff x="1243" y="2496"/>
              <a:chExt cx="186" cy="579"/>
            </a:xfrm>
          </p:grpSpPr>
          <p:sp>
            <p:nvSpPr>
              <p:cNvPr id="200" name="Line 165">
                <a:extLst>
                  <a:ext uri="{FF2B5EF4-FFF2-40B4-BE49-F238E27FC236}">
                    <a16:creationId xmlns:a16="http://schemas.microsoft.com/office/drawing/2014/main" id="{C20119FF-2C6B-4B85-B8E6-1397E2D9C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4" y="2823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166">
                <a:extLst>
                  <a:ext uri="{FF2B5EF4-FFF2-40B4-BE49-F238E27FC236}">
                    <a16:creationId xmlns:a16="http://schemas.microsoft.com/office/drawing/2014/main" id="{09026750-0023-48AA-A8CE-3E9E9492A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2823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2" name="Group 167">
                <a:extLst>
                  <a:ext uri="{FF2B5EF4-FFF2-40B4-BE49-F238E27FC236}">
                    <a16:creationId xmlns:a16="http://schemas.microsoft.com/office/drawing/2014/main" id="{831FA34D-0363-44B5-9901-A5FFF8ADF0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3" y="2496"/>
                <a:ext cx="186" cy="331"/>
                <a:chOff x="1243" y="2496"/>
                <a:chExt cx="186" cy="331"/>
              </a:xfrm>
            </p:grpSpPr>
            <p:sp>
              <p:nvSpPr>
                <p:cNvPr id="203" name="Freeform 168">
                  <a:extLst>
                    <a:ext uri="{FF2B5EF4-FFF2-40B4-BE49-F238E27FC236}">
                      <a16:creationId xmlns:a16="http://schemas.microsoft.com/office/drawing/2014/main" id="{AE072323-E1CE-455F-BDB4-147EDE9A9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169">
                  <a:extLst>
                    <a:ext uri="{FF2B5EF4-FFF2-40B4-BE49-F238E27FC236}">
                      <a16:creationId xmlns:a16="http://schemas.microsoft.com/office/drawing/2014/main" id="{E18328D1-C6A4-4CA3-BA28-11AD5DE06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" y="2642"/>
                  <a:ext cx="184" cy="184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  <a:gd name="connsiteX0" fmla="*/ 330 w 10220"/>
                    <a:gd name="connsiteY0" fmla="*/ 0 h 10000"/>
                    <a:gd name="connsiteX1" fmla="*/ 10110 w 10220"/>
                    <a:gd name="connsiteY1" fmla="*/ 0 h 10000"/>
                    <a:gd name="connsiteX2" fmla="*/ 10220 w 10220"/>
                    <a:gd name="connsiteY2" fmla="*/ 5282 h 10000"/>
                    <a:gd name="connsiteX3" fmla="*/ 8242 w 10220"/>
                    <a:gd name="connsiteY3" fmla="*/ 10000 h 10000"/>
                    <a:gd name="connsiteX4" fmla="*/ 2143 w 10220"/>
                    <a:gd name="connsiteY4" fmla="*/ 10000 h 10000"/>
                    <a:gd name="connsiteX5" fmla="*/ 0 w 10220"/>
                    <a:gd name="connsiteY5" fmla="*/ 6689 h 10000"/>
                    <a:gd name="connsiteX6" fmla="*/ 330 w 10220"/>
                    <a:gd name="connsiteY6" fmla="*/ 0 h 10000"/>
                    <a:gd name="connsiteX0" fmla="*/ 330 w 10120"/>
                    <a:gd name="connsiteY0" fmla="*/ 0 h 10000"/>
                    <a:gd name="connsiteX1" fmla="*/ 10110 w 10120"/>
                    <a:gd name="connsiteY1" fmla="*/ 0 h 10000"/>
                    <a:gd name="connsiteX2" fmla="*/ 10110 w 10120"/>
                    <a:gd name="connsiteY2" fmla="*/ 6152 h 10000"/>
                    <a:gd name="connsiteX3" fmla="*/ 8242 w 10120"/>
                    <a:gd name="connsiteY3" fmla="*/ 10000 h 10000"/>
                    <a:gd name="connsiteX4" fmla="*/ 2143 w 10120"/>
                    <a:gd name="connsiteY4" fmla="*/ 10000 h 10000"/>
                    <a:gd name="connsiteX5" fmla="*/ 0 w 10120"/>
                    <a:gd name="connsiteY5" fmla="*/ 6689 h 10000"/>
                    <a:gd name="connsiteX6" fmla="*/ 330 w 10120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20" h="10000">
                      <a:moveTo>
                        <a:pt x="330" y="0"/>
                      </a:moveTo>
                      <a:lnTo>
                        <a:pt x="10110" y="0"/>
                      </a:lnTo>
                      <a:cubicBezTo>
                        <a:pt x="10147" y="1761"/>
                        <a:pt x="10073" y="4391"/>
                        <a:pt x="10110" y="6152"/>
                      </a:cubicBezTo>
                      <a:lnTo>
                        <a:pt x="8242" y="10000"/>
                      </a:lnTo>
                      <a:lnTo>
                        <a:pt x="2143" y="10000"/>
                      </a:lnTo>
                      <a:lnTo>
                        <a:pt x="0" y="6689"/>
                      </a:lnTo>
                      <a:lnTo>
                        <a:pt x="33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73AF4685-7DF0-454C-B17C-A9CCCACAE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147" y="3742649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F709C77-8FC5-43E4-9335-32E9F97BEF9C}"/>
              </a:ext>
            </a:extLst>
          </p:cNvPr>
          <p:cNvCxnSpPr>
            <a:cxnSpLocks/>
          </p:cNvCxnSpPr>
          <p:nvPr/>
        </p:nvCxnSpPr>
        <p:spPr>
          <a:xfrm flipV="1">
            <a:off x="1523406" y="5243399"/>
            <a:ext cx="178476" cy="3290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Group 292">
            <a:extLst>
              <a:ext uri="{FF2B5EF4-FFF2-40B4-BE49-F238E27FC236}">
                <a16:creationId xmlns:a16="http://schemas.microsoft.com/office/drawing/2014/main" id="{EA22D30E-7366-4CBB-89EE-443C2531C4D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7992" y="4921960"/>
            <a:ext cx="222250" cy="858838"/>
            <a:chOff x="384" y="816"/>
            <a:chExt cx="140" cy="541"/>
          </a:xfrm>
        </p:grpSpPr>
        <p:sp>
          <p:nvSpPr>
            <p:cNvPr id="227" name="Line 293">
              <a:extLst>
                <a:ext uri="{FF2B5EF4-FFF2-40B4-BE49-F238E27FC236}">
                  <a16:creationId xmlns:a16="http://schemas.microsoft.com/office/drawing/2014/main" id="{EAFE5976-8F5D-404D-A36F-C0491E2D0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94">
              <a:extLst>
                <a:ext uri="{FF2B5EF4-FFF2-40B4-BE49-F238E27FC236}">
                  <a16:creationId xmlns:a16="http://schemas.microsoft.com/office/drawing/2014/main" id="{B52CCA80-2085-44FA-90D8-7D004B57C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295">
              <a:extLst>
                <a:ext uri="{FF2B5EF4-FFF2-40B4-BE49-F238E27FC236}">
                  <a16:creationId xmlns:a16="http://schemas.microsoft.com/office/drawing/2014/main" id="{126C05E6-A297-4FFD-8B14-FBC54A0141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Rectangle 9">
            <a:extLst>
              <a:ext uri="{FF2B5EF4-FFF2-40B4-BE49-F238E27FC236}">
                <a16:creationId xmlns:a16="http://schemas.microsoft.com/office/drawing/2014/main" id="{6C448F2D-DA18-4BE4-BE73-E1F09C20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203" y="4740747"/>
            <a:ext cx="849938" cy="121705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47" name="Group 13">
            <a:extLst>
              <a:ext uri="{FF2B5EF4-FFF2-40B4-BE49-F238E27FC236}">
                <a16:creationId xmlns:a16="http://schemas.microsoft.com/office/drawing/2014/main" id="{91090057-E632-4351-90C1-FA0025BA19E6}"/>
              </a:ext>
            </a:extLst>
          </p:cNvPr>
          <p:cNvGrpSpPr>
            <a:grpSpLocks/>
          </p:cNvGrpSpPr>
          <p:nvPr/>
        </p:nvGrpSpPr>
        <p:grpSpPr bwMode="auto">
          <a:xfrm>
            <a:off x="663005" y="5438612"/>
            <a:ext cx="393700" cy="1271588"/>
            <a:chOff x="2496" y="4380"/>
            <a:chExt cx="236" cy="690"/>
          </a:xfrm>
        </p:grpSpPr>
        <p:sp>
          <p:nvSpPr>
            <p:cNvPr id="248" name="AutoShape 14">
              <a:extLst>
                <a:ext uri="{FF2B5EF4-FFF2-40B4-BE49-F238E27FC236}">
                  <a16:creationId xmlns:a16="http://schemas.microsoft.com/office/drawing/2014/main" id="{47AD9588-0B08-41C9-9351-EB16536D1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9" name="AutoShape 15">
              <a:extLst>
                <a:ext uri="{FF2B5EF4-FFF2-40B4-BE49-F238E27FC236}">
                  <a16:creationId xmlns:a16="http://schemas.microsoft.com/office/drawing/2014/main" id="{EAA285DF-9A80-4EE0-AE9A-4A8B730DE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57CDFA6-C109-446A-91B4-6DDD98422539}"/>
              </a:ext>
            </a:extLst>
          </p:cNvPr>
          <p:cNvGrpSpPr/>
          <p:nvPr/>
        </p:nvGrpSpPr>
        <p:grpSpPr>
          <a:xfrm>
            <a:off x="265275" y="5858551"/>
            <a:ext cx="1295400" cy="1825625"/>
            <a:chOff x="457200" y="5108574"/>
            <a:chExt cx="1295400" cy="1825625"/>
          </a:xfrm>
        </p:grpSpPr>
        <p:sp>
          <p:nvSpPr>
            <p:cNvPr id="103" name="Rectangle 11">
              <a:extLst>
                <a:ext uri="{FF2B5EF4-FFF2-40B4-BE49-F238E27FC236}">
                  <a16:creationId xmlns:a16="http://schemas.microsoft.com/office/drawing/2014/main" id="{8B2A76E2-5FFB-41B4-B3B8-C1B6C15FD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108574"/>
              <a:ext cx="1295400" cy="182562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FORT</a:t>
              </a:r>
            </a:p>
          </p:txBody>
        </p: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AD70DCDE-F3E0-44F0-8204-189FC798F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08" y="5340736"/>
              <a:ext cx="182692" cy="83227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65" name="Freeform 175">
            <a:extLst>
              <a:ext uri="{FF2B5EF4-FFF2-40B4-BE49-F238E27FC236}">
                <a16:creationId xmlns:a16="http://schemas.microsoft.com/office/drawing/2014/main" id="{A31F5670-04FB-4BA2-B3F3-8C5357B09BB3}"/>
              </a:ext>
            </a:extLst>
          </p:cNvPr>
          <p:cNvSpPr>
            <a:spLocks/>
          </p:cNvSpPr>
          <p:nvPr/>
        </p:nvSpPr>
        <p:spPr bwMode="auto">
          <a:xfrm>
            <a:off x="1834550" y="4266097"/>
            <a:ext cx="288925" cy="292100"/>
          </a:xfrm>
          <a:custGeom>
            <a:avLst/>
            <a:gdLst>
              <a:gd name="T0" fmla="*/ 0 w 182"/>
              <a:gd name="T1" fmla="*/ 0 h 237"/>
              <a:gd name="T2" fmla="*/ 182 w 182"/>
              <a:gd name="T3" fmla="*/ 0 h 237"/>
              <a:gd name="T4" fmla="*/ 182 w 182"/>
              <a:gd name="T5" fmla="*/ 170 h 237"/>
              <a:gd name="T6" fmla="*/ 146 w 182"/>
              <a:gd name="T7" fmla="*/ 237 h 237"/>
              <a:gd name="T8" fmla="*/ 35 w 182"/>
              <a:gd name="T9" fmla="*/ 237 h 237"/>
              <a:gd name="T10" fmla="*/ 0 w 182"/>
              <a:gd name="T11" fmla="*/ 173 h 237"/>
              <a:gd name="T12" fmla="*/ 0 w 182"/>
              <a:gd name="T13" fmla="*/ 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237"/>
              <a:gd name="T23" fmla="*/ 182 w 182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237">
                <a:moveTo>
                  <a:pt x="0" y="0"/>
                </a:moveTo>
                <a:lnTo>
                  <a:pt x="182" y="0"/>
                </a:lnTo>
                <a:lnTo>
                  <a:pt x="182" y="170"/>
                </a:lnTo>
                <a:lnTo>
                  <a:pt x="146" y="237"/>
                </a:lnTo>
                <a:lnTo>
                  <a:pt x="35" y="237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" name="Group 362">
            <a:extLst>
              <a:ext uri="{FF2B5EF4-FFF2-40B4-BE49-F238E27FC236}">
                <a16:creationId xmlns:a16="http://schemas.microsoft.com/office/drawing/2014/main" id="{00B6733C-7D40-48FF-8F27-840E73AE041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69823" y="6507588"/>
            <a:ext cx="223838" cy="862013"/>
            <a:chOff x="1296" y="773"/>
            <a:chExt cx="141" cy="543"/>
          </a:xfrm>
        </p:grpSpPr>
        <p:sp>
          <p:nvSpPr>
            <p:cNvPr id="267" name="Line 363">
              <a:extLst>
                <a:ext uri="{FF2B5EF4-FFF2-40B4-BE49-F238E27FC236}">
                  <a16:creationId xmlns:a16="http://schemas.microsoft.com/office/drawing/2014/main" id="{4773E65C-B74B-4D1E-BCD8-019417373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364">
              <a:extLst>
                <a:ext uri="{FF2B5EF4-FFF2-40B4-BE49-F238E27FC236}">
                  <a16:creationId xmlns:a16="http://schemas.microsoft.com/office/drawing/2014/main" id="{F3F6F869-255E-4534-8021-F6241F0E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9" name="Group 365">
              <a:extLst>
                <a:ext uri="{FF2B5EF4-FFF2-40B4-BE49-F238E27FC236}">
                  <a16:creationId xmlns:a16="http://schemas.microsoft.com/office/drawing/2014/main" id="{5F52DD23-0D57-4B35-9CCD-DD8F7CBBBB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70" name="Freeform 366">
                <a:extLst>
                  <a:ext uri="{FF2B5EF4-FFF2-40B4-BE49-F238E27FC236}">
                    <a16:creationId xmlns:a16="http://schemas.microsoft.com/office/drawing/2014/main" id="{B70FE0CE-0E32-4C73-903C-6EBD815D0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67">
                <a:extLst>
                  <a:ext uri="{FF2B5EF4-FFF2-40B4-BE49-F238E27FC236}">
                    <a16:creationId xmlns:a16="http://schemas.microsoft.com/office/drawing/2014/main" id="{3F5B8340-EA7A-4771-9CB6-28B16633A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116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163</cp:revision>
  <dcterms:created xsi:type="dcterms:W3CDTF">2002-08-21T12:11:08Z</dcterms:created>
  <dcterms:modified xsi:type="dcterms:W3CDTF">2018-09-22T07:12:01Z</dcterms:modified>
  <cp:category>Shooting</cp:category>
</cp:coreProperties>
</file>