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AAF2A-2351-4ABF-BC17-74827BE6078B}" v="9" dt="2019-04-28T07:01:0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DCAAF2A-2351-4ABF-BC17-74827BE6078B}"/>
    <pc:docChg chg="undo custSel modSld">
      <pc:chgData name="Matt Carlson" userId="0e792f37f00095d9" providerId="LiveId" clId="{7DCAAF2A-2351-4ABF-BC17-74827BE6078B}" dt="2019-04-28T07:07:54.629" v="519" actId="20577"/>
      <pc:docMkLst>
        <pc:docMk/>
      </pc:docMkLst>
      <pc:sldChg chg="addSp delSp modSp">
        <pc:chgData name="Matt Carlson" userId="0e792f37f00095d9" providerId="LiveId" clId="{7DCAAF2A-2351-4ABF-BC17-74827BE6078B}" dt="2019-04-28T07:07:54.629" v="519" actId="20577"/>
        <pc:sldMkLst>
          <pc:docMk/>
          <pc:sldMk cId="0" sldId="274"/>
        </pc:sldMkLst>
        <pc:spChg chg="mod ord">
          <ac:chgData name="Matt Carlson" userId="0e792f37f00095d9" providerId="LiveId" clId="{7DCAAF2A-2351-4ABF-BC17-74827BE6078B}" dt="2019-04-28T07:07:10.555" v="462" actId="166"/>
          <ac:spMkLst>
            <pc:docMk/>
            <pc:sldMk cId="0" sldId="274"/>
            <ac:spMk id="9" creationId="{9B11A2AE-36C9-4957-9D64-F3F8FFB6F984}"/>
          </ac:spMkLst>
        </pc:spChg>
        <pc:spChg chg="del">
          <ac:chgData name="Matt Carlson" userId="0e792f37f00095d9" providerId="LiveId" clId="{7DCAAF2A-2351-4ABF-BC17-74827BE6078B}" dt="2019-04-28T07:01:22.747" v="165" actId="478"/>
          <ac:spMkLst>
            <pc:docMk/>
            <pc:sldMk cId="0" sldId="274"/>
            <ac:spMk id="10" creationId="{A00D7C34-18F8-4929-B383-9D73079F4371}"/>
          </ac:spMkLst>
        </pc:spChg>
        <pc:spChg chg="add mod">
          <ac:chgData name="Matt Carlson" userId="0e792f37f00095d9" providerId="LiveId" clId="{7DCAAF2A-2351-4ABF-BC17-74827BE6078B}" dt="2019-04-28T07:00:10.351" v="145" actId="14100"/>
          <ac:spMkLst>
            <pc:docMk/>
            <pc:sldMk cId="0" sldId="274"/>
            <ac:spMk id="91" creationId="{378462CA-D0AF-4E4A-84CB-223BBC4D590B}"/>
          </ac:spMkLst>
        </pc:spChg>
        <pc:spChg chg="add mod">
          <ac:chgData name="Matt Carlson" userId="0e792f37f00095d9" providerId="LiveId" clId="{7DCAAF2A-2351-4ABF-BC17-74827BE6078B}" dt="2019-04-28T07:00:12.856" v="146" actId="1076"/>
          <ac:spMkLst>
            <pc:docMk/>
            <pc:sldMk cId="0" sldId="274"/>
            <ac:spMk id="92" creationId="{C82D09AE-50E9-4AD1-B1DB-2966A513AE15}"/>
          </ac:spMkLst>
        </pc:spChg>
        <pc:spChg chg="add del mod">
          <ac:chgData name="Matt Carlson" userId="0e792f37f00095d9" providerId="LiveId" clId="{7DCAAF2A-2351-4ABF-BC17-74827BE6078B}" dt="2019-04-28T07:00:49.074" v="158"/>
          <ac:spMkLst>
            <pc:docMk/>
            <pc:sldMk cId="0" sldId="274"/>
            <ac:spMk id="96" creationId="{BC618120-DDF2-4A88-80ED-4225220F9CC0}"/>
          </ac:spMkLst>
        </pc:spChg>
        <pc:spChg chg="add mod">
          <ac:chgData name="Matt Carlson" userId="0e792f37f00095d9" providerId="LiveId" clId="{7DCAAF2A-2351-4ABF-BC17-74827BE6078B}" dt="2019-04-28T07:00:41.956" v="155" actId="1076"/>
          <ac:spMkLst>
            <pc:docMk/>
            <pc:sldMk cId="0" sldId="274"/>
            <ac:spMk id="98" creationId="{FE31509B-A5F9-477F-918A-4C20A8433727}"/>
          </ac:spMkLst>
        </pc:spChg>
        <pc:grpChg chg="add mod">
          <ac:chgData name="Matt Carlson" userId="0e792f37f00095d9" providerId="LiveId" clId="{7DCAAF2A-2351-4ABF-BC17-74827BE6078B}" dt="2019-04-28T07:01:20.297" v="164" actId="1076"/>
          <ac:grpSpMkLst>
            <pc:docMk/>
            <pc:sldMk cId="0" sldId="274"/>
            <ac:grpSpMk id="99" creationId="{1CCF13A1-2323-49B3-A242-A17DA4DAEFA2}"/>
          </ac:grpSpMkLst>
        </pc:grpChg>
        <pc:grpChg chg="mod">
          <ac:chgData name="Matt Carlson" userId="0e792f37f00095d9" providerId="LiveId" clId="{7DCAAF2A-2351-4ABF-BC17-74827BE6078B}" dt="2019-04-28T07:01:15.207" v="163" actId="1076"/>
          <ac:grpSpMkLst>
            <pc:docMk/>
            <pc:sldMk cId="0" sldId="274"/>
            <ac:grpSpMk id="238" creationId="{00000000-0000-0000-0000-000000000000}"/>
          </ac:grpSpMkLst>
        </pc:grpChg>
        <pc:grpChg chg="mod">
          <ac:chgData name="Matt Carlson" userId="0e792f37f00095d9" providerId="LiveId" clId="{7DCAAF2A-2351-4ABF-BC17-74827BE6078B}" dt="2019-04-28T07:00:05.967" v="142" actId="1076"/>
          <ac:grpSpMkLst>
            <pc:docMk/>
            <pc:sldMk cId="0" sldId="274"/>
            <ac:grpSpMk id="275" creationId="{00000000-0000-0000-0000-000000000000}"/>
          </ac:grpSpMkLst>
        </pc:grpChg>
        <pc:graphicFrameChg chg="add modGraphic">
          <ac:chgData name="Matt Carlson" userId="0e792f37f00095d9" providerId="LiveId" clId="{7DCAAF2A-2351-4ABF-BC17-74827BE6078B}" dt="2019-04-28T07:07:54.629" v="519" actId="20577"/>
          <ac:graphicFrameMkLst>
            <pc:docMk/>
            <pc:sldMk cId="0" sldId="274"/>
            <ac:graphicFrameMk id="93" creationId="{7C9AED8F-0C00-44CE-A1C2-6088B73D830A}"/>
          </ac:graphicFrameMkLst>
        </pc:graphicFrameChg>
        <pc:graphicFrameChg chg="del">
          <ac:chgData name="Matt Carlson" userId="0e792f37f00095d9" providerId="LiveId" clId="{7DCAAF2A-2351-4ABF-BC17-74827BE6078B}" dt="2019-04-27T05:28:54.511" v="0" actId="478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7DCAAF2A-2351-4ABF-BC17-74827BE6078B}" dt="2019-04-27T05:28:54.511" v="0" actId="478"/>
          <ac:picMkLst>
            <pc:docMk/>
            <pc:sldMk cId="0" sldId="274"/>
            <ac:picMk id="91" creationId="{00000000-0000-0000-0000-000000000000}"/>
          </ac:picMkLst>
        </pc:picChg>
        <pc:picChg chg="del">
          <ac:chgData name="Matt Carlson" userId="0e792f37f00095d9" providerId="LiveId" clId="{7DCAAF2A-2351-4ABF-BC17-74827BE6078B}" dt="2019-04-27T05:28:54.511" v="0" actId="478"/>
          <ac:picMkLst>
            <pc:docMk/>
            <pc:sldMk cId="0" sldId="274"/>
            <ac:picMk id="92" creationId="{00000000-0000-0000-0000-000000000000}"/>
          </ac:picMkLst>
        </pc:picChg>
        <pc:picChg chg="add">
          <ac:chgData name="Matt Carlson" userId="0e792f37f00095d9" providerId="LiveId" clId="{7DCAAF2A-2351-4ABF-BC17-74827BE6078B}" dt="2019-04-27T05:28:55.467" v="1"/>
          <ac:picMkLst>
            <pc:docMk/>
            <pc:sldMk cId="0" sldId="274"/>
            <ac:picMk id="94" creationId="{A8760252-0896-4BB0-8C28-B874E77707E7}"/>
          </ac:picMkLst>
        </pc:picChg>
        <pc:picChg chg="add">
          <ac:chgData name="Matt Carlson" userId="0e792f37f00095d9" providerId="LiveId" clId="{7DCAAF2A-2351-4ABF-BC17-74827BE6078B}" dt="2019-04-27T05:28:55.467" v="1"/>
          <ac:picMkLst>
            <pc:docMk/>
            <pc:sldMk cId="0" sldId="274"/>
            <ac:picMk id="95" creationId="{B112F69D-56EC-4CAF-8A3E-24D92D1394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4/27/2019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7" y="5173738"/>
            <a:ext cx="598808" cy="1076523"/>
          </a:xfrm>
          <a:prstGeom prst="rect">
            <a:avLst/>
          </a:prstGeom>
        </p:spPr>
      </p:pic>
      <p:sp>
        <p:nvSpPr>
          <p:cNvPr id="189" name="Rectangle 22"/>
          <p:cNvSpPr>
            <a:spLocks noChangeArrowheads="1"/>
          </p:cNvSpPr>
          <p:nvPr/>
        </p:nvSpPr>
        <p:spPr bwMode="auto">
          <a:xfrm>
            <a:off x="1839732" y="5173738"/>
            <a:ext cx="1307324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90" name="Rectangle 22"/>
          <p:cNvSpPr>
            <a:spLocks noChangeArrowheads="1"/>
          </p:cNvSpPr>
          <p:nvPr/>
        </p:nvSpPr>
        <p:spPr bwMode="auto">
          <a:xfrm>
            <a:off x="3733800" y="5181600"/>
            <a:ext cx="827840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cxnSp>
        <p:nvCxnSpPr>
          <p:cNvPr id="198" name="Straight Connector 197"/>
          <p:cNvCxnSpPr>
            <a:cxnSpLocks/>
          </p:cNvCxnSpPr>
          <p:nvPr/>
        </p:nvCxnSpPr>
        <p:spPr>
          <a:xfrm>
            <a:off x="4575929" y="6259175"/>
            <a:ext cx="86275" cy="183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400"/>
          <p:cNvGrpSpPr>
            <a:grpSpLocks/>
          </p:cNvGrpSpPr>
          <p:nvPr/>
        </p:nvGrpSpPr>
        <p:grpSpPr bwMode="auto">
          <a:xfrm>
            <a:off x="5225911" y="5496193"/>
            <a:ext cx="227013" cy="858838"/>
            <a:chOff x="2064" y="1440"/>
            <a:chExt cx="143" cy="541"/>
          </a:xfrm>
        </p:grpSpPr>
        <p:sp>
          <p:nvSpPr>
            <p:cNvPr id="207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8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9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10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18" name="Group 292"/>
          <p:cNvGrpSpPr>
            <a:grpSpLocks/>
          </p:cNvGrpSpPr>
          <p:nvPr/>
        </p:nvGrpSpPr>
        <p:grpSpPr bwMode="auto">
          <a:xfrm flipH="1">
            <a:off x="1207089" y="4965743"/>
            <a:ext cx="222250" cy="858838"/>
            <a:chOff x="384" y="816"/>
            <a:chExt cx="140" cy="541"/>
          </a:xfrm>
        </p:grpSpPr>
        <p:sp>
          <p:nvSpPr>
            <p:cNvPr id="2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222" name="Straight Connector 221"/>
          <p:cNvCxnSpPr>
            <a:cxnSpLocks/>
          </p:cNvCxnSpPr>
          <p:nvPr/>
        </p:nvCxnSpPr>
        <p:spPr>
          <a:xfrm>
            <a:off x="1857475" y="6230048"/>
            <a:ext cx="696707" cy="17123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3846977" y="4029298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1" name="Group 380"/>
          <p:cNvGrpSpPr>
            <a:grpSpLocks/>
          </p:cNvGrpSpPr>
          <p:nvPr/>
        </p:nvGrpSpPr>
        <p:grpSpPr bwMode="auto">
          <a:xfrm>
            <a:off x="1934803" y="4302662"/>
            <a:ext cx="228600" cy="862013"/>
            <a:chOff x="1680" y="768"/>
            <a:chExt cx="144" cy="543"/>
          </a:xfrm>
        </p:grpSpPr>
        <p:sp>
          <p:nvSpPr>
            <p:cNvPr id="23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38" name="Group 387"/>
          <p:cNvGrpSpPr>
            <a:grpSpLocks/>
          </p:cNvGrpSpPr>
          <p:nvPr/>
        </p:nvGrpSpPr>
        <p:grpSpPr bwMode="auto">
          <a:xfrm flipH="1">
            <a:off x="4909760" y="4621075"/>
            <a:ext cx="228600" cy="862013"/>
            <a:chOff x="1680" y="768"/>
            <a:chExt cx="144" cy="543"/>
          </a:xfrm>
        </p:grpSpPr>
        <p:sp>
          <p:nvSpPr>
            <p:cNvPr id="23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45" name="Group 44"/>
          <p:cNvGrpSpPr>
            <a:grpSpLocks/>
          </p:cNvGrpSpPr>
          <p:nvPr/>
        </p:nvGrpSpPr>
        <p:grpSpPr bwMode="auto">
          <a:xfrm>
            <a:off x="2740578" y="3887331"/>
            <a:ext cx="287338" cy="787400"/>
            <a:chOff x="1756" y="2113"/>
            <a:chExt cx="181" cy="499"/>
          </a:xfrm>
        </p:grpSpPr>
        <p:sp>
          <p:nvSpPr>
            <p:cNvPr id="24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5159610" y="5490272"/>
            <a:ext cx="393700" cy="1271588"/>
            <a:chOff x="2496" y="4380"/>
            <a:chExt cx="236" cy="690"/>
          </a:xfrm>
        </p:grpSpPr>
        <p:sp>
          <p:nvSpPr>
            <p:cNvPr id="25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12" name="Group 412"/>
          <p:cNvGrpSpPr>
            <a:grpSpLocks/>
          </p:cNvGrpSpPr>
          <p:nvPr/>
        </p:nvGrpSpPr>
        <p:grpSpPr bwMode="auto">
          <a:xfrm>
            <a:off x="5868801" y="6589616"/>
            <a:ext cx="223838" cy="858838"/>
            <a:chOff x="1872" y="1440"/>
            <a:chExt cx="141" cy="541"/>
          </a:xfrm>
        </p:grpSpPr>
        <p:sp>
          <p:nvSpPr>
            <p:cNvPr id="213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5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16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8" name="Group 29"/>
          <p:cNvGrpSpPr>
            <a:grpSpLocks/>
          </p:cNvGrpSpPr>
          <p:nvPr/>
        </p:nvGrpSpPr>
        <p:grpSpPr bwMode="auto">
          <a:xfrm>
            <a:off x="3108879" y="3883373"/>
            <a:ext cx="287338" cy="790575"/>
            <a:chOff x="528" y="240"/>
            <a:chExt cx="181" cy="498"/>
          </a:xfrm>
        </p:grpSpPr>
        <p:sp>
          <p:nvSpPr>
            <p:cNvPr id="2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6" name="Freeform 36"/>
          <p:cNvSpPr>
            <a:spLocks/>
          </p:cNvSpPr>
          <p:nvPr/>
        </p:nvSpPr>
        <p:spPr bwMode="auto">
          <a:xfrm>
            <a:off x="2944572" y="388627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5514175" y="5901006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13"/>
          <p:cNvGrpSpPr>
            <a:grpSpLocks/>
          </p:cNvGrpSpPr>
          <p:nvPr/>
        </p:nvGrpSpPr>
        <p:grpSpPr bwMode="auto">
          <a:xfrm>
            <a:off x="5475149" y="6069521"/>
            <a:ext cx="393700" cy="1271588"/>
            <a:chOff x="2496" y="4380"/>
            <a:chExt cx="236" cy="690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75" name="Group 194"/>
          <p:cNvGrpSpPr>
            <a:grpSpLocks/>
          </p:cNvGrpSpPr>
          <p:nvPr/>
        </p:nvGrpSpPr>
        <p:grpSpPr bwMode="auto">
          <a:xfrm>
            <a:off x="922993" y="6344607"/>
            <a:ext cx="198438" cy="984250"/>
            <a:chOff x="1799" y="2184"/>
            <a:chExt cx="125" cy="620"/>
          </a:xfrm>
        </p:grpSpPr>
        <p:grpSp>
          <p:nvGrpSpPr>
            <p:cNvPr id="27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7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7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83" name="Group 194"/>
          <p:cNvGrpSpPr>
            <a:grpSpLocks/>
          </p:cNvGrpSpPr>
          <p:nvPr/>
        </p:nvGrpSpPr>
        <p:grpSpPr bwMode="auto">
          <a:xfrm>
            <a:off x="1338584" y="5481263"/>
            <a:ext cx="198438" cy="984250"/>
            <a:chOff x="1799" y="2184"/>
            <a:chExt cx="125" cy="620"/>
          </a:xfrm>
        </p:grpSpPr>
        <p:grpSp>
          <p:nvGrpSpPr>
            <p:cNvPr id="28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8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8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95" name="Group 403"/>
          <p:cNvGrpSpPr>
            <a:grpSpLocks/>
          </p:cNvGrpSpPr>
          <p:nvPr/>
        </p:nvGrpSpPr>
        <p:grpSpPr bwMode="auto">
          <a:xfrm>
            <a:off x="5858483" y="6836732"/>
            <a:ext cx="227013" cy="581025"/>
            <a:chOff x="2064" y="1440"/>
            <a:chExt cx="143" cy="366"/>
          </a:xfrm>
        </p:grpSpPr>
        <p:sp>
          <p:nvSpPr>
            <p:cNvPr id="296" name="Freeform 404"/>
            <p:cNvSpPr>
              <a:spLocks/>
            </p:cNvSpPr>
            <p:nvPr/>
          </p:nvSpPr>
          <p:spPr bwMode="auto">
            <a:xfrm flipH="1">
              <a:off x="2067" y="144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405"/>
            <p:cNvSpPr>
              <a:spLocks/>
            </p:cNvSpPr>
            <p:nvPr/>
          </p:nvSpPr>
          <p:spPr bwMode="auto">
            <a:xfrm>
              <a:off x="2064" y="1524"/>
              <a:ext cx="108" cy="282"/>
            </a:xfrm>
            <a:custGeom>
              <a:avLst/>
              <a:gdLst>
                <a:gd name="T0" fmla="*/ 108 w 108"/>
                <a:gd name="T1" fmla="*/ 282 h 282"/>
                <a:gd name="T2" fmla="*/ 21 w 108"/>
                <a:gd name="T3" fmla="*/ 248 h 282"/>
                <a:gd name="T4" fmla="*/ 0 w 108"/>
                <a:gd name="T5" fmla="*/ 186 h 282"/>
                <a:gd name="T6" fmla="*/ 2 w 108"/>
                <a:gd name="T7" fmla="*/ 0 h 282"/>
                <a:gd name="T8" fmla="*/ 108 w 10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82"/>
                <a:gd name="T17" fmla="*/ 108 w 108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82">
                  <a:moveTo>
                    <a:pt x="108" y="282"/>
                  </a:moveTo>
                  <a:lnTo>
                    <a:pt x="21" y="248"/>
                  </a:lnTo>
                  <a:lnTo>
                    <a:pt x="0" y="186"/>
                  </a:lnTo>
                  <a:lnTo>
                    <a:pt x="2" y="0"/>
                  </a:lnTo>
                  <a:lnTo>
                    <a:pt x="108" y="28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E05AE8-B80F-4499-904F-B55F900995AC}"/>
              </a:ext>
            </a:extLst>
          </p:cNvPr>
          <p:cNvCxnSpPr>
            <a:cxnSpLocks/>
          </p:cNvCxnSpPr>
          <p:nvPr/>
        </p:nvCxnSpPr>
        <p:spPr>
          <a:xfrm>
            <a:off x="2554182" y="7942375"/>
            <a:ext cx="2108023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Group 29">
            <a:extLst>
              <a:ext uri="{FF2B5EF4-FFF2-40B4-BE49-F238E27FC236}">
                <a16:creationId xmlns:a16="http://schemas.microsoft.com/office/drawing/2014/main" id="{7C9AED8F-0C00-44CE-A1C2-6088B73D8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1737"/>
              </p:ext>
            </p:extLst>
          </p:nvPr>
        </p:nvGraphicFramePr>
        <p:xfrm>
          <a:off x="177800" y="165100"/>
          <a:ext cx="6997700" cy="29428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Knock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Knock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one hand fully grasping top handle, the other hand fully grasping bottom handle,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facing anywhere downrange. Gun loaded, muzzle touching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top handle, pointed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only.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8760252-0896-4BB0-8C28-B874E777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B112F69D-56EC-4CAF-8A3E-24D92D13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Freeform 55">
            <a:extLst>
              <a:ext uri="{FF2B5EF4-FFF2-40B4-BE49-F238E27FC236}">
                <a16:creationId xmlns:a16="http://schemas.microsoft.com/office/drawing/2014/main" id="{378462CA-D0AF-4E4A-84CB-223BBC4D590B}"/>
              </a:ext>
            </a:extLst>
          </p:cNvPr>
          <p:cNvSpPr>
            <a:spLocks/>
          </p:cNvSpPr>
          <p:nvPr/>
        </p:nvSpPr>
        <p:spPr bwMode="auto">
          <a:xfrm flipH="1">
            <a:off x="1494442" y="5840972"/>
            <a:ext cx="351797" cy="150013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C82D09AE-50E9-4AD1-B1DB-2966A513AE15}"/>
              </a:ext>
            </a:extLst>
          </p:cNvPr>
          <p:cNvSpPr>
            <a:spLocks/>
          </p:cNvSpPr>
          <p:nvPr/>
        </p:nvSpPr>
        <p:spPr bwMode="auto">
          <a:xfrm flipH="1">
            <a:off x="1655715" y="6126023"/>
            <a:ext cx="75687" cy="52790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3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FE31509B-A5F9-477F-918A-4C20A8433727}"/>
              </a:ext>
            </a:extLst>
          </p:cNvPr>
          <p:cNvSpPr>
            <a:spLocks/>
          </p:cNvSpPr>
          <p:nvPr/>
        </p:nvSpPr>
        <p:spPr bwMode="auto">
          <a:xfrm>
            <a:off x="3362156" y="6521199"/>
            <a:ext cx="176738" cy="150013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1CCF13A1-2323-49B3-A242-A17DA4DAEFA2}"/>
              </a:ext>
            </a:extLst>
          </p:cNvPr>
          <p:cNvGrpSpPr>
            <a:grpSpLocks/>
          </p:cNvGrpSpPr>
          <p:nvPr/>
        </p:nvGrpSpPr>
        <p:grpSpPr bwMode="auto">
          <a:xfrm>
            <a:off x="4572333" y="5281051"/>
            <a:ext cx="393700" cy="1271588"/>
            <a:chOff x="2496" y="4380"/>
            <a:chExt cx="236" cy="690"/>
          </a:xfrm>
        </p:grpSpPr>
        <p:sp>
          <p:nvSpPr>
            <p:cNvPr id="100" name="AutoShape 14">
              <a:extLst>
                <a:ext uri="{FF2B5EF4-FFF2-40B4-BE49-F238E27FC236}">
                  <a16:creationId xmlns:a16="http://schemas.microsoft.com/office/drawing/2014/main" id="{16F5ED25-7AFE-454E-A170-8AF29973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01" name="AutoShape 15">
              <a:extLst>
                <a:ext uri="{FF2B5EF4-FFF2-40B4-BE49-F238E27FC236}">
                  <a16:creationId xmlns:a16="http://schemas.microsoft.com/office/drawing/2014/main" id="{F723CB56-478A-4561-85C7-5A139612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B11A2AE-36C9-4957-9D64-F3F8FFB6F984}"/>
              </a:ext>
            </a:extLst>
          </p:cNvPr>
          <p:cNvSpPr/>
          <p:nvPr/>
        </p:nvSpPr>
        <p:spPr>
          <a:xfrm rot="16200000" flipV="1">
            <a:off x="2822610" y="7293168"/>
            <a:ext cx="1392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111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178</cp:revision>
  <dcterms:created xsi:type="dcterms:W3CDTF">2002-08-21T12:11:08Z</dcterms:created>
  <dcterms:modified xsi:type="dcterms:W3CDTF">2019-04-28T07:07:59Z</dcterms:modified>
  <cp:category>Shooting</cp:category>
</cp:coreProperties>
</file>