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9F45C-5DA5-4C3B-895F-F03AB98D92A1}" v="12" dt="2019-08-25T05:33:21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7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1AA9F45C-5DA5-4C3B-895F-F03AB98D92A1}"/>
    <pc:docChg chg="undo custSel delSld modSld">
      <pc:chgData name="Matt Carlson" userId="0e792f37f00095d9" providerId="LiveId" clId="{1AA9F45C-5DA5-4C3B-895F-F03AB98D92A1}" dt="2019-08-25T05:33:32.511" v="289" actId="1076"/>
      <pc:docMkLst>
        <pc:docMk/>
      </pc:docMkLst>
      <pc:sldChg chg="addSp delSp modSp">
        <pc:chgData name="Matt Carlson" userId="0e792f37f00095d9" providerId="LiveId" clId="{1AA9F45C-5DA5-4C3B-895F-F03AB98D92A1}" dt="2019-08-25T05:33:32.511" v="289" actId="1076"/>
        <pc:sldMkLst>
          <pc:docMk/>
          <pc:sldMk cId="0" sldId="274"/>
        </pc:sldMkLst>
        <pc:spChg chg="del">
          <ac:chgData name="Matt Carlson" userId="0e792f37f00095d9" providerId="LiveId" clId="{1AA9F45C-5DA5-4C3B-895F-F03AB98D92A1}" dt="2019-08-24T04:50:07.621" v="30" actId="478"/>
          <ac:spMkLst>
            <pc:docMk/>
            <pc:sldMk cId="0" sldId="274"/>
            <ac:spMk id="118" creationId="{E9657081-D875-45AB-B0A7-30FF72C745A0}"/>
          </ac:spMkLst>
        </pc:spChg>
        <pc:spChg chg="del">
          <ac:chgData name="Matt Carlson" userId="0e792f37f00095d9" providerId="LiveId" clId="{1AA9F45C-5DA5-4C3B-895F-F03AB98D92A1}" dt="2019-08-24T04:50:07.621" v="30" actId="478"/>
          <ac:spMkLst>
            <pc:docMk/>
            <pc:sldMk cId="0" sldId="274"/>
            <ac:spMk id="119" creationId="{7FC3AE37-2EA0-4685-B2E8-909CCE367F2B}"/>
          </ac:spMkLst>
        </pc:spChg>
        <pc:spChg chg="del">
          <ac:chgData name="Matt Carlson" userId="0e792f37f00095d9" providerId="LiveId" clId="{1AA9F45C-5DA5-4C3B-895F-F03AB98D92A1}" dt="2019-08-24T04:50:07.621" v="30" actId="478"/>
          <ac:spMkLst>
            <pc:docMk/>
            <pc:sldMk cId="0" sldId="274"/>
            <ac:spMk id="120" creationId="{87944975-712A-4246-85B4-7D3D5AB1986A}"/>
          </ac:spMkLst>
        </pc:spChg>
        <pc:spChg chg="add mod">
          <ac:chgData name="Matt Carlson" userId="0e792f37f00095d9" providerId="LiveId" clId="{1AA9F45C-5DA5-4C3B-895F-F03AB98D92A1}" dt="2019-08-25T05:33:21.101" v="286" actId="164"/>
          <ac:spMkLst>
            <pc:docMk/>
            <pc:sldMk cId="0" sldId="274"/>
            <ac:spMk id="133" creationId="{4EEED9ED-4D3C-4C3D-9777-E1A82E2D3C1C}"/>
          </ac:spMkLst>
        </pc:spChg>
        <pc:spChg chg="add mod ord">
          <ac:chgData name="Matt Carlson" userId="0e792f37f00095d9" providerId="LiveId" clId="{1AA9F45C-5DA5-4C3B-895F-F03AB98D92A1}" dt="2019-08-25T05:33:21.101" v="286" actId="164"/>
          <ac:spMkLst>
            <pc:docMk/>
            <pc:sldMk cId="0" sldId="274"/>
            <ac:spMk id="134" creationId="{0CC4C2BA-2A83-4714-AC6A-60354AC41A04}"/>
          </ac:spMkLst>
        </pc:spChg>
        <pc:spChg chg="del">
          <ac:chgData name="Matt Carlson" userId="0e792f37f00095d9" providerId="LiveId" clId="{1AA9F45C-5DA5-4C3B-895F-F03AB98D92A1}" dt="2019-08-24T04:50:07.621" v="30" actId="478"/>
          <ac:spMkLst>
            <pc:docMk/>
            <pc:sldMk cId="0" sldId="274"/>
            <ac:spMk id="136" creationId="{00A5F534-C8E3-416C-9AD7-C2B68FDECDE9}"/>
          </ac:spMkLst>
        </pc:spChg>
        <pc:spChg chg="add mod">
          <ac:chgData name="Matt Carlson" userId="0e792f37f00095d9" providerId="LiveId" clId="{1AA9F45C-5DA5-4C3B-895F-F03AB98D92A1}" dt="2019-08-25T04:49:18.086" v="173" actId="1076"/>
          <ac:spMkLst>
            <pc:docMk/>
            <pc:sldMk cId="0" sldId="274"/>
            <ac:spMk id="136" creationId="{ECC43BB9-CB8D-4665-96AD-4F4B93AAAC12}"/>
          </ac:spMkLst>
        </pc:spChg>
        <pc:spChg chg="add del mod">
          <ac:chgData name="Matt Carlson" userId="0e792f37f00095d9" providerId="LiveId" clId="{1AA9F45C-5DA5-4C3B-895F-F03AB98D92A1}" dt="2019-08-25T04:41:42.397" v="131" actId="478"/>
          <ac:spMkLst>
            <pc:docMk/>
            <pc:sldMk cId="0" sldId="274"/>
            <ac:spMk id="143" creationId="{F438C262-6736-4FFF-AE10-CB17FA21256B}"/>
          </ac:spMkLst>
        </pc:spChg>
        <pc:spChg chg="add mod ord">
          <ac:chgData name="Matt Carlson" userId="0e792f37f00095d9" providerId="LiveId" clId="{1AA9F45C-5DA5-4C3B-895F-F03AB98D92A1}" dt="2019-08-25T05:33:21.101" v="286" actId="164"/>
          <ac:spMkLst>
            <pc:docMk/>
            <pc:sldMk cId="0" sldId="274"/>
            <ac:spMk id="145" creationId="{947CA9B0-BACB-4B45-99A3-24BDC12E8A12}"/>
          </ac:spMkLst>
        </pc:spChg>
        <pc:spChg chg="del">
          <ac:chgData name="Matt Carlson" userId="0e792f37f00095d9" providerId="LiveId" clId="{1AA9F45C-5DA5-4C3B-895F-F03AB98D92A1}" dt="2019-08-24T04:50:07.621" v="30" actId="478"/>
          <ac:spMkLst>
            <pc:docMk/>
            <pc:sldMk cId="0" sldId="274"/>
            <ac:spMk id="151" creationId="{CCCB2A0D-3183-49B0-A049-CEFD6AEA49F9}"/>
          </ac:spMkLst>
        </pc:spChg>
        <pc:spChg chg="del">
          <ac:chgData name="Matt Carlson" userId="0e792f37f00095d9" providerId="LiveId" clId="{1AA9F45C-5DA5-4C3B-895F-F03AB98D92A1}" dt="2019-08-24T04:50:07.621" v="30" actId="478"/>
          <ac:spMkLst>
            <pc:docMk/>
            <pc:sldMk cId="0" sldId="274"/>
            <ac:spMk id="152" creationId="{6B8A7F71-2C5C-4112-8383-21676019C80A}"/>
          </ac:spMkLst>
        </pc:spChg>
        <pc:spChg chg="del">
          <ac:chgData name="Matt Carlson" userId="0e792f37f00095d9" providerId="LiveId" clId="{1AA9F45C-5DA5-4C3B-895F-F03AB98D92A1}" dt="2019-08-24T04:50:07.621" v="30" actId="478"/>
          <ac:spMkLst>
            <pc:docMk/>
            <pc:sldMk cId="0" sldId="274"/>
            <ac:spMk id="153" creationId="{1D41B59E-19E1-4D25-B179-55E400DA43EC}"/>
          </ac:spMkLst>
        </pc:spChg>
        <pc:spChg chg="del">
          <ac:chgData name="Matt Carlson" userId="0e792f37f00095d9" providerId="LiveId" clId="{1AA9F45C-5DA5-4C3B-895F-F03AB98D92A1}" dt="2019-08-24T04:50:07.621" v="30" actId="478"/>
          <ac:spMkLst>
            <pc:docMk/>
            <pc:sldMk cId="0" sldId="274"/>
            <ac:spMk id="155" creationId="{21895EC6-2A93-4685-8A34-78F67FBD1338}"/>
          </ac:spMkLst>
        </pc:spChg>
        <pc:spChg chg="del">
          <ac:chgData name="Matt Carlson" userId="0e792f37f00095d9" providerId="LiveId" clId="{1AA9F45C-5DA5-4C3B-895F-F03AB98D92A1}" dt="2019-08-24T04:50:07.621" v="30" actId="478"/>
          <ac:spMkLst>
            <pc:docMk/>
            <pc:sldMk cId="0" sldId="274"/>
            <ac:spMk id="164" creationId="{9937EA5F-A543-4CC2-BD8B-80938E657CBE}"/>
          </ac:spMkLst>
        </pc:spChg>
        <pc:spChg chg="add del mod">
          <ac:chgData name="Matt Carlson" userId="0e792f37f00095d9" providerId="LiveId" clId="{1AA9F45C-5DA5-4C3B-895F-F03AB98D92A1}" dt="2019-08-25T04:41:42.397" v="131" actId="478"/>
          <ac:spMkLst>
            <pc:docMk/>
            <pc:sldMk cId="0" sldId="274"/>
            <ac:spMk id="205" creationId="{9C6AFA8A-DE56-4846-8CB2-F29B760517A9}"/>
          </ac:spMkLst>
        </pc:spChg>
        <pc:spChg chg="add del mod">
          <ac:chgData name="Matt Carlson" userId="0e792f37f00095d9" providerId="LiveId" clId="{1AA9F45C-5DA5-4C3B-895F-F03AB98D92A1}" dt="2019-08-25T04:41:42.397" v="131" actId="478"/>
          <ac:spMkLst>
            <pc:docMk/>
            <pc:sldMk cId="0" sldId="274"/>
            <ac:spMk id="288" creationId="{88DE1EDB-4F02-4C2D-9E3E-331BCEAFCC67}"/>
          </ac:spMkLst>
        </pc:spChg>
        <pc:spChg chg="add mod ord">
          <ac:chgData name="Matt Carlson" userId="0e792f37f00095d9" providerId="LiveId" clId="{1AA9F45C-5DA5-4C3B-895F-F03AB98D92A1}" dt="2019-08-25T04:51:32.114" v="248" actId="1076"/>
          <ac:spMkLst>
            <pc:docMk/>
            <pc:sldMk cId="0" sldId="274"/>
            <ac:spMk id="358" creationId="{3A2383C8-6202-4820-BC14-38FAD8CD1A84}"/>
          </ac:spMkLst>
        </pc:spChg>
        <pc:spChg chg="add mod ord">
          <ac:chgData name="Matt Carlson" userId="0e792f37f00095d9" providerId="LiveId" clId="{1AA9F45C-5DA5-4C3B-895F-F03AB98D92A1}" dt="2019-08-25T04:51:32.114" v="248" actId="1076"/>
          <ac:spMkLst>
            <pc:docMk/>
            <pc:sldMk cId="0" sldId="274"/>
            <ac:spMk id="359" creationId="{7D0D7C7E-6F22-4645-8A39-BAC85F2216CA}"/>
          </ac:spMkLst>
        </pc:spChg>
        <pc:spChg chg="add mod ord">
          <ac:chgData name="Matt Carlson" userId="0e792f37f00095d9" providerId="LiveId" clId="{1AA9F45C-5DA5-4C3B-895F-F03AB98D92A1}" dt="2019-08-25T04:51:32.114" v="248" actId="1076"/>
          <ac:spMkLst>
            <pc:docMk/>
            <pc:sldMk cId="0" sldId="274"/>
            <ac:spMk id="360" creationId="{918C5EFB-341D-432C-82E7-12ABE896C86C}"/>
          </ac:spMkLst>
        </pc:spChg>
        <pc:spChg chg="add mod">
          <ac:chgData name="Matt Carlson" userId="0e792f37f00095d9" providerId="LiveId" clId="{1AA9F45C-5DA5-4C3B-895F-F03AB98D92A1}" dt="2019-08-25T04:49:18.086" v="173" actId="1076"/>
          <ac:spMkLst>
            <pc:docMk/>
            <pc:sldMk cId="0" sldId="274"/>
            <ac:spMk id="361" creationId="{6991CC52-8409-4F51-B189-42BAD1B4412F}"/>
          </ac:spMkLst>
        </pc:spChg>
        <pc:spChg chg="add mod">
          <ac:chgData name="Matt Carlson" userId="0e792f37f00095d9" providerId="LiveId" clId="{1AA9F45C-5DA5-4C3B-895F-F03AB98D92A1}" dt="2019-08-25T04:49:18.086" v="173" actId="1076"/>
          <ac:spMkLst>
            <pc:docMk/>
            <pc:sldMk cId="0" sldId="274"/>
            <ac:spMk id="362" creationId="{F8AE691F-0A1F-41E6-B98F-2DA32643B796}"/>
          </ac:spMkLst>
        </pc:spChg>
        <pc:spChg chg="add mod">
          <ac:chgData name="Matt Carlson" userId="0e792f37f00095d9" providerId="LiveId" clId="{1AA9F45C-5DA5-4C3B-895F-F03AB98D92A1}" dt="2019-08-25T04:49:18.086" v="173" actId="1076"/>
          <ac:spMkLst>
            <pc:docMk/>
            <pc:sldMk cId="0" sldId="274"/>
            <ac:spMk id="363" creationId="{F82AF782-D2A6-4161-B026-80366C789A13}"/>
          </ac:spMkLst>
        </pc:spChg>
        <pc:grpChg chg="add mod ord">
          <ac:chgData name="Matt Carlson" userId="0e792f37f00095d9" providerId="LiveId" clId="{1AA9F45C-5DA5-4C3B-895F-F03AB98D92A1}" dt="2019-08-25T05:33:28.430" v="288" actId="167"/>
          <ac:grpSpMkLst>
            <pc:docMk/>
            <pc:sldMk cId="0" sldId="274"/>
            <ac:grpSpMk id="2" creationId="{39327FB9-E920-457B-BF49-4889260D54FB}"/>
          </ac:grpSpMkLst>
        </pc:grpChg>
        <pc:grpChg chg="del">
          <ac:chgData name="Matt Carlson" userId="0e792f37f00095d9" providerId="LiveId" clId="{1AA9F45C-5DA5-4C3B-895F-F03AB98D92A1}" dt="2019-08-24T04:50:07.621" v="30" actId="478"/>
          <ac:grpSpMkLst>
            <pc:docMk/>
            <pc:sldMk cId="0" sldId="274"/>
            <ac:grpSpMk id="94" creationId="{27790BD9-BEEA-418B-B1A2-AF823F41474A}"/>
          </ac:grpSpMkLst>
        </pc:grpChg>
        <pc:grpChg chg="del">
          <ac:chgData name="Matt Carlson" userId="0e792f37f00095d9" providerId="LiveId" clId="{1AA9F45C-5DA5-4C3B-895F-F03AB98D92A1}" dt="2019-08-24T04:50:07.621" v="30" actId="478"/>
          <ac:grpSpMkLst>
            <pc:docMk/>
            <pc:sldMk cId="0" sldId="274"/>
            <ac:grpSpMk id="99" creationId="{1088E2CB-38C0-42E2-9CA7-82AB912EBC97}"/>
          </ac:grpSpMkLst>
        </pc:grpChg>
        <pc:grpChg chg="del">
          <ac:chgData name="Matt Carlson" userId="0e792f37f00095d9" providerId="LiveId" clId="{1AA9F45C-5DA5-4C3B-895F-F03AB98D92A1}" dt="2019-08-24T04:50:07.621" v="30" actId="478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Matt Carlson" userId="0e792f37f00095d9" providerId="LiveId" clId="{1AA9F45C-5DA5-4C3B-895F-F03AB98D92A1}" dt="2019-08-24T04:50:07.621" v="30" actId="478"/>
          <ac:grpSpMkLst>
            <pc:docMk/>
            <pc:sldMk cId="0" sldId="274"/>
            <ac:grpSpMk id="107" creationId="{50B46513-00B9-4BEB-8D78-DFC58D5E010E}"/>
          </ac:grpSpMkLst>
        </pc:grpChg>
        <pc:grpChg chg="add mod ord">
          <ac:chgData name="Matt Carlson" userId="0e792f37f00095d9" providerId="LiveId" clId="{1AA9F45C-5DA5-4C3B-895F-F03AB98D92A1}" dt="2019-08-25T04:49:39.391" v="179" actId="166"/>
          <ac:grpSpMkLst>
            <pc:docMk/>
            <pc:sldMk cId="0" sldId="274"/>
            <ac:grpSpMk id="118" creationId="{5B694109-9CC9-49E6-95F8-5216F387C5D5}"/>
          </ac:grpSpMkLst>
        </pc:grpChg>
        <pc:grpChg chg="del">
          <ac:chgData name="Matt Carlson" userId="0e792f37f00095d9" providerId="LiveId" clId="{1AA9F45C-5DA5-4C3B-895F-F03AB98D92A1}" dt="2019-08-24T04:50:07.621" v="30" actId="478"/>
          <ac:grpSpMkLst>
            <pc:docMk/>
            <pc:sldMk cId="0" sldId="274"/>
            <ac:grpSpMk id="121" creationId="{FA30A923-5ACD-49BB-A232-64641C44B1B6}"/>
          </ac:grpSpMkLst>
        </pc:grpChg>
        <pc:grpChg chg="add mod">
          <ac:chgData name="Matt Carlson" userId="0e792f37f00095d9" providerId="LiveId" clId="{1AA9F45C-5DA5-4C3B-895F-F03AB98D92A1}" dt="2019-08-25T04:49:18.086" v="173" actId="1076"/>
          <ac:grpSpMkLst>
            <pc:docMk/>
            <pc:sldMk cId="0" sldId="274"/>
            <ac:grpSpMk id="122" creationId="{658CCD10-4AC1-4517-B48A-C74D16DED9FF}"/>
          </ac:grpSpMkLst>
        </pc:grpChg>
        <pc:grpChg chg="add mod">
          <ac:chgData name="Matt Carlson" userId="0e792f37f00095d9" providerId="LiveId" clId="{1AA9F45C-5DA5-4C3B-895F-F03AB98D92A1}" dt="2019-08-25T04:49:18.086" v="173" actId="1076"/>
          <ac:grpSpMkLst>
            <pc:docMk/>
            <pc:sldMk cId="0" sldId="274"/>
            <ac:grpSpMk id="126" creationId="{A3858C67-D59E-45DA-99E8-5D170C612159}"/>
          </ac:grpSpMkLst>
        </pc:grpChg>
        <pc:grpChg chg="add mod">
          <ac:chgData name="Matt Carlson" userId="0e792f37f00095d9" providerId="LiveId" clId="{1AA9F45C-5DA5-4C3B-895F-F03AB98D92A1}" dt="2019-08-25T04:49:18.086" v="173" actId="1076"/>
          <ac:grpSpMkLst>
            <pc:docMk/>
            <pc:sldMk cId="0" sldId="274"/>
            <ac:grpSpMk id="130" creationId="{C5823FFB-8026-4223-9825-3D98471F165F}"/>
          </ac:grpSpMkLst>
        </pc:grpChg>
        <pc:grpChg chg="del">
          <ac:chgData name="Matt Carlson" userId="0e792f37f00095d9" providerId="LiveId" clId="{1AA9F45C-5DA5-4C3B-895F-F03AB98D92A1}" dt="2019-08-24T04:50:07.621" v="30" actId="478"/>
          <ac:grpSpMkLst>
            <pc:docMk/>
            <pc:sldMk cId="0" sldId="274"/>
            <ac:grpSpMk id="131" creationId="{93B55ABA-C5B9-4765-BC5F-79DE62D8D2B0}"/>
          </ac:grpSpMkLst>
        </pc:grpChg>
        <pc:grpChg chg="add mod">
          <ac:chgData name="Matt Carlson" userId="0e792f37f00095d9" providerId="LiveId" clId="{1AA9F45C-5DA5-4C3B-895F-F03AB98D92A1}" dt="2019-08-25T04:49:18.086" v="173" actId="1076"/>
          <ac:grpSpMkLst>
            <pc:docMk/>
            <pc:sldMk cId="0" sldId="274"/>
            <ac:grpSpMk id="137" creationId="{6449BC63-720B-463C-87D2-F14A1843ECAB}"/>
          </ac:grpSpMkLst>
        </pc:grpChg>
        <pc:grpChg chg="del">
          <ac:chgData name="Matt Carlson" userId="0e792f37f00095d9" providerId="LiveId" clId="{1AA9F45C-5DA5-4C3B-895F-F03AB98D92A1}" dt="2019-08-24T04:50:07.621" v="30" actId="478"/>
          <ac:grpSpMkLst>
            <pc:docMk/>
            <pc:sldMk cId="0" sldId="274"/>
            <ac:grpSpMk id="137" creationId="{EBF2C90A-4BF2-4DB0-A873-F95967F48BF5}"/>
          </ac:grpSpMkLst>
        </pc:grpChg>
        <pc:grpChg chg="add mod">
          <ac:chgData name="Matt Carlson" userId="0e792f37f00095d9" providerId="LiveId" clId="{1AA9F45C-5DA5-4C3B-895F-F03AB98D92A1}" dt="2019-08-25T04:49:18.086" v="173" actId="1076"/>
          <ac:grpSpMkLst>
            <pc:docMk/>
            <pc:sldMk cId="0" sldId="274"/>
            <ac:grpSpMk id="141" creationId="{BC0B4AC3-2D84-4813-9EA9-E785B1D3CD2D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144" creationId="{17CCFB47-A5DF-49B3-8FBA-921A73DD93D4}"/>
          </ac:grpSpMkLst>
        </pc:grpChg>
        <pc:grpChg chg="add mod ord">
          <ac:chgData name="Matt Carlson" userId="0e792f37f00095d9" providerId="LiveId" clId="{1AA9F45C-5DA5-4C3B-895F-F03AB98D92A1}" dt="2019-08-25T04:51:32.114" v="248" actId="1076"/>
          <ac:grpSpMkLst>
            <pc:docMk/>
            <pc:sldMk cId="0" sldId="274"/>
            <ac:grpSpMk id="149" creationId="{A2C395AD-5499-4723-B4F0-15D8661D3A45}"/>
          </ac:grpSpMkLst>
        </pc:grpChg>
        <pc:grpChg chg="add mod ord">
          <ac:chgData name="Matt Carlson" userId="0e792f37f00095d9" providerId="LiveId" clId="{1AA9F45C-5DA5-4C3B-895F-F03AB98D92A1}" dt="2019-08-25T04:51:32.114" v="248" actId="1076"/>
          <ac:grpSpMkLst>
            <pc:docMk/>
            <pc:sldMk cId="0" sldId="274"/>
            <ac:grpSpMk id="153" creationId="{8CFD1620-DB3D-4A6F-8D62-58CFC379B1FB}"/>
          </ac:grpSpMkLst>
        </pc:grpChg>
        <pc:grpChg chg="del">
          <ac:chgData name="Matt Carlson" userId="0e792f37f00095d9" providerId="LiveId" clId="{1AA9F45C-5DA5-4C3B-895F-F03AB98D92A1}" dt="2019-08-24T04:50:07.621" v="30" actId="478"/>
          <ac:grpSpMkLst>
            <pc:docMk/>
            <pc:sldMk cId="0" sldId="274"/>
            <ac:grpSpMk id="156" creationId="{89631BCC-1521-4006-A23C-61BA39FD6070}"/>
          </ac:grpSpMkLst>
        </pc:grpChg>
        <pc:grpChg chg="add mod">
          <ac:chgData name="Matt Carlson" userId="0e792f37f00095d9" providerId="LiveId" clId="{1AA9F45C-5DA5-4C3B-895F-F03AB98D92A1}" dt="2019-08-25T04:51:32.114" v="248" actId="1076"/>
          <ac:grpSpMkLst>
            <pc:docMk/>
            <pc:sldMk cId="0" sldId="274"/>
            <ac:grpSpMk id="157" creationId="{D4F74065-3018-4AA3-91FA-74FCCEC32751}"/>
          </ac:grpSpMkLst>
        </pc:grpChg>
        <pc:grpChg chg="del">
          <ac:chgData name="Matt Carlson" userId="0e792f37f00095d9" providerId="LiveId" clId="{1AA9F45C-5DA5-4C3B-895F-F03AB98D92A1}" dt="2019-08-24T04:50:07.621" v="30" actId="478"/>
          <ac:grpSpMkLst>
            <pc:docMk/>
            <pc:sldMk cId="0" sldId="274"/>
            <ac:grpSpMk id="160" creationId="{9611A534-015E-4201-ABA0-78D6D38955A7}"/>
          </ac:grpSpMkLst>
        </pc:grpChg>
        <pc:grpChg chg="add mod">
          <ac:chgData name="Matt Carlson" userId="0e792f37f00095d9" providerId="LiveId" clId="{1AA9F45C-5DA5-4C3B-895F-F03AB98D92A1}" dt="2019-08-25T04:49:18.086" v="173" actId="1076"/>
          <ac:grpSpMkLst>
            <pc:docMk/>
            <pc:sldMk cId="0" sldId="274"/>
            <ac:grpSpMk id="161" creationId="{CAF791C4-7FCC-4BC3-8A12-448D3ABF7B94}"/>
          </ac:grpSpMkLst>
        </pc:grpChg>
        <pc:grpChg chg="del">
          <ac:chgData name="Matt Carlson" userId="0e792f37f00095d9" providerId="LiveId" clId="{1AA9F45C-5DA5-4C3B-895F-F03AB98D92A1}" dt="2019-08-24T04:50:07.621" v="30" actId="478"/>
          <ac:grpSpMkLst>
            <pc:docMk/>
            <pc:sldMk cId="0" sldId="274"/>
            <ac:grpSpMk id="165" creationId="{25146144-9949-4D9F-8A72-9B05037883D1}"/>
          </ac:grpSpMkLst>
        </pc:grpChg>
        <pc:grpChg chg="add mod">
          <ac:chgData name="Matt Carlson" userId="0e792f37f00095d9" providerId="LiveId" clId="{1AA9F45C-5DA5-4C3B-895F-F03AB98D92A1}" dt="2019-08-25T04:49:18.086" v="173" actId="1076"/>
          <ac:grpSpMkLst>
            <pc:docMk/>
            <pc:sldMk cId="0" sldId="274"/>
            <ac:grpSpMk id="165" creationId="{DD58617C-DAC1-4005-8915-68A79EAA91EA}"/>
          </ac:grpSpMkLst>
        </pc:grpChg>
        <pc:grpChg chg="add mod">
          <ac:chgData name="Matt Carlson" userId="0e792f37f00095d9" providerId="LiveId" clId="{1AA9F45C-5DA5-4C3B-895F-F03AB98D92A1}" dt="2019-08-25T04:49:18.086" v="173" actId="1076"/>
          <ac:grpSpMkLst>
            <pc:docMk/>
            <pc:sldMk cId="0" sldId="274"/>
            <ac:grpSpMk id="169" creationId="{ACEFB61D-4F14-44E1-BCEC-AF95C1CA0873}"/>
          </ac:grpSpMkLst>
        </pc:grpChg>
        <pc:grpChg chg="del">
          <ac:chgData name="Matt Carlson" userId="0e792f37f00095d9" providerId="LiveId" clId="{1AA9F45C-5DA5-4C3B-895F-F03AB98D92A1}" dt="2019-08-24T04:50:07.621" v="30" actId="478"/>
          <ac:grpSpMkLst>
            <pc:docMk/>
            <pc:sldMk cId="0" sldId="274"/>
            <ac:grpSpMk id="171" creationId="{176051A8-1624-4380-8DCC-DCE4FC159E43}"/>
          </ac:grpSpMkLst>
        </pc:grpChg>
        <pc:grpChg chg="del">
          <ac:chgData name="Matt Carlson" userId="0e792f37f00095d9" providerId="LiveId" clId="{1AA9F45C-5DA5-4C3B-895F-F03AB98D92A1}" dt="2019-08-24T04:50:07.621" v="30" actId="478"/>
          <ac:grpSpMkLst>
            <pc:docMk/>
            <pc:sldMk cId="0" sldId="274"/>
            <ac:grpSpMk id="175" creationId="{79E4790B-9D76-4406-A346-36758CC95AAA}"/>
          </ac:grpSpMkLst>
        </pc:grpChg>
        <pc:grpChg chg="add mod">
          <ac:chgData name="Matt Carlson" userId="0e792f37f00095d9" providerId="LiveId" clId="{1AA9F45C-5DA5-4C3B-895F-F03AB98D92A1}" dt="2019-08-25T04:51:32.114" v="248" actId="1076"/>
          <ac:grpSpMkLst>
            <pc:docMk/>
            <pc:sldMk cId="0" sldId="274"/>
            <ac:grpSpMk id="177" creationId="{B9A33EE8-A01D-4CD7-A24A-D83AB05E4F1D}"/>
          </ac:grpSpMkLst>
        </pc:grpChg>
        <pc:grpChg chg="del">
          <ac:chgData name="Matt Carlson" userId="0e792f37f00095d9" providerId="LiveId" clId="{1AA9F45C-5DA5-4C3B-895F-F03AB98D92A1}" dt="2019-08-24T04:50:07.621" v="30" actId="478"/>
          <ac:grpSpMkLst>
            <pc:docMk/>
            <pc:sldMk cId="0" sldId="274"/>
            <ac:grpSpMk id="178" creationId="{84FA9450-BAB7-4533-817B-E5C759EA8725}"/>
          </ac:grpSpMkLst>
        </pc:grpChg>
        <pc:grpChg chg="add mod">
          <ac:chgData name="Matt Carlson" userId="0e792f37f00095d9" providerId="LiveId" clId="{1AA9F45C-5DA5-4C3B-895F-F03AB98D92A1}" dt="2019-08-25T04:49:18.086" v="173" actId="1076"/>
          <ac:grpSpMkLst>
            <pc:docMk/>
            <pc:sldMk cId="0" sldId="274"/>
            <ac:grpSpMk id="180" creationId="{C0AB8308-DA4D-4A78-B6D5-9BD57D568F65}"/>
          </ac:grpSpMkLst>
        </pc:grpChg>
        <pc:grpChg chg="del">
          <ac:chgData name="Matt Carlson" userId="0e792f37f00095d9" providerId="LiveId" clId="{1AA9F45C-5DA5-4C3B-895F-F03AB98D92A1}" dt="2019-08-24T04:50:07.621" v="30" actId="478"/>
          <ac:grpSpMkLst>
            <pc:docMk/>
            <pc:sldMk cId="0" sldId="274"/>
            <ac:grpSpMk id="181" creationId="{E6B74595-3CBF-48D5-A7E6-0C78137A4D84}"/>
          </ac:grpSpMkLst>
        </pc:grpChg>
        <pc:grpChg chg="del">
          <ac:chgData name="Matt Carlson" userId="0e792f37f00095d9" providerId="LiveId" clId="{1AA9F45C-5DA5-4C3B-895F-F03AB98D92A1}" dt="2019-08-24T04:50:07.621" v="30" actId="478"/>
          <ac:grpSpMkLst>
            <pc:docMk/>
            <pc:sldMk cId="0" sldId="274"/>
            <ac:grpSpMk id="184" creationId="{359A6503-66E1-4262-B52C-1AA3783DEF63}"/>
          </ac:grpSpMkLst>
        </pc:grpChg>
        <pc:grpChg chg="add mod">
          <ac:chgData name="Matt Carlson" userId="0e792f37f00095d9" providerId="LiveId" clId="{1AA9F45C-5DA5-4C3B-895F-F03AB98D92A1}" dt="2019-08-25T04:49:18.086" v="173" actId="1076"/>
          <ac:grpSpMkLst>
            <pc:docMk/>
            <pc:sldMk cId="0" sldId="274"/>
            <ac:grpSpMk id="188" creationId="{C9882214-57E5-48E0-95F4-DF575BE2D293}"/>
          </ac:grpSpMkLst>
        </pc:grpChg>
        <pc:grpChg chg="del">
          <ac:chgData name="Matt Carlson" userId="0e792f37f00095d9" providerId="LiveId" clId="{1AA9F45C-5DA5-4C3B-895F-F03AB98D92A1}" dt="2019-08-24T04:50:07.621" v="30" actId="478"/>
          <ac:grpSpMkLst>
            <pc:docMk/>
            <pc:sldMk cId="0" sldId="274"/>
            <ac:grpSpMk id="189" creationId="{ED1E0927-4A50-4C5B-8215-3FF70B6CECF6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193" creationId="{B0B09F40-3D56-4DC0-8628-38D543A2F00C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197" creationId="{1DA96FD5-BA2C-424D-9771-1B9ECBC318DA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01" creationId="{34597E17-FE25-48DC-B9BA-93EB4A531C45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06" creationId="{0613A906-97A9-499C-99B4-ED87504E435A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11" creationId="{8B5E91B8-D6F7-444F-AF1E-CE3A82E0B7DD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15" creationId="{1E7BF49C-5FBB-4F02-AA1B-12F583258D89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20" creationId="{CE3CF311-CF9C-4E41-B83E-F4196F001197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28" creationId="{B4C79C69-854F-4B54-826B-8337101320CA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31" creationId="{1CE3EE68-E562-4EA2-8F57-A06AC02C83B9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39" creationId="{4E3F4A10-2DDA-4DE8-8064-2575B234B853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47" creationId="{C14AD0E6-60BA-4902-ADCD-FF0A2584920A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55" creationId="{8A27992C-B7BB-47AA-B2A2-B536CB20224D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59" creationId="{07290913-CA40-4E17-A9F2-2A664054E531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63" creationId="{BEDEB7F0-4A4D-4F9F-BE09-E49EE953D54F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67" creationId="{75A66B78-EA94-4D55-9D26-91283166E04A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71" creationId="{6380839C-2CC8-4267-80A7-AB5D326C77CF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75" creationId="{4535FEEC-D264-4994-BD05-79EF26B8F985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80" creationId="{71245CD6-31D7-450B-A3B6-2E3B8E246719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84" creationId="{BE6F04DA-F12D-4C0A-98DE-8939B4EA49B3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90" creationId="{8CB559CA-6BAE-4561-B39D-CB2CC278B599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93" creationId="{194F0A2B-C1B1-4CAD-B53F-0E68BBA98497}"/>
          </ac:grpSpMkLst>
        </pc:grpChg>
        <pc:grpChg chg="add del mod">
          <ac:chgData name="Matt Carlson" userId="0e792f37f00095d9" providerId="LiveId" clId="{1AA9F45C-5DA5-4C3B-895F-F03AB98D92A1}" dt="2019-08-25T04:41:42.397" v="131" actId="478"/>
          <ac:grpSpMkLst>
            <pc:docMk/>
            <pc:sldMk cId="0" sldId="274"/>
            <ac:grpSpMk id="296" creationId="{3D48C339-1F65-4F7B-8A11-71BF5FD146C2}"/>
          </ac:grpSpMkLst>
        </pc:grpChg>
        <pc:grpChg chg="add mod">
          <ac:chgData name="Matt Carlson" userId="0e792f37f00095d9" providerId="LiveId" clId="{1AA9F45C-5DA5-4C3B-895F-F03AB98D92A1}" dt="2019-08-25T04:49:18.086" v="173" actId="1076"/>
          <ac:grpSpMkLst>
            <pc:docMk/>
            <pc:sldMk cId="0" sldId="274"/>
            <ac:grpSpMk id="303" creationId="{A1CFC402-FF2C-4426-A657-B23292EBF6DE}"/>
          </ac:grpSpMkLst>
        </pc:grpChg>
        <pc:grpChg chg="add mod">
          <ac:chgData name="Matt Carlson" userId="0e792f37f00095d9" providerId="LiveId" clId="{1AA9F45C-5DA5-4C3B-895F-F03AB98D92A1}" dt="2019-08-25T04:49:18.086" v="173" actId="1076"/>
          <ac:grpSpMkLst>
            <pc:docMk/>
            <pc:sldMk cId="0" sldId="274"/>
            <ac:grpSpMk id="311" creationId="{B3DCB159-3AB8-494B-A976-3B334507174E}"/>
          </ac:grpSpMkLst>
        </pc:grpChg>
        <pc:grpChg chg="add mod">
          <ac:chgData name="Matt Carlson" userId="0e792f37f00095d9" providerId="LiveId" clId="{1AA9F45C-5DA5-4C3B-895F-F03AB98D92A1}" dt="2019-08-25T04:49:18.086" v="173" actId="1076"/>
          <ac:grpSpMkLst>
            <pc:docMk/>
            <pc:sldMk cId="0" sldId="274"/>
            <ac:grpSpMk id="315" creationId="{CDBD877B-D437-4E23-BE0B-789B60197EA5}"/>
          </ac:grpSpMkLst>
        </pc:grpChg>
        <pc:grpChg chg="add mod ord">
          <ac:chgData name="Matt Carlson" userId="0e792f37f00095d9" providerId="LiveId" clId="{1AA9F45C-5DA5-4C3B-895F-F03AB98D92A1}" dt="2019-08-25T04:49:49.429" v="181" actId="166"/>
          <ac:grpSpMkLst>
            <pc:docMk/>
            <pc:sldMk cId="0" sldId="274"/>
            <ac:grpSpMk id="319" creationId="{1BE840EB-08E2-48E4-8940-A71E475ABAF9}"/>
          </ac:grpSpMkLst>
        </pc:grpChg>
        <pc:grpChg chg="add mod">
          <ac:chgData name="Matt Carlson" userId="0e792f37f00095d9" providerId="LiveId" clId="{1AA9F45C-5DA5-4C3B-895F-F03AB98D92A1}" dt="2019-08-25T04:49:18.086" v="173" actId="1076"/>
          <ac:grpSpMkLst>
            <pc:docMk/>
            <pc:sldMk cId="0" sldId="274"/>
            <ac:grpSpMk id="323" creationId="{05BC00F8-CB9B-49E3-BDCB-89E15BED2E0B}"/>
          </ac:grpSpMkLst>
        </pc:grpChg>
        <pc:grpChg chg="add mod">
          <ac:chgData name="Matt Carlson" userId="0e792f37f00095d9" providerId="LiveId" clId="{1AA9F45C-5DA5-4C3B-895F-F03AB98D92A1}" dt="2019-08-25T04:49:18.086" v="173" actId="1076"/>
          <ac:grpSpMkLst>
            <pc:docMk/>
            <pc:sldMk cId="0" sldId="274"/>
            <ac:grpSpMk id="327" creationId="{8A907D2F-185B-41F7-B2B2-D9A56118F9BF}"/>
          </ac:grpSpMkLst>
        </pc:grpChg>
        <pc:grpChg chg="add mod ord">
          <ac:chgData name="Matt Carlson" userId="0e792f37f00095d9" providerId="LiveId" clId="{1AA9F45C-5DA5-4C3B-895F-F03AB98D92A1}" dt="2019-08-25T04:49:46.898" v="180" actId="166"/>
          <ac:grpSpMkLst>
            <pc:docMk/>
            <pc:sldMk cId="0" sldId="274"/>
            <ac:grpSpMk id="331" creationId="{DC1F691B-4032-4AD1-98BB-539FEC05F919}"/>
          </ac:grpSpMkLst>
        </pc:grpChg>
        <pc:grpChg chg="add mod">
          <ac:chgData name="Matt Carlson" userId="0e792f37f00095d9" providerId="LiveId" clId="{1AA9F45C-5DA5-4C3B-895F-F03AB98D92A1}" dt="2019-08-25T04:49:18.086" v="173" actId="1076"/>
          <ac:grpSpMkLst>
            <pc:docMk/>
            <pc:sldMk cId="0" sldId="274"/>
            <ac:grpSpMk id="335" creationId="{B4FF05A3-F6C4-49C6-96D0-53B41A63BF2E}"/>
          </ac:grpSpMkLst>
        </pc:grpChg>
        <pc:grpChg chg="add mod">
          <ac:chgData name="Matt Carlson" userId="0e792f37f00095d9" providerId="LiveId" clId="{1AA9F45C-5DA5-4C3B-895F-F03AB98D92A1}" dt="2019-08-25T04:49:18.086" v="173" actId="1076"/>
          <ac:grpSpMkLst>
            <pc:docMk/>
            <pc:sldMk cId="0" sldId="274"/>
            <ac:grpSpMk id="338" creationId="{902A89B0-5641-4D08-B88B-5A2BA5C24B0A}"/>
          </ac:grpSpMkLst>
        </pc:grpChg>
        <pc:grpChg chg="add mod">
          <ac:chgData name="Matt Carlson" userId="0e792f37f00095d9" providerId="LiveId" clId="{1AA9F45C-5DA5-4C3B-895F-F03AB98D92A1}" dt="2019-08-25T04:49:18.086" v="173" actId="1076"/>
          <ac:grpSpMkLst>
            <pc:docMk/>
            <pc:sldMk cId="0" sldId="274"/>
            <ac:grpSpMk id="341" creationId="{E984CB66-6802-4F50-8140-DB4173D619F9}"/>
          </ac:grpSpMkLst>
        </pc:grpChg>
        <pc:graphicFrameChg chg="mod modGraphic">
          <ac:chgData name="Matt Carlson" userId="0e792f37f00095d9" providerId="LiveId" clId="{1AA9F45C-5DA5-4C3B-895F-F03AB98D92A1}" dt="2019-08-25T04:54:38.036" v="26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del">
          <ac:chgData name="Matt Carlson" userId="0e792f37f00095d9" providerId="LiveId" clId="{1AA9F45C-5DA5-4C3B-895F-F03AB98D92A1}" dt="2019-08-25T05:06:06.690" v="270" actId="478"/>
          <ac:picMkLst>
            <pc:docMk/>
            <pc:sldMk cId="0" sldId="274"/>
            <ac:picMk id="116" creationId="{E64D3AC4-F974-40B0-BBE3-5E1D4D835646}"/>
          </ac:picMkLst>
        </pc:picChg>
        <pc:picChg chg="add del">
          <ac:chgData name="Matt Carlson" userId="0e792f37f00095d9" providerId="LiveId" clId="{1AA9F45C-5DA5-4C3B-895F-F03AB98D92A1}" dt="2019-08-25T05:06:06.690" v="270" actId="478"/>
          <ac:picMkLst>
            <pc:docMk/>
            <pc:sldMk cId="0" sldId="274"/>
            <ac:picMk id="117" creationId="{A5D4F309-D2E2-4098-AFA4-9B863742702D}"/>
          </ac:picMkLst>
        </pc:picChg>
        <pc:picChg chg="add mod ord">
          <ac:chgData name="Matt Carlson" userId="0e792f37f00095d9" providerId="LiveId" clId="{1AA9F45C-5DA5-4C3B-895F-F03AB98D92A1}" dt="2019-08-25T05:33:32.511" v="289" actId="1076"/>
          <ac:picMkLst>
            <pc:docMk/>
            <pc:sldMk cId="0" sldId="274"/>
            <ac:picMk id="135" creationId="{B7BCF793-E0A4-4C32-A1B4-BDE9EB4B53E2}"/>
          </ac:picMkLst>
        </pc:picChg>
        <pc:picChg chg="add">
          <ac:chgData name="Matt Carlson" userId="0e792f37f00095d9" providerId="LiveId" clId="{1AA9F45C-5DA5-4C3B-895F-F03AB98D92A1}" dt="2019-08-25T05:06:10.917" v="271"/>
          <ac:picMkLst>
            <pc:docMk/>
            <pc:sldMk cId="0" sldId="274"/>
            <ac:picMk id="143" creationId="{03607951-B149-4D0E-9515-7977F29765E6}"/>
          </ac:picMkLst>
        </pc:picChg>
        <pc:picChg chg="add">
          <ac:chgData name="Matt Carlson" userId="0e792f37f00095d9" providerId="LiveId" clId="{1AA9F45C-5DA5-4C3B-895F-F03AB98D92A1}" dt="2019-08-25T05:06:10.917" v="271"/>
          <ac:picMkLst>
            <pc:docMk/>
            <pc:sldMk cId="0" sldId="274"/>
            <ac:picMk id="144" creationId="{901325AF-429D-4746-AF12-02F54B971CA7}"/>
          </ac:picMkLst>
        </pc:picChg>
        <pc:picChg chg="add del mod">
          <ac:chgData name="Matt Carlson" userId="0e792f37f00095d9" providerId="LiveId" clId="{1AA9F45C-5DA5-4C3B-895F-F03AB98D92A1}" dt="2019-08-25T04:41:42.397" v="131" actId="478"/>
          <ac:picMkLst>
            <pc:docMk/>
            <pc:sldMk cId="0" sldId="274"/>
            <ac:picMk id="289" creationId="{3375457C-FF4E-4AF1-AF19-DF8BAB48D63C}"/>
          </ac:picMkLst>
        </pc:picChg>
        <pc:picChg chg="del">
          <ac:chgData name="Matt Carlson" userId="0e792f37f00095d9" providerId="LiveId" clId="{1AA9F45C-5DA5-4C3B-895F-F03AB98D92A1}" dt="2019-08-24T05:05:57.858" v="127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1AA9F45C-5DA5-4C3B-895F-F03AB98D92A1}" dt="2019-08-24T05:05:57.858" v="127" actId="478"/>
          <ac:picMkLst>
            <pc:docMk/>
            <pc:sldMk cId="0" sldId="274"/>
            <ac:picMk id="3114" creationId="{00000000-0000-0000-0000-000000000000}"/>
          </ac:picMkLst>
        </pc:picChg>
        <pc:cxnChg chg="del">
          <ac:chgData name="Matt Carlson" userId="0e792f37f00095d9" providerId="LiveId" clId="{1AA9F45C-5DA5-4C3B-895F-F03AB98D92A1}" dt="2019-08-24T04:50:07.621" v="30" actId="478"/>
          <ac:cxnSpMkLst>
            <pc:docMk/>
            <pc:sldMk cId="0" sldId="274"/>
            <ac:cxnSpMk id="93" creationId="{4CA13B8B-FBEE-4DA3-A2C2-BFEE77F343D1}"/>
          </ac:cxnSpMkLst>
        </pc:cxnChg>
        <pc:cxnChg chg="del">
          <ac:chgData name="Matt Carlson" userId="0e792f37f00095d9" providerId="LiveId" clId="{1AA9F45C-5DA5-4C3B-895F-F03AB98D92A1}" dt="2019-08-24T04:50:07.621" v="30" actId="478"/>
          <ac:cxnSpMkLst>
            <pc:docMk/>
            <pc:sldMk cId="0" sldId="274"/>
            <ac:cxnSpMk id="98" creationId="{B022AECC-6754-452B-9826-962B405325A6}"/>
          </ac:cxnSpMkLst>
        </pc:cxnChg>
        <pc:cxnChg chg="del">
          <ac:chgData name="Matt Carlson" userId="0e792f37f00095d9" providerId="LiveId" clId="{1AA9F45C-5DA5-4C3B-895F-F03AB98D92A1}" dt="2019-08-24T04:50:07.621" v="30" actId="478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1AA9F45C-5DA5-4C3B-895F-F03AB98D92A1}" dt="2019-08-24T04:50:07.621" v="30" actId="478"/>
          <ac:cxnSpMkLst>
            <pc:docMk/>
            <pc:sldMk cId="0" sldId="274"/>
            <ac:cxnSpMk id="154" creationId="{9EECBF10-222B-4ADA-BA36-7E6717419433}"/>
          </ac:cxnSpMkLst>
        </pc:cxnChg>
        <pc:cxnChg chg="del">
          <ac:chgData name="Matt Carlson" userId="0e792f37f00095d9" providerId="LiveId" clId="{1AA9F45C-5DA5-4C3B-895F-F03AB98D92A1}" dt="2019-08-24T04:50:07.621" v="30" actId="478"/>
          <ac:cxnSpMkLst>
            <pc:docMk/>
            <pc:sldMk cId="0" sldId="274"/>
            <ac:cxnSpMk id="159" creationId="{51ED4D8B-6D94-4D6C-A96D-88913AF4C883}"/>
          </ac:cxnSpMkLst>
        </pc:cxnChg>
        <pc:cxnChg chg="add mod">
          <ac:chgData name="Matt Carlson" userId="0e792f37f00095d9" providerId="LiveId" clId="{1AA9F45C-5DA5-4C3B-895F-F03AB98D92A1}" dt="2019-08-25T04:49:18.086" v="173" actId="1076"/>
          <ac:cxnSpMkLst>
            <pc:docMk/>
            <pc:sldMk cId="0" sldId="274"/>
            <ac:cxnSpMk id="160" creationId="{0811EA25-FF50-411E-84A9-27C92CB3F0A7}"/>
          </ac:cxnSpMkLst>
        </pc:cxnChg>
        <pc:cxnChg chg="del">
          <ac:chgData name="Matt Carlson" userId="0e792f37f00095d9" providerId="LiveId" clId="{1AA9F45C-5DA5-4C3B-895F-F03AB98D92A1}" dt="2019-08-24T04:50:07.621" v="30" actId="478"/>
          <ac:cxnSpMkLst>
            <pc:docMk/>
            <pc:sldMk cId="0" sldId="274"/>
            <ac:cxnSpMk id="169" creationId="{04D30676-D9A3-41EB-AE2C-3D16CA412107}"/>
          </ac:cxnSpMkLst>
        </pc:cxnChg>
        <pc:cxnChg chg="del">
          <ac:chgData name="Matt Carlson" userId="0e792f37f00095d9" providerId="LiveId" clId="{1AA9F45C-5DA5-4C3B-895F-F03AB98D92A1}" dt="2019-08-24T04:50:07.621" v="30" actId="478"/>
          <ac:cxnSpMkLst>
            <pc:docMk/>
            <pc:sldMk cId="0" sldId="274"/>
            <ac:cxnSpMk id="170" creationId="{E7DB753B-40A9-4C8C-9304-C858FB1A8325}"/>
          </ac:cxnSpMkLst>
        </pc:cxnChg>
        <pc:cxnChg chg="del">
          <ac:chgData name="Matt Carlson" userId="0e792f37f00095d9" providerId="LiveId" clId="{1AA9F45C-5DA5-4C3B-895F-F03AB98D92A1}" dt="2019-08-24T04:50:07.621" v="30" actId="478"/>
          <ac:cxnSpMkLst>
            <pc:docMk/>
            <pc:sldMk cId="0" sldId="274"/>
            <ac:cxnSpMk id="188" creationId="{8C0264D6-1235-4CE6-9B44-00C2431614F8}"/>
          </ac:cxnSpMkLst>
        </pc:cxnChg>
        <pc:cxnChg chg="add del mod">
          <ac:chgData name="Matt Carlson" userId="0e792f37f00095d9" providerId="LiveId" clId="{1AA9F45C-5DA5-4C3B-895F-F03AB98D92A1}" dt="2019-08-25T04:41:42.397" v="131" actId="478"/>
          <ac:cxnSpMkLst>
            <pc:docMk/>
            <pc:sldMk cId="0" sldId="274"/>
            <ac:cxnSpMk id="209" creationId="{21ED6950-8386-4D44-8D6B-1E0657BB4582}"/>
          </ac:cxnSpMkLst>
        </pc:cxnChg>
        <pc:cxnChg chg="add del mod">
          <ac:chgData name="Matt Carlson" userId="0e792f37f00095d9" providerId="LiveId" clId="{1AA9F45C-5DA5-4C3B-895F-F03AB98D92A1}" dt="2019-08-25T04:41:42.397" v="131" actId="478"/>
          <ac:cxnSpMkLst>
            <pc:docMk/>
            <pc:sldMk cId="0" sldId="274"/>
            <ac:cxnSpMk id="210" creationId="{FEFA2E45-B614-4DBB-B09C-6E927CBC9519}"/>
          </ac:cxnSpMkLst>
        </pc:cxnChg>
        <pc:cxnChg chg="add del mod">
          <ac:chgData name="Matt Carlson" userId="0e792f37f00095d9" providerId="LiveId" clId="{1AA9F45C-5DA5-4C3B-895F-F03AB98D92A1}" dt="2019-08-25T04:41:42.397" v="131" actId="478"/>
          <ac:cxnSpMkLst>
            <pc:docMk/>
            <pc:sldMk cId="0" sldId="274"/>
            <ac:cxnSpMk id="219" creationId="{5FBBCD6D-D343-4B5E-944A-B5B5F6FC02E4}"/>
          </ac:cxnSpMkLst>
        </pc:cxnChg>
        <pc:cxnChg chg="add del mod">
          <ac:chgData name="Matt Carlson" userId="0e792f37f00095d9" providerId="LiveId" clId="{1AA9F45C-5DA5-4C3B-895F-F03AB98D92A1}" dt="2019-08-25T04:41:42.397" v="131" actId="478"/>
          <ac:cxnSpMkLst>
            <pc:docMk/>
            <pc:sldMk cId="0" sldId="274"/>
            <ac:cxnSpMk id="279" creationId="{899D909A-B21F-40AB-8430-65CC6F4B2FFD}"/>
          </ac:cxnSpMkLst>
        </pc:cxnChg>
        <pc:cxnChg chg="add mod">
          <ac:chgData name="Matt Carlson" userId="0e792f37f00095d9" providerId="LiveId" clId="{1AA9F45C-5DA5-4C3B-895F-F03AB98D92A1}" dt="2019-08-25T04:49:18.086" v="173" actId="1076"/>
          <ac:cxnSpMkLst>
            <pc:docMk/>
            <pc:sldMk cId="0" sldId="274"/>
            <ac:cxnSpMk id="344" creationId="{0243F72D-18A9-4118-8BD3-B89DA8368585}"/>
          </ac:cxnSpMkLst>
        </pc:cxnChg>
        <pc:cxnChg chg="add mod">
          <ac:chgData name="Matt Carlson" userId="0e792f37f00095d9" providerId="LiveId" clId="{1AA9F45C-5DA5-4C3B-895F-F03AB98D92A1}" dt="2019-08-25T04:49:18.086" v="173" actId="1076"/>
          <ac:cxnSpMkLst>
            <pc:docMk/>
            <pc:sldMk cId="0" sldId="274"/>
            <ac:cxnSpMk id="345" creationId="{2EFBF46E-E10B-458D-8206-91A22E4FEF85}"/>
          </ac:cxnSpMkLst>
        </pc:cxnChg>
        <pc:cxnChg chg="add mod">
          <ac:chgData name="Matt Carlson" userId="0e792f37f00095d9" providerId="LiveId" clId="{1AA9F45C-5DA5-4C3B-895F-F03AB98D92A1}" dt="2019-08-25T04:49:18.086" v="173" actId="1076"/>
          <ac:cxnSpMkLst>
            <pc:docMk/>
            <pc:sldMk cId="0" sldId="274"/>
            <ac:cxnSpMk id="346" creationId="{1A2A282A-1195-4ED8-96CB-F6C657A91669}"/>
          </ac:cxnSpMkLst>
        </pc:cxnChg>
        <pc:cxnChg chg="add mod">
          <ac:chgData name="Matt Carlson" userId="0e792f37f00095d9" providerId="LiveId" clId="{1AA9F45C-5DA5-4C3B-895F-F03AB98D92A1}" dt="2019-08-25T04:49:18.086" v="173" actId="1076"/>
          <ac:cxnSpMkLst>
            <pc:docMk/>
            <pc:sldMk cId="0" sldId="274"/>
            <ac:cxnSpMk id="347" creationId="{C58E1C31-FE4C-49D6-B71A-BE6B41812668}"/>
          </ac:cxnSpMkLst>
        </pc:cxnChg>
        <pc:cxnChg chg="add mod">
          <ac:chgData name="Matt Carlson" userId="0e792f37f00095d9" providerId="LiveId" clId="{1AA9F45C-5DA5-4C3B-895F-F03AB98D92A1}" dt="2019-08-25T04:49:18.086" v="173" actId="1076"/>
          <ac:cxnSpMkLst>
            <pc:docMk/>
            <pc:sldMk cId="0" sldId="274"/>
            <ac:cxnSpMk id="348" creationId="{0B151CC0-B551-449B-8812-665A6CD9EA4D}"/>
          </ac:cxnSpMkLst>
        </pc:cxnChg>
        <pc:cxnChg chg="add mod">
          <ac:chgData name="Matt Carlson" userId="0e792f37f00095d9" providerId="LiveId" clId="{1AA9F45C-5DA5-4C3B-895F-F03AB98D92A1}" dt="2019-08-25T04:49:18.086" v="173" actId="1076"/>
          <ac:cxnSpMkLst>
            <pc:docMk/>
            <pc:sldMk cId="0" sldId="274"/>
            <ac:cxnSpMk id="349" creationId="{69246D84-A109-4F90-B389-B051E0056C86}"/>
          </ac:cxnSpMkLst>
        </pc:cxnChg>
        <pc:cxnChg chg="add mod">
          <ac:chgData name="Matt Carlson" userId="0e792f37f00095d9" providerId="LiveId" clId="{1AA9F45C-5DA5-4C3B-895F-F03AB98D92A1}" dt="2019-08-25T04:49:18.086" v="173" actId="1076"/>
          <ac:cxnSpMkLst>
            <pc:docMk/>
            <pc:sldMk cId="0" sldId="274"/>
            <ac:cxnSpMk id="350" creationId="{65B29278-D997-406E-8B1E-3398983BFCE9}"/>
          </ac:cxnSpMkLst>
        </pc:cxnChg>
        <pc:cxnChg chg="add mod">
          <ac:chgData name="Matt Carlson" userId="0e792f37f00095d9" providerId="LiveId" clId="{1AA9F45C-5DA5-4C3B-895F-F03AB98D92A1}" dt="2019-08-25T04:49:18.086" v="173" actId="1076"/>
          <ac:cxnSpMkLst>
            <pc:docMk/>
            <pc:sldMk cId="0" sldId="274"/>
            <ac:cxnSpMk id="351" creationId="{F3810810-8FD8-41ED-B579-1843784DA1FA}"/>
          </ac:cxnSpMkLst>
        </pc:cxnChg>
        <pc:cxnChg chg="add mod">
          <ac:chgData name="Matt Carlson" userId="0e792f37f00095d9" providerId="LiveId" clId="{1AA9F45C-5DA5-4C3B-895F-F03AB98D92A1}" dt="2019-08-25T04:49:18.086" v="173" actId="1076"/>
          <ac:cxnSpMkLst>
            <pc:docMk/>
            <pc:sldMk cId="0" sldId="274"/>
            <ac:cxnSpMk id="352" creationId="{41E85DBF-57DD-457C-918D-5D494D30216F}"/>
          </ac:cxnSpMkLst>
        </pc:cxnChg>
        <pc:cxnChg chg="add mod">
          <ac:chgData name="Matt Carlson" userId="0e792f37f00095d9" providerId="LiveId" clId="{1AA9F45C-5DA5-4C3B-895F-F03AB98D92A1}" dt="2019-08-25T04:49:18.086" v="173" actId="1076"/>
          <ac:cxnSpMkLst>
            <pc:docMk/>
            <pc:sldMk cId="0" sldId="274"/>
            <ac:cxnSpMk id="353" creationId="{42F1C64D-A44A-4761-AA4F-5CE69E12035F}"/>
          </ac:cxnSpMkLst>
        </pc:cxnChg>
        <pc:cxnChg chg="add mod">
          <ac:chgData name="Matt Carlson" userId="0e792f37f00095d9" providerId="LiveId" clId="{1AA9F45C-5DA5-4C3B-895F-F03AB98D92A1}" dt="2019-08-25T04:49:18.086" v="173" actId="1076"/>
          <ac:cxnSpMkLst>
            <pc:docMk/>
            <pc:sldMk cId="0" sldId="274"/>
            <ac:cxnSpMk id="354" creationId="{64E4953F-3879-4D11-9C18-FE3A2B432C22}"/>
          </ac:cxnSpMkLst>
        </pc:cxnChg>
        <pc:cxnChg chg="add mod">
          <ac:chgData name="Matt Carlson" userId="0e792f37f00095d9" providerId="LiveId" clId="{1AA9F45C-5DA5-4C3B-895F-F03AB98D92A1}" dt="2019-08-25T04:49:18.086" v="173" actId="1076"/>
          <ac:cxnSpMkLst>
            <pc:docMk/>
            <pc:sldMk cId="0" sldId="274"/>
            <ac:cxnSpMk id="355" creationId="{2A429412-BEE5-496A-825F-C427A9A415C9}"/>
          </ac:cxnSpMkLst>
        </pc:cxnChg>
        <pc:cxnChg chg="add mod">
          <ac:chgData name="Matt Carlson" userId="0e792f37f00095d9" providerId="LiveId" clId="{1AA9F45C-5DA5-4C3B-895F-F03AB98D92A1}" dt="2019-08-25T04:49:18.086" v="173" actId="1076"/>
          <ac:cxnSpMkLst>
            <pc:docMk/>
            <pc:sldMk cId="0" sldId="274"/>
            <ac:cxnSpMk id="356" creationId="{F4DA6132-2088-48E5-BCB2-2DB650A5C410}"/>
          </ac:cxnSpMkLst>
        </pc:cxnChg>
        <pc:cxnChg chg="add mod">
          <ac:chgData name="Matt Carlson" userId="0e792f37f00095d9" providerId="LiveId" clId="{1AA9F45C-5DA5-4C3B-895F-F03AB98D92A1}" dt="2019-08-25T04:49:18.086" v="173" actId="1076"/>
          <ac:cxnSpMkLst>
            <pc:docMk/>
            <pc:sldMk cId="0" sldId="274"/>
            <ac:cxnSpMk id="357" creationId="{53AA92F4-3BF0-4940-8E1B-B6324E2DFED2}"/>
          </ac:cxnSpMkLst>
        </pc:cxnChg>
      </pc:sldChg>
      <pc:sldChg chg="del">
        <pc:chgData name="Matt Carlson" userId="0e792f37f00095d9" providerId="LiveId" clId="{1AA9F45C-5DA5-4C3B-895F-F03AB98D92A1}" dt="2019-08-24T05:05:01.793" v="124" actId="2696"/>
        <pc:sldMkLst>
          <pc:docMk/>
          <pc:sldMk cId="0" sldId="275"/>
        </pc:sldMkLst>
      </pc:sldChg>
      <pc:sldChg chg="del">
        <pc:chgData name="Matt Carlson" userId="0e792f37f00095d9" providerId="LiveId" clId="{1AA9F45C-5DA5-4C3B-895F-F03AB98D92A1}" dt="2019-08-24T05:05:01.771" v="123" actId="2696"/>
        <pc:sldMkLst>
          <pc:docMk/>
          <pc:sldMk cId="0" sldId="276"/>
        </pc:sldMkLst>
      </pc:sldChg>
      <pc:sldChg chg="del">
        <pc:chgData name="Matt Carlson" userId="0e792f37f00095d9" providerId="LiveId" clId="{1AA9F45C-5DA5-4C3B-895F-F03AB98D92A1}" dt="2019-08-24T05:05:01.707" v="122" actId="2696"/>
        <pc:sldMkLst>
          <pc:docMk/>
          <pc:sldMk cId="0" sldId="279"/>
        </pc:sldMkLst>
      </pc:sldChg>
      <pc:sldChg chg="del">
        <pc:chgData name="Matt Carlson" userId="0e792f37f00095d9" providerId="LiveId" clId="{1AA9F45C-5DA5-4C3B-895F-F03AB98D92A1}" dt="2019-08-24T05:05:01.815" v="125" actId="2696"/>
        <pc:sldMkLst>
          <pc:docMk/>
          <pc:sldMk cId="0" sldId="280"/>
        </pc:sldMkLst>
      </pc:sldChg>
      <pc:sldChg chg="del">
        <pc:chgData name="Matt Carlson" userId="0e792f37f00095d9" providerId="LiveId" clId="{1AA9F45C-5DA5-4C3B-895F-F03AB98D92A1}" dt="2019-08-24T05:05:01.852" v="126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327FB9-E920-457B-BF49-4889260D54FB}"/>
              </a:ext>
            </a:extLst>
          </p:cNvPr>
          <p:cNvGrpSpPr/>
          <p:nvPr/>
        </p:nvGrpSpPr>
        <p:grpSpPr>
          <a:xfrm>
            <a:off x="3281491" y="3935755"/>
            <a:ext cx="695002" cy="589933"/>
            <a:chOff x="3281491" y="3935755"/>
            <a:chExt cx="695002" cy="589933"/>
          </a:xfrm>
        </p:grpSpPr>
        <p:sp>
          <p:nvSpPr>
            <p:cNvPr id="134" name="Freeform 48">
              <a:extLst>
                <a:ext uri="{FF2B5EF4-FFF2-40B4-BE49-F238E27FC236}">
                  <a16:creationId xmlns:a16="http://schemas.microsoft.com/office/drawing/2014/main" id="{0CC4C2BA-2A83-4714-AC6A-60354AC41A04}"/>
                </a:ext>
              </a:extLst>
            </p:cNvPr>
            <p:cNvSpPr>
              <a:spLocks/>
            </p:cNvSpPr>
            <p:nvPr/>
          </p:nvSpPr>
          <p:spPr bwMode="auto">
            <a:xfrm rot="12115192">
              <a:off x="3281491" y="3975888"/>
              <a:ext cx="287338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36">
              <a:extLst>
                <a:ext uri="{FF2B5EF4-FFF2-40B4-BE49-F238E27FC236}">
                  <a16:creationId xmlns:a16="http://schemas.microsoft.com/office/drawing/2014/main" id="{947CA9B0-BACB-4B45-99A3-24BDC12E8A12}"/>
                </a:ext>
              </a:extLst>
            </p:cNvPr>
            <p:cNvSpPr>
              <a:spLocks/>
            </p:cNvSpPr>
            <p:nvPr/>
          </p:nvSpPr>
          <p:spPr bwMode="auto">
            <a:xfrm rot="1329475">
              <a:off x="3481080" y="3935755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48">
              <a:extLst>
                <a:ext uri="{FF2B5EF4-FFF2-40B4-BE49-F238E27FC236}">
                  <a16:creationId xmlns:a16="http://schemas.microsoft.com/office/drawing/2014/main" id="{4EEED9ED-4D3C-4C3D-9777-E1A82E2D3C1C}"/>
                </a:ext>
              </a:extLst>
            </p:cNvPr>
            <p:cNvSpPr>
              <a:spLocks/>
            </p:cNvSpPr>
            <p:nvPr/>
          </p:nvSpPr>
          <p:spPr bwMode="auto">
            <a:xfrm rot="1188184">
              <a:off x="3689155" y="4000229"/>
              <a:ext cx="287338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B7BCF793-E0A4-4C32-A1B4-BDE9EB4B53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3166094" y="3973789"/>
            <a:ext cx="895792" cy="981541"/>
          </a:xfrm>
          <a:prstGeom prst="rect">
            <a:avLst/>
          </a:prstGeom>
        </p:spPr>
      </p:pic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95248"/>
              </p:ext>
            </p:extLst>
          </p:nvPr>
        </p:nvGraphicFramePr>
        <p:xfrm>
          <a:off x="177800" y="165100"/>
          <a:ext cx="6997700" cy="309522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2019 Series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Which Hole?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squarely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squarely downrange. Gun loaded, stock touching belt, muzzle pointed squarely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34 rounds, 170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  17 metric, 1 NS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2" name="Group 292">
            <a:extLst>
              <a:ext uri="{FF2B5EF4-FFF2-40B4-BE49-F238E27FC236}">
                <a16:creationId xmlns:a16="http://schemas.microsoft.com/office/drawing/2014/main" id="{658CCD10-4AC1-4517-B48A-C74D16DED9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51356" y="5617153"/>
            <a:ext cx="222250" cy="858838"/>
            <a:chOff x="384" y="816"/>
            <a:chExt cx="140" cy="541"/>
          </a:xfrm>
        </p:grpSpPr>
        <p:sp>
          <p:nvSpPr>
            <p:cNvPr id="123" name="Line 293">
              <a:extLst>
                <a:ext uri="{FF2B5EF4-FFF2-40B4-BE49-F238E27FC236}">
                  <a16:creationId xmlns:a16="http://schemas.microsoft.com/office/drawing/2014/main" id="{D46C774F-8492-4B8C-87E6-85F650043D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294">
              <a:extLst>
                <a:ext uri="{FF2B5EF4-FFF2-40B4-BE49-F238E27FC236}">
                  <a16:creationId xmlns:a16="http://schemas.microsoft.com/office/drawing/2014/main" id="{C728117F-1DD8-4441-BA5B-818672C08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295">
              <a:extLst>
                <a:ext uri="{FF2B5EF4-FFF2-40B4-BE49-F238E27FC236}">
                  <a16:creationId xmlns:a16="http://schemas.microsoft.com/office/drawing/2014/main" id="{02DD5DA0-7F4A-4ACD-B633-5767B2BB49B4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292">
            <a:extLst>
              <a:ext uri="{FF2B5EF4-FFF2-40B4-BE49-F238E27FC236}">
                <a16:creationId xmlns:a16="http://schemas.microsoft.com/office/drawing/2014/main" id="{A3858C67-D59E-45DA-99E8-5D170C61215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91348" y="8096047"/>
            <a:ext cx="222250" cy="858838"/>
            <a:chOff x="384" y="816"/>
            <a:chExt cx="140" cy="541"/>
          </a:xfrm>
        </p:grpSpPr>
        <p:sp>
          <p:nvSpPr>
            <p:cNvPr id="127" name="Line 293">
              <a:extLst>
                <a:ext uri="{FF2B5EF4-FFF2-40B4-BE49-F238E27FC236}">
                  <a16:creationId xmlns:a16="http://schemas.microsoft.com/office/drawing/2014/main" id="{E5A4C701-0D7C-436A-BCD5-157E2EE12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294">
              <a:extLst>
                <a:ext uri="{FF2B5EF4-FFF2-40B4-BE49-F238E27FC236}">
                  <a16:creationId xmlns:a16="http://schemas.microsoft.com/office/drawing/2014/main" id="{2C5916B8-0E2A-493F-B3F1-F4EAEF391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295">
              <a:extLst>
                <a:ext uri="{FF2B5EF4-FFF2-40B4-BE49-F238E27FC236}">
                  <a16:creationId xmlns:a16="http://schemas.microsoft.com/office/drawing/2014/main" id="{7FEDC873-09AD-4AA7-AF9C-E6248CC421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" name="Group 139">
            <a:extLst>
              <a:ext uri="{FF2B5EF4-FFF2-40B4-BE49-F238E27FC236}">
                <a16:creationId xmlns:a16="http://schemas.microsoft.com/office/drawing/2014/main" id="{C5823FFB-8026-4223-9825-3D98471F165F}"/>
              </a:ext>
            </a:extLst>
          </p:cNvPr>
          <p:cNvGrpSpPr/>
          <p:nvPr/>
        </p:nvGrpSpPr>
        <p:grpSpPr>
          <a:xfrm>
            <a:off x="2601705" y="4900255"/>
            <a:ext cx="393700" cy="1271588"/>
            <a:chOff x="3962400" y="6248400"/>
            <a:chExt cx="393700" cy="1271588"/>
          </a:xfrm>
        </p:grpSpPr>
        <p:sp>
          <p:nvSpPr>
            <p:cNvPr id="131" name="AutoShape 14">
              <a:extLst>
                <a:ext uri="{FF2B5EF4-FFF2-40B4-BE49-F238E27FC236}">
                  <a16:creationId xmlns:a16="http://schemas.microsoft.com/office/drawing/2014/main" id="{757C2E24-B576-4D66-A66D-B9D4286E2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AutoShape 15">
              <a:extLst>
                <a:ext uri="{FF2B5EF4-FFF2-40B4-BE49-F238E27FC236}">
                  <a16:creationId xmlns:a16="http://schemas.microsoft.com/office/drawing/2014/main" id="{AED7DC08-900A-4696-9679-1DE8FEC43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ECC43BB9-CB8D-4665-96AD-4F4B93AAAC12}"/>
              </a:ext>
            </a:extLst>
          </p:cNvPr>
          <p:cNvSpPr txBox="1"/>
          <p:nvPr/>
        </p:nvSpPr>
        <p:spPr>
          <a:xfrm>
            <a:off x="3414131" y="9249121"/>
            <a:ext cx="50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x</a:t>
            </a:r>
            <a:endParaRPr lang="en-US" dirty="0"/>
          </a:p>
        </p:txBody>
      </p:sp>
      <p:grpSp>
        <p:nvGrpSpPr>
          <p:cNvPr id="137" name="Group 292">
            <a:extLst>
              <a:ext uri="{FF2B5EF4-FFF2-40B4-BE49-F238E27FC236}">
                <a16:creationId xmlns:a16="http://schemas.microsoft.com/office/drawing/2014/main" id="{6449BC63-720B-463C-87D2-F14A1843EC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45850" y="3925735"/>
            <a:ext cx="222250" cy="858838"/>
            <a:chOff x="384" y="816"/>
            <a:chExt cx="140" cy="541"/>
          </a:xfrm>
        </p:grpSpPr>
        <p:sp>
          <p:nvSpPr>
            <p:cNvPr id="138" name="Line 293">
              <a:extLst>
                <a:ext uri="{FF2B5EF4-FFF2-40B4-BE49-F238E27FC236}">
                  <a16:creationId xmlns:a16="http://schemas.microsoft.com/office/drawing/2014/main" id="{8409B000-958A-43A7-8B2F-4A1F290A6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94">
              <a:extLst>
                <a:ext uri="{FF2B5EF4-FFF2-40B4-BE49-F238E27FC236}">
                  <a16:creationId xmlns:a16="http://schemas.microsoft.com/office/drawing/2014/main" id="{9DA6CDC2-E478-4A6F-BA17-499FD5935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95">
              <a:extLst>
                <a:ext uri="{FF2B5EF4-FFF2-40B4-BE49-F238E27FC236}">
                  <a16:creationId xmlns:a16="http://schemas.microsoft.com/office/drawing/2014/main" id="{C390B378-FD92-456B-BFB1-000B7295AA0E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41" name="Group 437">
            <a:extLst>
              <a:ext uri="{FF2B5EF4-FFF2-40B4-BE49-F238E27FC236}">
                <a16:creationId xmlns:a16="http://schemas.microsoft.com/office/drawing/2014/main" id="{BC0B4AC3-2D84-4813-9EA9-E785B1D3CD2D}"/>
              </a:ext>
            </a:extLst>
          </p:cNvPr>
          <p:cNvGrpSpPr>
            <a:grpSpLocks/>
          </p:cNvGrpSpPr>
          <p:nvPr/>
        </p:nvGrpSpPr>
        <p:grpSpPr bwMode="auto">
          <a:xfrm>
            <a:off x="4579473" y="3919122"/>
            <a:ext cx="222250" cy="858837"/>
            <a:chOff x="384" y="816"/>
            <a:chExt cx="140" cy="541"/>
          </a:xfrm>
        </p:grpSpPr>
        <p:sp>
          <p:nvSpPr>
            <p:cNvPr id="142" name="Line 438">
              <a:extLst>
                <a:ext uri="{FF2B5EF4-FFF2-40B4-BE49-F238E27FC236}">
                  <a16:creationId xmlns:a16="http://schemas.microsoft.com/office/drawing/2014/main" id="{ED5EBE0D-6225-4592-A6CA-6C6B972C8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439">
              <a:extLst>
                <a:ext uri="{FF2B5EF4-FFF2-40B4-BE49-F238E27FC236}">
                  <a16:creationId xmlns:a16="http://schemas.microsoft.com/office/drawing/2014/main" id="{57A81B23-5381-46DF-AE0D-F6241C59C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440">
              <a:extLst>
                <a:ext uri="{FF2B5EF4-FFF2-40B4-BE49-F238E27FC236}">
                  <a16:creationId xmlns:a16="http://schemas.microsoft.com/office/drawing/2014/main" id="{67762DAE-BC19-488C-A0E8-D97D5B586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" name="Group 44">
            <a:extLst>
              <a:ext uri="{FF2B5EF4-FFF2-40B4-BE49-F238E27FC236}">
                <a16:creationId xmlns:a16="http://schemas.microsoft.com/office/drawing/2014/main" id="{A2C395AD-5499-4723-B4F0-15D8661D3A45}"/>
              </a:ext>
            </a:extLst>
          </p:cNvPr>
          <p:cNvGrpSpPr>
            <a:grpSpLocks/>
          </p:cNvGrpSpPr>
          <p:nvPr/>
        </p:nvGrpSpPr>
        <p:grpSpPr bwMode="auto">
          <a:xfrm>
            <a:off x="2817554" y="3334633"/>
            <a:ext cx="287338" cy="787400"/>
            <a:chOff x="1756" y="2113"/>
            <a:chExt cx="181" cy="499"/>
          </a:xfrm>
        </p:grpSpPr>
        <p:sp>
          <p:nvSpPr>
            <p:cNvPr id="150" name="Line 45">
              <a:extLst>
                <a:ext uri="{FF2B5EF4-FFF2-40B4-BE49-F238E27FC236}">
                  <a16:creationId xmlns:a16="http://schemas.microsoft.com/office/drawing/2014/main" id="{DFC003FC-88C1-4D68-A1A0-DECF53DA6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46">
              <a:extLst>
                <a:ext uri="{FF2B5EF4-FFF2-40B4-BE49-F238E27FC236}">
                  <a16:creationId xmlns:a16="http://schemas.microsoft.com/office/drawing/2014/main" id="{AB9AA779-1E90-4981-A211-2544E1D4A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48">
              <a:extLst>
                <a:ext uri="{FF2B5EF4-FFF2-40B4-BE49-F238E27FC236}">
                  <a16:creationId xmlns:a16="http://schemas.microsoft.com/office/drawing/2014/main" id="{F9A272B1-B1C0-432F-A8D2-EC7143AC3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" name="Group 44">
            <a:extLst>
              <a:ext uri="{FF2B5EF4-FFF2-40B4-BE49-F238E27FC236}">
                <a16:creationId xmlns:a16="http://schemas.microsoft.com/office/drawing/2014/main" id="{8CFD1620-DB3D-4A6F-8D62-58CFC379B1FB}"/>
              </a:ext>
            </a:extLst>
          </p:cNvPr>
          <p:cNvGrpSpPr>
            <a:grpSpLocks/>
          </p:cNvGrpSpPr>
          <p:nvPr/>
        </p:nvGrpSpPr>
        <p:grpSpPr bwMode="auto">
          <a:xfrm>
            <a:off x="4304148" y="3380568"/>
            <a:ext cx="287338" cy="787400"/>
            <a:chOff x="1756" y="2113"/>
            <a:chExt cx="181" cy="499"/>
          </a:xfrm>
        </p:grpSpPr>
        <p:sp>
          <p:nvSpPr>
            <p:cNvPr id="154" name="Line 45">
              <a:extLst>
                <a:ext uri="{FF2B5EF4-FFF2-40B4-BE49-F238E27FC236}">
                  <a16:creationId xmlns:a16="http://schemas.microsoft.com/office/drawing/2014/main" id="{68F0B8D4-0C6F-4B8C-BB6F-381B83CAB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46">
              <a:extLst>
                <a:ext uri="{FF2B5EF4-FFF2-40B4-BE49-F238E27FC236}">
                  <a16:creationId xmlns:a16="http://schemas.microsoft.com/office/drawing/2014/main" id="{9CFDF1C5-73F8-44EC-90D7-317878125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48">
              <a:extLst>
                <a:ext uri="{FF2B5EF4-FFF2-40B4-BE49-F238E27FC236}">
                  <a16:creationId xmlns:a16="http://schemas.microsoft.com/office/drawing/2014/main" id="{C8D4760F-DBC4-41A5-A98C-7D42F12E3E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756" y="2113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57" name="Group 139">
            <a:extLst>
              <a:ext uri="{FF2B5EF4-FFF2-40B4-BE49-F238E27FC236}">
                <a16:creationId xmlns:a16="http://schemas.microsoft.com/office/drawing/2014/main" id="{D4F74065-3018-4AA3-91FA-74FCCEC32751}"/>
              </a:ext>
            </a:extLst>
          </p:cNvPr>
          <p:cNvGrpSpPr/>
          <p:nvPr/>
        </p:nvGrpSpPr>
        <p:grpSpPr>
          <a:xfrm>
            <a:off x="4034425" y="3527124"/>
            <a:ext cx="393700" cy="1271588"/>
            <a:chOff x="3962400" y="6248400"/>
            <a:chExt cx="393700" cy="1271588"/>
          </a:xfrm>
        </p:grpSpPr>
        <p:sp>
          <p:nvSpPr>
            <p:cNvPr id="158" name="AutoShape 14">
              <a:extLst>
                <a:ext uri="{FF2B5EF4-FFF2-40B4-BE49-F238E27FC236}">
                  <a16:creationId xmlns:a16="http://schemas.microsoft.com/office/drawing/2014/main" id="{CDEF4BE9-18E2-40C3-AED8-47D1D56A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" name="AutoShape 15">
              <a:extLst>
                <a:ext uri="{FF2B5EF4-FFF2-40B4-BE49-F238E27FC236}">
                  <a16:creationId xmlns:a16="http://schemas.microsoft.com/office/drawing/2014/main" id="{1F90A7C0-CC13-46F8-8280-2A22EF6B7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811EA25-FF50-411E-84A9-27C92CB3F0A7}"/>
              </a:ext>
            </a:extLst>
          </p:cNvPr>
          <p:cNvCxnSpPr>
            <a:cxnSpLocks/>
          </p:cNvCxnSpPr>
          <p:nvPr/>
        </p:nvCxnSpPr>
        <p:spPr>
          <a:xfrm>
            <a:off x="3456253" y="9433787"/>
            <a:ext cx="349968" cy="3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1" name="Group 292">
            <a:extLst>
              <a:ext uri="{FF2B5EF4-FFF2-40B4-BE49-F238E27FC236}">
                <a16:creationId xmlns:a16="http://schemas.microsoft.com/office/drawing/2014/main" id="{CAF791C4-7FCC-4BC3-8A12-448D3ABF7B9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95361" y="8606380"/>
            <a:ext cx="222250" cy="858838"/>
            <a:chOff x="384" y="816"/>
            <a:chExt cx="140" cy="541"/>
          </a:xfrm>
        </p:grpSpPr>
        <p:sp>
          <p:nvSpPr>
            <p:cNvPr id="162" name="Line 293">
              <a:extLst>
                <a:ext uri="{FF2B5EF4-FFF2-40B4-BE49-F238E27FC236}">
                  <a16:creationId xmlns:a16="http://schemas.microsoft.com/office/drawing/2014/main" id="{0EB6EFF9-3E74-4D52-8807-DFC90B9FA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294">
              <a:extLst>
                <a:ext uri="{FF2B5EF4-FFF2-40B4-BE49-F238E27FC236}">
                  <a16:creationId xmlns:a16="http://schemas.microsoft.com/office/drawing/2014/main" id="{C4681E45-37D2-487C-8475-A95C2544ED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95">
              <a:extLst>
                <a:ext uri="{FF2B5EF4-FFF2-40B4-BE49-F238E27FC236}">
                  <a16:creationId xmlns:a16="http://schemas.microsoft.com/office/drawing/2014/main" id="{497A5580-4C3A-4A4A-9541-E75D3F3DA7DA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65" name="Group 437">
            <a:extLst>
              <a:ext uri="{FF2B5EF4-FFF2-40B4-BE49-F238E27FC236}">
                <a16:creationId xmlns:a16="http://schemas.microsoft.com/office/drawing/2014/main" id="{DD58617C-DAC1-4005-8915-68A79EAA91EA}"/>
              </a:ext>
            </a:extLst>
          </p:cNvPr>
          <p:cNvGrpSpPr>
            <a:grpSpLocks/>
          </p:cNvGrpSpPr>
          <p:nvPr/>
        </p:nvGrpSpPr>
        <p:grpSpPr bwMode="auto">
          <a:xfrm>
            <a:off x="5531431" y="8197200"/>
            <a:ext cx="222250" cy="858837"/>
            <a:chOff x="384" y="816"/>
            <a:chExt cx="140" cy="541"/>
          </a:xfrm>
        </p:grpSpPr>
        <p:sp>
          <p:nvSpPr>
            <p:cNvPr id="166" name="Line 438">
              <a:extLst>
                <a:ext uri="{FF2B5EF4-FFF2-40B4-BE49-F238E27FC236}">
                  <a16:creationId xmlns:a16="http://schemas.microsoft.com/office/drawing/2014/main" id="{8F0ECCBC-F10B-4B89-9B6E-BC54D4084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439">
              <a:extLst>
                <a:ext uri="{FF2B5EF4-FFF2-40B4-BE49-F238E27FC236}">
                  <a16:creationId xmlns:a16="http://schemas.microsoft.com/office/drawing/2014/main" id="{BCF1A3E6-3230-435C-8E3C-57D5A1380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440">
              <a:extLst>
                <a:ext uri="{FF2B5EF4-FFF2-40B4-BE49-F238E27FC236}">
                  <a16:creationId xmlns:a16="http://schemas.microsoft.com/office/drawing/2014/main" id="{89501B8F-B953-48EB-8143-89AA40297F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CEFB61D-4F14-44E1-BCEC-AF95C1CA0873}"/>
              </a:ext>
            </a:extLst>
          </p:cNvPr>
          <p:cNvGrpSpPr>
            <a:grpSpLocks/>
          </p:cNvGrpSpPr>
          <p:nvPr/>
        </p:nvGrpSpPr>
        <p:grpSpPr bwMode="auto">
          <a:xfrm>
            <a:off x="3922471" y="4395256"/>
            <a:ext cx="1187289" cy="1187905"/>
            <a:chOff x="0" y="0"/>
            <a:chExt cx="2084" cy="2980"/>
          </a:xfrm>
        </p:grpSpPr>
        <p:sp>
          <p:nvSpPr>
            <p:cNvPr id="170" name="Freeform 3092" descr="30%">
              <a:extLst>
                <a:ext uri="{FF2B5EF4-FFF2-40B4-BE49-F238E27FC236}">
                  <a16:creationId xmlns:a16="http://schemas.microsoft.com/office/drawing/2014/main" id="{B5B454D4-9BE1-465E-A6A0-492BCCF62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pattFill prst="pct30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A03516C-E652-4B05-8249-74F1ACB3D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175" name="Line 749">
                <a:extLst>
                  <a:ext uri="{FF2B5EF4-FFF2-40B4-BE49-F238E27FC236}">
                    <a16:creationId xmlns:a16="http://schemas.microsoft.com/office/drawing/2014/main" id="{F5C0425C-8B4E-475B-BF23-96096E94E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6" name="Line 750">
                <a:extLst>
                  <a:ext uri="{FF2B5EF4-FFF2-40B4-BE49-F238E27FC236}">
                    <a16:creationId xmlns:a16="http://schemas.microsoft.com/office/drawing/2014/main" id="{5368E7F0-9B45-4C69-8F4D-A739A9158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5C04B7C9-6782-4CB4-B113-C8DDF3982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173" name="Line 752">
                <a:extLst>
                  <a:ext uri="{FF2B5EF4-FFF2-40B4-BE49-F238E27FC236}">
                    <a16:creationId xmlns:a16="http://schemas.microsoft.com/office/drawing/2014/main" id="{A066218B-A635-4D89-96FD-1259C2FED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4" name="Line 753">
                <a:extLst>
                  <a:ext uri="{FF2B5EF4-FFF2-40B4-BE49-F238E27FC236}">
                    <a16:creationId xmlns:a16="http://schemas.microsoft.com/office/drawing/2014/main" id="{96EDC7E6-83BD-4F4F-ABE3-C9E7BB35A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77" name="Group 139">
            <a:extLst>
              <a:ext uri="{FF2B5EF4-FFF2-40B4-BE49-F238E27FC236}">
                <a16:creationId xmlns:a16="http://schemas.microsoft.com/office/drawing/2014/main" id="{B9A33EE8-A01D-4CD7-A24A-D83AB05E4F1D}"/>
              </a:ext>
            </a:extLst>
          </p:cNvPr>
          <p:cNvGrpSpPr/>
          <p:nvPr/>
        </p:nvGrpSpPr>
        <p:grpSpPr>
          <a:xfrm>
            <a:off x="2849225" y="3534044"/>
            <a:ext cx="393700" cy="1271588"/>
            <a:chOff x="3962400" y="6248400"/>
            <a:chExt cx="393700" cy="1271588"/>
          </a:xfrm>
        </p:grpSpPr>
        <p:sp>
          <p:nvSpPr>
            <p:cNvPr id="178" name="AutoShape 14">
              <a:extLst>
                <a:ext uri="{FF2B5EF4-FFF2-40B4-BE49-F238E27FC236}">
                  <a16:creationId xmlns:a16="http://schemas.microsoft.com/office/drawing/2014/main" id="{B6A33192-C450-4DF3-86A3-7497F8AA8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" name="AutoShape 15">
              <a:extLst>
                <a:ext uri="{FF2B5EF4-FFF2-40B4-BE49-F238E27FC236}">
                  <a16:creationId xmlns:a16="http://schemas.microsoft.com/office/drawing/2014/main" id="{7D6E5DAD-81C6-43EF-A6A7-5F0582990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0AB8308-DA4D-4A78-B6D5-9BD57D568F6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46895" y="4299995"/>
            <a:ext cx="1223284" cy="1258971"/>
            <a:chOff x="0" y="0"/>
            <a:chExt cx="2084" cy="2980"/>
          </a:xfrm>
        </p:grpSpPr>
        <p:sp>
          <p:nvSpPr>
            <p:cNvPr id="181" name="Freeform 3100" descr="30%">
              <a:extLst>
                <a:ext uri="{FF2B5EF4-FFF2-40B4-BE49-F238E27FC236}">
                  <a16:creationId xmlns:a16="http://schemas.microsoft.com/office/drawing/2014/main" id="{A6C20E49-02CE-4BCB-96C5-7F045A121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pattFill prst="pct30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2669E42E-77BB-450A-A0EE-5A8504377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186" name="Line 669">
                <a:extLst>
                  <a:ext uri="{FF2B5EF4-FFF2-40B4-BE49-F238E27FC236}">
                    <a16:creationId xmlns:a16="http://schemas.microsoft.com/office/drawing/2014/main" id="{9485DC8B-79D8-4FF5-BF0A-07282F726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7" name="Line 670">
                <a:extLst>
                  <a:ext uri="{FF2B5EF4-FFF2-40B4-BE49-F238E27FC236}">
                    <a16:creationId xmlns:a16="http://schemas.microsoft.com/office/drawing/2014/main" id="{C5981D4C-8200-4AC2-A512-40594FABF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F61DBEED-885C-4525-B1CA-8944F1F3B4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184" name="Line 672">
                <a:extLst>
                  <a:ext uri="{FF2B5EF4-FFF2-40B4-BE49-F238E27FC236}">
                    <a16:creationId xmlns:a16="http://schemas.microsoft.com/office/drawing/2014/main" id="{910C2FF9-B045-4108-8890-6C7109312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5" name="Line 673">
                <a:extLst>
                  <a:ext uri="{FF2B5EF4-FFF2-40B4-BE49-F238E27FC236}">
                    <a16:creationId xmlns:a16="http://schemas.microsoft.com/office/drawing/2014/main" id="{9A3E0F4E-B7B0-4274-B3C5-D71E46F8B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9882214-57E5-48E0-95F4-DF575BE2D293}"/>
              </a:ext>
            </a:extLst>
          </p:cNvPr>
          <p:cNvGrpSpPr>
            <a:grpSpLocks/>
          </p:cNvGrpSpPr>
          <p:nvPr/>
        </p:nvGrpSpPr>
        <p:grpSpPr bwMode="auto">
          <a:xfrm>
            <a:off x="2268196" y="6915270"/>
            <a:ext cx="1100611" cy="1313443"/>
            <a:chOff x="0" y="0"/>
            <a:chExt cx="2084" cy="2980"/>
          </a:xfrm>
        </p:grpSpPr>
        <p:sp>
          <p:nvSpPr>
            <p:cNvPr id="189" name="Freeform 3092" descr="30%">
              <a:extLst>
                <a:ext uri="{FF2B5EF4-FFF2-40B4-BE49-F238E27FC236}">
                  <a16:creationId xmlns:a16="http://schemas.microsoft.com/office/drawing/2014/main" id="{8F35BB91-F97C-480B-9D7E-9388207E8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pattFill prst="pct30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805B346D-E236-4264-9861-7F2C3EAB8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301" name="Line 749">
                <a:extLst>
                  <a:ext uri="{FF2B5EF4-FFF2-40B4-BE49-F238E27FC236}">
                    <a16:creationId xmlns:a16="http://schemas.microsoft.com/office/drawing/2014/main" id="{868B6B56-D2AF-4190-A35B-A6EA03F3E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2" name="Line 750">
                <a:extLst>
                  <a:ext uri="{FF2B5EF4-FFF2-40B4-BE49-F238E27FC236}">
                    <a16:creationId xmlns:a16="http://schemas.microsoft.com/office/drawing/2014/main" id="{664AFE2F-5DC9-487E-B653-4164773BA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9C70B908-6B44-4F5B-84B5-787ECBA37D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299" name="Line 752">
                <a:extLst>
                  <a:ext uri="{FF2B5EF4-FFF2-40B4-BE49-F238E27FC236}">
                    <a16:creationId xmlns:a16="http://schemas.microsoft.com/office/drawing/2014/main" id="{5EC95ABA-F275-416E-AA31-B8C4AE413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0" name="Line 753">
                <a:extLst>
                  <a:ext uri="{FF2B5EF4-FFF2-40B4-BE49-F238E27FC236}">
                    <a16:creationId xmlns:a16="http://schemas.microsoft.com/office/drawing/2014/main" id="{AADD7936-F7CB-48C9-9365-0BE1AEEF4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1CFC402-FF2C-4426-A657-B23292EBF6D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74047" y="6216285"/>
            <a:ext cx="1351196" cy="1210610"/>
            <a:chOff x="0" y="0"/>
            <a:chExt cx="2084" cy="2980"/>
          </a:xfrm>
        </p:grpSpPr>
        <p:sp>
          <p:nvSpPr>
            <p:cNvPr id="304" name="Freeform 3100" descr="30%">
              <a:extLst>
                <a:ext uri="{FF2B5EF4-FFF2-40B4-BE49-F238E27FC236}">
                  <a16:creationId xmlns:a16="http://schemas.microsoft.com/office/drawing/2014/main" id="{6AAE5DDE-5435-42FF-9037-4C5B4DB4C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pattFill prst="pct30">
              <a:fgClr>
                <a:srgbClr val="FF9900"/>
              </a:fgClr>
              <a:bgClr>
                <a:srgbClr val="FFFFFF"/>
              </a:bgClr>
            </a:patt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56CA154E-7CE4-40D4-9A8A-9F1BA9AA6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309" name="Line 669">
                <a:extLst>
                  <a:ext uri="{FF2B5EF4-FFF2-40B4-BE49-F238E27FC236}">
                    <a16:creationId xmlns:a16="http://schemas.microsoft.com/office/drawing/2014/main" id="{5ECAC50B-D224-4A5C-B7FE-9B19AC2FD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0" name="Line 670">
                <a:extLst>
                  <a:ext uri="{FF2B5EF4-FFF2-40B4-BE49-F238E27FC236}">
                    <a16:creationId xmlns:a16="http://schemas.microsoft.com/office/drawing/2014/main" id="{3D4881C7-359B-46CA-9259-7845A2FAA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EC2C8BF2-6C3D-4789-BF2F-D6861CBD5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307" name="Line 672">
                <a:extLst>
                  <a:ext uri="{FF2B5EF4-FFF2-40B4-BE49-F238E27FC236}">
                    <a16:creationId xmlns:a16="http://schemas.microsoft.com/office/drawing/2014/main" id="{A362BA4F-1DFC-4F8D-95E2-104B06C7C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8" name="Line 673">
                <a:extLst>
                  <a:ext uri="{FF2B5EF4-FFF2-40B4-BE49-F238E27FC236}">
                    <a16:creationId xmlns:a16="http://schemas.microsoft.com/office/drawing/2014/main" id="{71836A9E-92C2-4F12-B72F-7238AB511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311" name="Group 437">
            <a:extLst>
              <a:ext uri="{FF2B5EF4-FFF2-40B4-BE49-F238E27FC236}">
                <a16:creationId xmlns:a16="http://schemas.microsoft.com/office/drawing/2014/main" id="{B3DCB159-3AB8-494B-A976-3B334507174E}"/>
              </a:ext>
            </a:extLst>
          </p:cNvPr>
          <p:cNvGrpSpPr>
            <a:grpSpLocks/>
          </p:cNvGrpSpPr>
          <p:nvPr/>
        </p:nvGrpSpPr>
        <p:grpSpPr bwMode="auto">
          <a:xfrm>
            <a:off x="5197885" y="6460120"/>
            <a:ext cx="222250" cy="858837"/>
            <a:chOff x="384" y="816"/>
            <a:chExt cx="140" cy="541"/>
          </a:xfrm>
        </p:grpSpPr>
        <p:sp>
          <p:nvSpPr>
            <p:cNvPr id="312" name="Line 438">
              <a:extLst>
                <a:ext uri="{FF2B5EF4-FFF2-40B4-BE49-F238E27FC236}">
                  <a16:creationId xmlns:a16="http://schemas.microsoft.com/office/drawing/2014/main" id="{74406AA4-C18D-4448-9830-E86174DE4B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439">
              <a:extLst>
                <a:ext uri="{FF2B5EF4-FFF2-40B4-BE49-F238E27FC236}">
                  <a16:creationId xmlns:a16="http://schemas.microsoft.com/office/drawing/2014/main" id="{EF4AF979-C471-4F1A-8A9D-D7E16DD73E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Freeform 440">
              <a:extLst>
                <a:ext uri="{FF2B5EF4-FFF2-40B4-BE49-F238E27FC236}">
                  <a16:creationId xmlns:a16="http://schemas.microsoft.com/office/drawing/2014/main" id="{466FC3A1-DCC4-4193-989B-844633F6DF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437">
            <a:extLst>
              <a:ext uri="{FF2B5EF4-FFF2-40B4-BE49-F238E27FC236}">
                <a16:creationId xmlns:a16="http://schemas.microsoft.com/office/drawing/2014/main" id="{CDBD877B-D437-4E23-BE0B-789B60197EA5}"/>
              </a:ext>
            </a:extLst>
          </p:cNvPr>
          <p:cNvGrpSpPr>
            <a:grpSpLocks/>
          </p:cNvGrpSpPr>
          <p:nvPr/>
        </p:nvGrpSpPr>
        <p:grpSpPr bwMode="auto">
          <a:xfrm>
            <a:off x="5420307" y="7384780"/>
            <a:ext cx="222250" cy="809624"/>
            <a:chOff x="383" y="847"/>
            <a:chExt cx="140" cy="510"/>
          </a:xfrm>
        </p:grpSpPr>
        <p:sp>
          <p:nvSpPr>
            <p:cNvPr id="316" name="Line 438">
              <a:extLst>
                <a:ext uri="{FF2B5EF4-FFF2-40B4-BE49-F238E27FC236}">
                  <a16:creationId xmlns:a16="http://schemas.microsoft.com/office/drawing/2014/main" id="{B04EE1CD-3388-4FF9-8E10-2AFE08F2C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Line 439">
              <a:extLst>
                <a:ext uri="{FF2B5EF4-FFF2-40B4-BE49-F238E27FC236}">
                  <a16:creationId xmlns:a16="http://schemas.microsoft.com/office/drawing/2014/main" id="{91AFD110-BB8B-4334-AB22-9BFC11A6C6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" name="Freeform 440">
              <a:extLst>
                <a:ext uri="{FF2B5EF4-FFF2-40B4-BE49-F238E27FC236}">
                  <a16:creationId xmlns:a16="http://schemas.microsoft.com/office/drawing/2014/main" id="{ABCC0C4F-DBB0-456D-BEAF-6960E4A3910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3" y="847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23" name="Group 292">
            <a:extLst>
              <a:ext uri="{FF2B5EF4-FFF2-40B4-BE49-F238E27FC236}">
                <a16:creationId xmlns:a16="http://schemas.microsoft.com/office/drawing/2014/main" id="{05BC00F8-CB9B-49E3-BDCB-89E15BED2E0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67196" y="7286542"/>
            <a:ext cx="222250" cy="858838"/>
            <a:chOff x="384" y="816"/>
            <a:chExt cx="140" cy="541"/>
          </a:xfrm>
        </p:grpSpPr>
        <p:sp>
          <p:nvSpPr>
            <p:cNvPr id="324" name="Line 293">
              <a:extLst>
                <a:ext uri="{FF2B5EF4-FFF2-40B4-BE49-F238E27FC236}">
                  <a16:creationId xmlns:a16="http://schemas.microsoft.com/office/drawing/2014/main" id="{AFB714F8-131D-45BC-ADFA-7521FCE02A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Line 294">
              <a:extLst>
                <a:ext uri="{FF2B5EF4-FFF2-40B4-BE49-F238E27FC236}">
                  <a16:creationId xmlns:a16="http://schemas.microsoft.com/office/drawing/2014/main" id="{F27E9C6C-C6C4-4DA9-9C9A-30BA805E7E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Freeform 295">
              <a:extLst>
                <a:ext uri="{FF2B5EF4-FFF2-40B4-BE49-F238E27FC236}">
                  <a16:creationId xmlns:a16="http://schemas.microsoft.com/office/drawing/2014/main" id="{EAAF1712-C942-48EF-A8E3-B680A5D79A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" name="Group 292">
            <a:extLst>
              <a:ext uri="{FF2B5EF4-FFF2-40B4-BE49-F238E27FC236}">
                <a16:creationId xmlns:a16="http://schemas.microsoft.com/office/drawing/2014/main" id="{8A907D2F-185B-41F7-B2B2-D9A56118F9B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19707" y="6341001"/>
            <a:ext cx="222250" cy="858838"/>
            <a:chOff x="384" y="816"/>
            <a:chExt cx="140" cy="541"/>
          </a:xfrm>
        </p:grpSpPr>
        <p:sp>
          <p:nvSpPr>
            <p:cNvPr id="328" name="Line 293">
              <a:extLst>
                <a:ext uri="{FF2B5EF4-FFF2-40B4-BE49-F238E27FC236}">
                  <a16:creationId xmlns:a16="http://schemas.microsoft.com/office/drawing/2014/main" id="{CA4E48D1-25F8-43E2-872B-713A8CD9E6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Line 294">
              <a:extLst>
                <a:ext uri="{FF2B5EF4-FFF2-40B4-BE49-F238E27FC236}">
                  <a16:creationId xmlns:a16="http://schemas.microsoft.com/office/drawing/2014/main" id="{A546EFB2-C590-4CF5-8567-AC6D3B60C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Freeform 295">
              <a:extLst>
                <a:ext uri="{FF2B5EF4-FFF2-40B4-BE49-F238E27FC236}">
                  <a16:creationId xmlns:a16="http://schemas.microsoft.com/office/drawing/2014/main" id="{FE637FE1-FFB1-4A45-8A35-F18DCC9E88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5" name="Group 139">
            <a:extLst>
              <a:ext uri="{FF2B5EF4-FFF2-40B4-BE49-F238E27FC236}">
                <a16:creationId xmlns:a16="http://schemas.microsoft.com/office/drawing/2014/main" id="{B4FF05A3-F6C4-49C6-96D0-53B41A63BF2E}"/>
              </a:ext>
            </a:extLst>
          </p:cNvPr>
          <p:cNvGrpSpPr/>
          <p:nvPr/>
        </p:nvGrpSpPr>
        <p:grpSpPr>
          <a:xfrm>
            <a:off x="4499368" y="4781546"/>
            <a:ext cx="393700" cy="1271588"/>
            <a:chOff x="3962400" y="6248400"/>
            <a:chExt cx="393700" cy="1271588"/>
          </a:xfrm>
        </p:grpSpPr>
        <p:sp>
          <p:nvSpPr>
            <p:cNvPr id="336" name="AutoShape 14">
              <a:extLst>
                <a:ext uri="{FF2B5EF4-FFF2-40B4-BE49-F238E27FC236}">
                  <a16:creationId xmlns:a16="http://schemas.microsoft.com/office/drawing/2014/main" id="{2387B645-151B-4FFD-9109-B2DC63F5C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AutoShape 15">
              <a:extLst>
                <a:ext uri="{FF2B5EF4-FFF2-40B4-BE49-F238E27FC236}">
                  <a16:creationId xmlns:a16="http://schemas.microsoft.com/office/drawing/2014/main" id="{89BA11BA-FCA2-4888-96C0-2C15BE586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38" name="Group 139">
            <a:extLst>
              <a:ext uri="{FF2B5EF4-FFF2-40B4-BE49-F238E27FC236}">
                <a16:creationId xmlns:a16="http://schemas.microsoft.com/office/drawing/2014/main" id="{902A89B0-5641-4D08-B88B-5A2BA5C24B0A}"/>
              </a:ext>
            </a:extLst>
          </p:cNvPr>
          <p:cNvGrpSpPr/>
          <p:nvPr/>
        </p:nvGrpSpPr>
        <p:grpSpPr>
          <a:xfrm>
            <a:off x="2559912" y="5641763"/>
            <a:ext cx="393700" cy="1271588"/>
            <a:chOff x="3962400" y="6248400"/>
            <a:chExt cx="393700" cy="1271588"/>
          </a:xfrm>
        </p:grpSpPr>
        <p:sp>
          <p:nvSpPr>
            <p:cNvPr id="339" name="AutoShape 14">
              <a:extLst>
                <a:ext uri="{FF2B5EF4-FFF2-40B4-BE49-F238E27FC236}">
                  <a16:creationId xmlns:a16="http://schemas.microsoft.com/office/drawing/2014/main" id="{4542378E-0832-4B02-9704-6DE16A26C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AutoShape 15">
              <a:extLst>
                <a:ext uri="{FF2B5EF4-FFF2-40B4-BE49-F238E27FC236}">
                  <a16:creationId xmlns:a16="http://schemas.microsoft.com/office/drawing/2014/main" id="{248DE045-23D0-4252-B2B8-E4A97FF87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41" name="Group 139">
            <a:extLst>
              <a:ext uri="{FF2B5EF4-FFF2-40B4-BE49-F238E27FC236}">
                <a16:creationId xmlns:a16="http://schemas.microsoft.com/office/drawing/2014/main" id="{E984CB66-6802-4F50-8140-DB4173D619F9}"/>
              </a:ext>
            </a:extLst>
          </p:cNvPr>
          <p:cNvGrpSpPr/>
          <p:nvPr/>
        </p:nvGrpSpPr>
        <p:grpSpPr>
          <a:xfrm>
            <a:off x="2539173" y="4537038"/>
            <a:ext cx="393700" cy="1271588"/>
            <a:chOff x="3962400" y="6248400"/>
            <a:chExt cx="393700" cy="1271588"/>
          </a:xfrm>
        </p:grpSpPr>
        <p:sp>
          <p:nvSpPr>
            <p:cNvPr id="342" name="AutoShape 14">
              <a:extLst>
                <a:ext uri="{FF2B5EF4-FFF2-40B4-BE49-F238E27FC236}">
                  <a16:creationId xmlns:a16="http://schemas.microsoft.com/office/drawing/2014/main" id="{3B14AFC6-3288-42AB-BC68-080D01925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AutoShape 15">
              <a:extLst>
                <a:ext uri="{FF2B5EF4-FFF2-40B4-BE49-F238E27FC236}">
                  <a16:creationId xmlns:a16="http://schemas.microsoft.com/office/drawing/2014/main" id="{F1933110-2F91-4BC8-8A59-B437FF49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243F72D-18A9-4118-8BD3-B89DA8368585}"/>
              </a:ext>
            </a:extLst>
          </p:cNvPr>
          <p:cNvCxnSpPr>
            <a:cxnSpLocks/>
          </p:cNvCxnSpPr>
          <p:nvPr/>
        </p:nvCxnSpPr>
        <p:spPr>
          <a:xfrm flipV="1">
            <a:off x="3453670" y="7352744"/>
            <a:ext cx="12901" cy="2102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2EFBF46E-E10B-458D-8206-91A22E4FEF85}"/>
              </a:ext>
            </a:extLst>
          </p:cNvPr>
          <p:cNvCxnSpPr>
            <a:cxnSpLocks/>
          </p:cNvCxnSpPr>
          <p:nvPr/>
        </p:nvCxnSpPr>
        <p:spPr>
          <a:xfrm flipV="1">
            <a:off x="3801055" y="7352744"/>
            <a:ext cx="0" cy="20507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1A2A282A-1195-4ED8-96CB-F6C657A91669}"/>
              </a:ext>
            </a:extLst>
          </p:cNvPr>
          <p:cNvCxnSpPr>
            <a:cxnSpLocks/>
          </p:cNvCxnSpPr>
          <p:nvPr/>
        </p:nvCxnSpPr>
        <p:spPr>
          <a:xfrm>
            <a:off x="3466571" y="7352744"/>
            <a:ext cx="349968" cy="3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C58E1C31-FE4C-49D6-B71A-BE6B41812668}"/>
              </a:ext>
            </a:extLst>
          </p:cNvPr>
          <p:cNvCxnSpPr>
            <a:cxnSpLocks/>
          </p:cNvCxnSpPr>
          <p:nvPr/>
        </p:nvCxnSpPr>
        <p:spPr>
          <a:xfrm flipH="1">
            <a:off x="3447711" y="5763143"/>
            <a:ext cx="12409" cy="1238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0B151CC0-B551-449B-8812-665A6CD9EA4D}"/>
              </a:ext>
            </a:extLst>
          </p:cNvPr>
          <p:cNvCxnSpPr>
            <a:cxnSpLocks/>
          </p:cNvCxnSpPr>
          <p:nvPr/>
        </p:nvCxnSpPr>
        <p:spPr>
          <a:xfrm flipH="1">
            <a:off x="3703336" y="5763143"/>
            <a:ext cx="12409" cy="1238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69246D84-A109-4F90-B389-B051E0056C86}"/>
              </a:ext>
            </a:extLst>
          </p:cNvPr>
          <p:cNvCxnSpPr>
            <a:cxnSpLocks/>
          </p:cNvCxnSpPr>
          <p:nvPr/>
        </p:nvCxnSpPr>
        <p:spPr>
          <a:xfrm>
            <a:off x="3319414" y="6686297"/>
            <a:ext cx="5463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5B29278-D997-406E-8B1E-3398983BFCE9}"/>
              </a:ext>
            </a:extLst>
          </p:cNvPr>
          <p:cNvCxnSpPr>
            <a:cxnSpLocks/>
          </p:cNvCxnSpPr>
          <p:nvPr/>
        </p:nvCxnSpPr>
        <p:spPr>
          <a:xfrm>
            <a:off x="3317044" y="6889539"/>
            <a:ext cx="5463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F3810810-8FD8-41ED-B579-1843784DA1FA}"/>
              </a:ext>
            </a:extLst>
          </p:cNvPr>
          <p:cNvCxnSpPr>
            <a:cxnSpLocks/>
          </p:cNvCxnSpPr>
          <p:nvPr/>
        </p:nvCxnSpPr>
        <p:spPr>
          <a:xfrm>
            <a:off x="3335347" y="6277690"/>
            <a:ext cx="5463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1E85DBF-57DD-457C-918D-5D494D30216F}"/>
              </a:ext>
            </a:extLst>
          </p:cNvPr>
          <p:cNvCxnSpPr>
            <a:cxnSpLocks/>
          </p:cNvCxnSpPr>
          <p:nvPr/>
        </p:nvCxnSpPr>
        <p:spPr>
          <a:xfrm>
            <a:off x="3319415" y="6490013"/>
            <a:ext cx="5463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42F1C64D-A44A-4761-AA4F-5CE69E12035F}"/>
              </a:ext>
            </a:extLst>
          </p:cNvPr>
          <p:cNvCxnSpPr>
            <a:cxnSpLocks/>
          </p:cNvCxnSpPr>
          <p:nvPr/>
        </p:nvCxnSpPr>
        <p:spPr>
          <a:xfrm>
            <a:off x="3332660" y="5877521"/>
            <a:ext cx="5463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64E4953F-3879-4D11-9C18-FE3A2B432C22}"/>
              </a:ext>
            </a:extLst>
          </p:cNvPr>
          <p:cNvCxnSpPr>
            <a:cxnSpLocks/>
          </p:cNvCxnSpPr>
          <p:nvPr/>
        </p:nvCxnSpPr>
        <p:spPr>
          <a:xfrm>
            <a:off x="3319415" y="6105801"/>
            <a:ext cx="5463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2A429412-BEE5-496A-825F-C427A9A415C9}"/>
              </a:ext>
            </a:extLst>
          </p:cNvPr>
          <p:cNvCxnSpPr>
            <a:cxnSpLocks/>
          </p:cNvCxnSpPr>
          <p:nvPr/>
        </p:nvCxnSpPr>
        <p:spPr>
          <a:xfrm>
            <a:off x="3447365" y="5675835"/>
            <a:ext cx="349968" cy="3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F4DA6132-2088-48E5-BCB2-2DB650A5C410}"/>
              </a:ext>
            </a:extLst>
          </p:cNvPr>
          <p:cNvCxnSpPr>
            <a:cxnSpLocks/>
          </p:cNvCxnSpPr>
          <p:nvPr/>
        </p:nvCxnSpPr>
        <p:spPr>
          <a:xfrm flipH="1" flipV="1">
            <a:off x="3236967" y="4535156"/>
            <a:ext cx="207815" cy="1162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53AA92F4-3BF0-4940-8E1B-B6324E2DFED2}"/>
              </a:ext>
            </a:extLst>
          </p:cNvPr>
          <p:cNvCxnSpPr>
            <a:cxnSpLocks/>
          </p:cNvCxnSpPr>
          <p:nvPr/>
        </p:nvCxnSpPr>
        <p:spPr>
          <a:xfrm flipV="1">
            <a:off x="3787359" y="4556892"/>
            <a:ext cx="239146" cy="11173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8" name="Isosceles Triangle 357">
            <a:extLst>
              <a:ext uri="{FF2B5EF4-FFF2-40B4-BE49-F238E27FC236}">
                <a16:creationId xmlns:a16="http://schemas.microsoft.com/office/drawing/2014/main" id="{3A2383C8-6202-4820-BC14-38FAD8CD1A84}"/>
              </a:ext>
            </a:extLst>
          </p:cNvPr>
          <p:cNvSpPr/>
          <p:nvPr/>
        </p:nvSpPr>
        <p:spPr>
          <a:xfrm>
            <a:off x="3550908" y="4170158"/>
            <a:ext cx="125540" cy="1333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7D0D7C7E-6F22-4645-8A39-BAC85F2216CA}"/>
              </a:ext>
            </a:extLst>
          </p:cNvPr>
          <p:cNvSpPr/>
          <p:nvPr/>
        </p:nvSpPr>
        <p:spPr>
          <a:xfrm>
            <a:off x="3558486" y="4356668"/>
            <a:ext cx="111711" cy="9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918C5EFB-341D-432C-82E7-12ABE896C86C}"/>
              </a:ext>
            </a:extLst>
          </p:cNvPr>
          <p:cNvSpPr/>
          <p:nvPr/>
        </p:nvSpPr>
        <p:spPr>
          <a:xfrm>
            <a:off x="3566269" y="4001167"/>
            <a:ext cx="122215" cy="1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6991CC52-8409-4F51-B189-42BAD1B4412F}"/>
              </a:ext>
            </a:extLst>
          </p:cNvPr>
          <p:cNvSpPr txBox="1"/>
          <p:nvPr/>
        </p:nvSpPr>
        <p:spPr>
          <a:xfrm>
            <a:off x="3453670" y="7811969"/>
            <a:ext cx="323165" cy="990540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r>
              <a:rPr lang="en-US" sz="900" dirty="0"/>
              <a:t>Shooting area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F8AE691F-0A1F-41E6-B98F-2DA32643B796}"/>
              </a:ext>
            </a:extLst>
          </p:cNvPr>
          <p:cNvSpPr txBox="1"/>
          <p:nvPr/>
        </p:nvSpPr>
        <p:spPr>
          <a:xfrm>
            <a:off x="3449544" y="4275763"/>
            <a:ext cx="323165" cy="990540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r>
              <a:rPr lang="en-US" sz="900" dirty="0"/>
              <a:t>Shooting area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F82AF782-D2A6-4161-B026-80366C789A13}"/>
              </a:ext>
            </a:extLst>
          </p:cNvPr>
          <p:cNvSpPr txBox="1"/>
          <p:nvPr/>
        </p:nvSpPr>
        <p:spPr>
          <a:xfrm>
            <a:off x="3431147" y="5767888"/>
            <a:ext cx="323165" cy="990540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r>
              <a:rPr lang="en-US" sz="900" dirty="0"/>
              <a:t>Shooting area</a:t>
            </a:r>
          </a:p>
        </p:txBody>
      </p:sp>
      <p:grpSp>
        <p:nvGrpSpPr>
          <p:cNvPr id="118" name="Group 292">
            <a:extLst>
              <a:ext uri="{FF2B5EF4-FFF2-40B4-BE49-F238E27FC236}">
                <a16:creationId xmlns:a16="http://schemas.microsoft.com/office/drawing/2014/main" id="{5B694109-9CC9-49E6-95F8-5216F387C5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61307" y="4979230"/>
            <a:ext cx="222250" cy="858838"/>
            <a:chOff x="384" y="816"/>
            <a:chExt cx="140" cy="541"/>
          </a:xfrm>
        </p:grpSpPr>
        <p:sp>
          <p:nvSpPr>
            <p:cNvPr id="119" name="Line 293">
              <a:extLst>
                <a:ext uri="{FF2B5EF4-FFF2-40B4-BE49-F238E27FC236}">
                  <a16:creationId xmlns:a16="http://schemas.microsoft.com/office/drawing/2014/main" id="{F60C54B0-90C8-4FED-8ACC-D2E869B339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294">
              <a:extLst>
                <a:ext uri="{FF2B5EF4-FFF2-40B4-BE49-F238E27FC236}">
                  <a16:creationId xmlns:a16="http://schemas.microsoft.com/office/drawing/2014/main" id="{81F72CE2-D0BE-458C-B295-1406D69A1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295">
              <a:extLst>
                <a:ext uri="{FF2B5EF4-FFF2-40B4-BE49-F238E27FC236}">
                  <a16:creationId xmlns:a16="http://schemas.microsoft.com/office/drawing/2014/main" id="{17FE204F-E560-4099-8BA1-9089A8EEDEA1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31" name="Group 437">
            <a:extLst>
              <a:ext uri="{FF2B5EF4-FFF2-40B4-BE49-F238E27FC236}">
                <a16:creationId xmlns:a16="http://schemas.microsoft.com/office/drawing/2014/main" id="{DC1F691B-4032-4AD1-98BB-539FEC05F919}"/>
              </a:ext>
            </a:extLst>
          </p:cNvPr>
          <p:cNvGrpSpPr>
            <a:grpSpLocks/>
          </p:cNvGrpSpPr>
          <p:nvPr/>
        </p:nvGrpSpPr>
        <p:grpSpPr bwMode="auto">
          <a:xfrm>
            <a:off x="5015970" y="4571460"/>
            <a:ext cx="222250" cy="858837"/>
            <a:chOff x="384" y="816"/>
            <a:chExt cx="140" cy="541"/>
          </a:xfrm>
        </p:grpSpPr>
        <p:sp>
          <p:nvSpPr>
            <p:cNvPr id="332" name="Line 438">
              <a:extLst>
                <a:ext uri="{FF2B5EF4-FFF2-40B4-BE49-F238E27FC236}">
                  <a16:creationId xmlns:a16="http://schemas.microsoft.com/office/drawing/2014/main" id="{09CF6149-D653-4DC7-9FE0-8F7C3CAEE2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Line 439">
              <a:extLst>
                <a:ext uri="{FF2B5EF4-FFF2-40B4-BE49-F238E27FC236}">
                  <a16:creationId xmlns:a16="http://schemas.microsoft.com/office/drawing/2014/main" id="{308C2175-E849-4B33-96E1-73A538B3F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Freeform 440">
              <a:extLst>
                <a:ext uri="{FF2B5EF4-FFF2-40B4-BE49-F238E27FC236}">
                  <a16:creationId xmlns:a16="http://schemas.microsoft.com/office/drawing/2014/main" id="{91756EF2-6879-405A-832B-D2BAD7D8CB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" name="Group 437">
            <a:extLst>
              <a:ext uri="{FF2B5EF4-FFF2-40B4-BE49-F238E27FC236}">
                <a16:creationId xmlns:a16="http://schemas.microsoft.com/office/drawing/2014/main" id="{1BE840EB-08E2-48E4-8940-A71E475ABAF9}"/>
              </a:ext>
            </a:extLst>
          </p:cNvPr>
          <p:cNvGrpSpPr>
            <a:grpSpLocks/>
          </p:cNvGrpSpPr>
          <p:nvPr/>
        </p:nvGrpSpPr>
        <p:grpSpPr bwMode="auto">
          <a:xfrm>
            <a:off x="4928956" y="5307289"/>
            <a:ext cx="222250" cy="858837"/>
            <a:chOff x="384" y="816"/>
            <a:chExt cx="140" cy="541"/>
          </a:xfrm>
        </p:grpSpPr>
        <p:sp>
          <p:nvSpPr>
            <p:cNvPr id="320" name="Line 438">
              <a:extLst>
                <a:ext uri="{FF2B5EF4-FFF2-40B4-BE49-F238E27FC236}">
                  <a16:creationId xmlns:a16="http://schemas.microsoft.com/office/drawing/2014/main" id="{F384A0C6-185F-41C4-8ED5-CBAACFA42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Line 439">
              <a:extLst>
                <a:ext uri="{FF2B5EF4-FFF2-40B4-BE49-F238E27FC236}">
                  <a16:creationId xmlns:a16="http://schemas.microsoft.com/office/drawing/2014/main" id="{FCA32EE8-542E-47C1-88B2-B8745F112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Freeform 440">
              <a:extLst>
                <a:ext uri="{FF2B5EF4-FFF2-40B4-BE49-F238E27FC236}">
                  <a16:creationId xmlns:a16="http://schemas.microsoft.com/office/drawing/2014/main" id="{E2AB8E03-B94F-4F3C-9400-0F205918E99F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43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03607951-B149-4D0E-9515-7977F2976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6672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901325AF-429D-4746-AF12-02F54B971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420960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111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2019-08-25T05:33:35Z</dcterms:modified>
  <cp:category>Shooting</cp:category>
</cp:coreProperties>
</file>