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4" r:id="rId2"/>
    <p:sldId id="276" r:id="rId3"/>
    <p:sldId id="277" r:id="rId4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4915B-0E25-4FB1-B594-212CA5DB2748}" v="21" dt="2019-08-25T05:05:5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D14915B-0E25-4FB1-B594-212CA5DB2748}"/>
    <pc:docChg chg="undo redo custSel addSld delSld modSld">
      <pc:chgData name="Matt Carlson" userId="0e792f37f00095d9" providerId="LiveId" clId="{3D14915B-0E25-4FB1-B594-212CA5DB2748}" dt="2019-08-25T05:05:58.408" v="265" actId="1076"/>
      <pc:docMkLst>
        <pc:docMk/>
      </pc:docMkLst>
      <pc:sldChg chg="addSp delSp modSp add del">
        <pc:chgData name="Matt Carlson" userId="0e792f37f00095d9" providerId="LiveId" clId="{3D14915B-0E25-4FB1-B594-212CA5DB2748}" dt="2019-08-25T05:05:58.408" v="265" actId="1076"/>
        <pc:sldMkLst>
          <pc:docMk/>
          <pc:sldMk cId="0" sldId="274"/>
        </pc:sldMkLst>
        <pc:spChg chg="add mod">
          <ac:chgData name="Matt Carlson" userId="0e792f37f00095d9" providerId="LiveId" clId="{3D14915B-0E25-4FB1-B594-212CA5DB2748}" dt="2019-08-25T04:56:23.152" v="138" actId="1076"/>
          <ac:spMkLst>
            <pc:docMk/>
            <pc:sldMk cId="0" sldId="274"/>
            <ac:spMk id="112" creationId="{BB23323D-C967-4DD9-A8B3-3A2A1242CA26}"/>
          </ac:spMkLst>
        </pc:spChg>
        <pc:spChg chg="add mod">
          <ac:chgData name="Matt Carlson" userId="0e792f37f00095d9" providerId="LiveId" clId="{3D14915B-0E25-4FB1-B594-212CA5DB2748}" dt="2019-08-25T04:56:23.152" v="138" actId="1076"/>
          <ac:spMkLst>
            <pc:docMk/>
            <pc:sldMk cId="0" sldId="274"/>
            <ac:spMk id="113" creationId="{1FFD4FF5-951E-425C-A5BB-408E1AECC6CA}"/>
          </ac:spMkLst>
        </pc:spChg>
        <pc:spChg chg="mod">
          <ac:chgData name="Matt Carlson" userId="0e792f37f00095d9" providerId="LiveId" clId="{3D14915B-0E25-4FB1-B594-212CA5DB2748}" dt="2019-08-25T04:56:23.152" v="138" actId="1076"/>
          <ac:spMkLst>
            <pc:docMk/>
            <pc:sldMk cId="0" sldId="274"/>
            <ac:spMk id="130" creationId="{E0B323D9-D724-4DD9-BBF6-40825B6757DC}"/>
          </ac:spMkLst>
        </pc:spChg>
        <pc:spChg chg="mod">
          <ac:chgData name="Matt Carlson" userId="0e792f37f00095d9" providerId="LiveId" clId="{3D14915B-0E25-4FB1-B594-212CA5DB2748}" dt="2019-08-25T04:56:23.152" v="138" actId="1076"/>
          <ac:spMkLst>
            <pc:docMk/>
            <pc:sldMk cId="0" sldId="274"/>
            <ac:spMk id="171" creationId="{398F96D2-13F7-44F3-B611-D48A0A61F325}"/>
          </ac:spMkLst>
        </pc:spChg>
        <pc:spChg chg="mod">
          <ac:chgData name="Matt Carlson" userId="0e792f37f00095d9" providerId="LiveId" clId="{3D14915B-0E25-4FB1-B594-212CA5DB2748}" dt="2019-08-25T04:56:23.152" v="138" actId="1076"/>
          <ac:spMkLst>
            <pc:docMk/>
            <pc:sldMk cId="0" sldId="274"/>
            <ac:spMk id="172" creationId="{D5633A4D-AF0B-4982-AAD2-0CDD7B1AC5FD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198" creationId="{D0A4BCC8-9BB4-4B3F-AB5D-4ED641E0639B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199" creationId="{B6C0A334-39F7-4022-97EF-9CC3854EBB9C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201" creationId="{258A3A84-2CB4-4338-B10C-A5C73FA9E07E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202" creationId="{5A339D9F-3266-4E8B-986D-7F84578A7D03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203" creationId="{4ADD5398-A7B9-4DAC-8CD7-CCC849265488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204" creationId="{89FE46B2-9A6E-4AC8-A1E6-991B8DB009EB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205" creationId="{7AB9CC52-B9A8-4CEA-B96A-05DA8422FC4B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206" creationId="{067C1AC0-B49B-49B2-889D-EEC07F78CDC3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208" creationId="{13E13F3B-2CB9-4DC0-BC73-78084D3B3B0A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210" creationId="{71FC9C04-1F82-4566-9309-DBA1445C789D}"/>
          </ac:spMkLst>
        </pc:spChg>
        <pc:spChg chg="del">
          <ac:chgData name="Matt Carlson" userId="0e792f37f00095d9" providerId="LiveId" clId="{3D14915B-0E25-4FB1-B594-212CA5DB2748}" dt="2019-08-20T08:39:56.787" v="50" actId="478"/>
          <ac:spMkLst>
            <pc:docMk/>
            <pc:sldMk cId="0" sldId="274"/>
            <ac:spMk id="211" creationId="{E057AC96-798D-4DF8-9581-AAAB7CC721E4}"/>
          </ac:spMkLst>
        </pc:spChg>
        <pc:spChg chg="del">
          <ac:chgData name="Matt Carlson" userId="0e792f37f00095d9" providerId="LiveId" clId="{3D14915B-0E25-4FB1-B594-212CA5DB2748}" dt="2019-08-20T06:23:41.280" v="0" actId="478"/>
          <ac:spMkLst>
            <pc:docMk/>
            <pc:sldMk cId="0" sldId="274"/>
            <ac:spMk id="247" creationId="{B9A6D1E7-E968-4CF1-B988-42C1272A2EE6}"/>
          </ac:spMkLst>
        </pc:spChg>
        <pc:spChg chg="del">
          <ac:chgData name="Matt Carlson" userId="0e792f37f00095d9" providerId="LiveId" clId="{3D14915B-0E25-4FB1-B594-212CA5DB2748}" dt="2019-08-20T06:23:42.951" v="1" actId="478"/>
          <ac:spMkLst>
            <pc:docMk/>
            <pc:sldMk cId="0" sldId="274"/>
            <ac:spMk id="248" creationId="{332C3411-6AA5-4AF7-B98C-7459F482491C}"/>
          </ac:spMkLst>
        </pc:spChg>
        <pc:spChg chg="del">
          <ac:chgData name="Matt Carlson" userId="0e792f37f00095d9" providerId="LiveId" clId="{3D14915B-0E25-4FB1-B594-212CA5DB2748}" dt="2019-08-20T06:23:44.580" v="2" actId="478"/>
          <ac:spMkLst>
            <pc:docMk/>
            <pc:sldMk cId="0" sldId="274"/>
            <ac:spMk id="249" creationId="{B4861E86-3765-4DFA-8A9A-4693C28CF254}"/>
          </ac:spMkLst>
        </pc:spChg>
        <pc:spChg chg="del">
          <ac:chgData name="Matt Carlson" userId="0e792f37f00095d9" providerId="LiveId" clId="{3D14915B-0E25-4FB1-B594-212CA5DB2748}" dt="2019-08-20T07:00:53.214" v="9" actId="478"/>
          <ac:spMkLst>
            <pc:docMk/>
            <pc:sldMk cId="0" sldId="274"/>
            <ac:spMk id="250" creationId="{427D7C2E-56E1-4E0F-8A40-63DCFC153B09}"/>
          </ac:spMkLst>
        </pc:spChg>
        <pc:spChg chg="del">
          <ac:chgData name="Matt Carlson" userId="0e792f37f00095d9" providerId="LiveId" clId="{3D14915B-0E25-4FB1-B594-212CA5DB2748}" dt="2019-08-20T07:00:50.236" v="8" actId="478"/>
          <ac:spMkLst>
            <pc:docMk/>
            <pc:sldMk cId="0" sldId="274"/>
            <ac:spMk id="251" creationId="{276A0399-3327-4555-90D3-0B4CAA759327}"/>
          </ac:spMkLst>
        </pc:spChg>
        <pc:spChg chg="mod">
          <ac:chgData name="Matt Carlson" userId="0e792f37f00095d9" providerId="LiveId" clId="{3D14915B-0E25-4FB1-B594-212CA5DB2748}" dt="2019-08-20T07:02:16.885" v="44" actId="1076"/>
          <ac:spMkLst>
            <pc:docMk/>
            <pc:sldMk cId="0" sldId="274"/>
            <ac:spMk id="252" creationId="{EDB14FB7-39AD-4E6B-AC0E-1E34B735D775}"/>
          </ac:spMkLst>
        </pc:spChg>
        <pc:spChg chg="mod">
          <ac:chgData name="Matt Carlson" userId="0e792f37f00095d9" providerId="LiveId" clId="{3D14915B-0E25-4FB1-B594-212CA5DB2748}" dt="2019-08-20T07:02:16.885" v="44" actId="1076"/>
          <ac:spMkLst>
            <pc:docMk/>
            <pc:sldMk cId="0" sldId="274"/>
            <ac:spMk id="253" creationId="{203EC820-A350-4DB0-BF3D-A7E26277F928}"/>
          </ac:spMkLst>
        </pc:spChg>
        <pc:spChg chg="del">
          <ac:chgData name="Matt Carlson" userId="0e792f37f00095d9" providerId="LiveId" clId="{3D14915B-0E25-4FB1-B594-212CA5DB2748}" dt="2019-08-20T07:00:35.068" v="3" actId="478"/>
          <ac:spMkLst>
            <pc:docMk/>
            <pc:sldMk cId="0" sldId="274"/>
            <ac:spMk id="254" creationId="{AEDA099F-1E87-43F4-B81E-2CBAD9238550}"/>
          </ac:spMkLst>
        </pc:s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95" creationId="{C22E0EF9-2738-4F5A-BCD5-7BC67BCF96DD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01" creationId="{93702B0B-FF21-436C-8789-9969DF845667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04" creationId="{903F4BA1-26D8-4D83-B833-F8EC37505F6C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07" creationId="{62C27E24-F2E3-4ADE-B5C7-76A09A5E4680}"/>
          </ac:grpSpMkLst>
        </pc:grpChg>
        <pc:grpChg chg="mod">
          <ac:chgData name="Matt Carlson" userId="0e792f37f00095d9" providerId="LiveId" clId="{3D14915B-0E25-4FB1-B594-212CA5DB2748}" dt="2019-08-20T07:02:16.885" v="44" actId="1076"/>
          <ac:grpSpMkLst>
            <pc:docMk/>
            <pc:sldMk cId="0" sldId="274"/>
            <ac:grpSpMk id="112" creationId="{5EE72B26-2808-4A88-90FD-1BD01F512423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16" creationId="{AEDC86EB-2969-4BBC-A7CC-872FD7DA3841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19" creationId="{8683EDAB-3770-42E5-A0C0-40DED5CF3F06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24" creationId="{119E54D7-F74F-433F-ABAD-14639A321004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27" creationId="{7FAC1246-D056-4470-82E7-6F320A23BA0B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31" creationId="{C58D0A79-CC74-4078-AC34-20CB4DCF5570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34" creationId="{D087F97F-D26F-4441-8686-6AFE49268266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35" creationId="{289FA9D8-2ABF-416D-A6F2-9F12F4E2CC04}"/>
          </ac:grpSpMkLst>
        </pc:grpChg>
        <pc:grpChg chg="mod">
          <ac:chgData name="Matt Carlson" userId="0e792f37f00095d9" providerId="LiveId" clId="{3D14915B-0E25-4FB1-B594-212CA5DB2748}" dt="2019-08-20T07:02:16.885" v="44" actId="1076"/>
          <ac:grpSpMkLst>
            <pc:docMk/>
            <pc:sldMk cId="0" sldId="274"/>
            <ac:grpSpMk id="145" creationId="{05887ACC-5D23-468B-AC44-C94E6FF27A7E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53" creationId="{F6475A4E-0465-412C-BB89-0606203318B1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54" creationId="{BE6B2571-6A30-4829-9850-C181F9A7D1E7}"/>
          </ac:grpSpMkLst>
        </pc:grpChg>
        <pc:grpChg chg="mod">
          <ac:chgData name="Matt Carlson" userId="0e792f37f00095d9" providerId="LiveId" clId="{3D14915B-0E25-4FB1-B594-212CA5DB2748}" dt="2019-08-20T07:02:16.885" v="44" actId="1076"/>
          <ac:grpSpMkLst>
            <pc:docMk/>
            <pc:sldMk cId="0" sldId="274"/>
            <ac:grpSpMk id="161" creationId="{D5CC6075-1432-48ED-AEBD-EC8D8B7DA48F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73" creationId="{BA26ABEE-F2F5-42CE-AB8A-7ACAF8FB4425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78" creationId="{76625E7D-7EA8-4603-947E-0DBC26DA23D5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85" creationId="{E407BC60-AC9C-4AE3-8891-E330546DA3CD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91" creationId="{CD9E0E92-B653-4114-911B-62B660123DCB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194" creationId="{EC5AFE06-0AEB-4993-9144-0FDD266364B6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209" creationId="{6454D72E-403F-4718-9B77-29B65AB35761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244" creationId="{1B26100B-8BDF-4348-8A77-22E1F14D7851}"/>
          </ac:grpSpMkLst>
        </pc:grpChg>
        <pc:grpChg chg="mod">
          <ac:chgData name="Matt Carlson" userId="0e792f37f00095d9" providerId="LiveId" clId="{3D14915B-0E25-4FB1-B594-212CA5DB2748}" dt="2019-08-25T04:56:23.152" v="138" actId="1076"/>
          <ac:grpSpMkLst>
            <pc:docMk/>
            <pc:sldMk cId="0" sldId="274"/>
            <ac:grpSpMk id="261" creationId="{99939CE9-F68F-43AA-BF87-9A0388DCD95D}"/>
          </ac:grpSpMkLst>
        </pc:grpChg>
        <pc:graphicFrameChg chg="mod modGraphic">
          <ac:chgData name="Matt Carlson" userId="0e792f37f00095d9" providerId="LiveId" clId="{3D14915B-0E25-4FB1-B594-212CA5DB2748}" dt="2019-08-25T05:05:06.553" v="26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3D14915B-0E25-4FB1-B594-212CA5DB2748}" dt="2019-08-25T05:05:58.408" v="265" actId="1076"/>
          <ac:picMkLst>
            <pc:docMk/>
            <pc:sldMk cId="0" sldId="274"/>
            <ac:picMk id="114" creationId="{99E659CA-05EC-4562-8214-B861238B6A70}"/>
          </ac:picMkLst>
        </pc:picChg>
        <pc:picChg chg="add mod">
          <ac:chgData name="Matt Carlson" userId="0e792f37f00095d9" providerId="LiveId" clId="{3D14915B-0E25-4FB1-B594-212CA5DB2748}" dt="2019-08-25T05:05:58.408" v="265" actId="1076"/>
          <ac:picMkLst>
            <pc:docMk/>
            <pc:sldMk cId="0" sldId="274"/>
            <ac:picMk id="115" creationId="{F4F04BC6-09A6-4410-BD51-117AB27E12F7}"/>
          </ac:picMkLst>
        </pc:picChg>
        <pc:picChg chg="del">
          <ac:chgData name="Matt Carlson" userId="0e792f37f00095d9" providerId="LiveId" clId="{3D14915B-0E25-4FB1-B594-212CA5DB2748}" dt="2019-08-24T05:06:25.639" v="98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3D14915B-0E25-4FB1-B594-212CA5DB2748}" dt="2019-08-24T05:06:25.639" v="98" actId="478"/>
          <ac:picMkLst>
            <pc:docMk/>
            <pc:sldMk cId="0" sldId="274"/>
            <ac:picMk id="3114" creationId="{00000000-0000-0000-0000-000000000000}"/>
          </ac:picMkLst>
        </pc:picChg>
        <pc:cxnChg chg="mod">
          <ac:chgData name="Matt Carlson" userId="0e792f37f00095d9" providerId="LiveId" clId="{3D14915B-0E25-4FB1-B594-212CA5DB2748}" dt="2019-08-25T04:56:23.152" v="138" actId="1076"/>
          <ac:cxnSpMkLst>
            <pc:docMk/>
            <pc:sldMk cId="0" sldId="274"/>
            <ac:cxnSpMk id="123" creationId="{75ECC0F4-73DE-4817-B3EF-95B4D6429290}"/>
          </ac:cxnSpMkLst>
        </pc:cxnChg>
        <pc:cxnChg chg="mod">
          <ac:chgData name="Matt Carlson" userId="0e792f37f00095d9" providerId="LiveId" clId="{3D14915B-0E25-4FB1-B594-212CA5DB2748}" dt="2019-08-25T04:56:23.152" v="138" actId="1076"/>
          <ac:cxnSpMkLst>
            <pc:docMk/>
            <pc:sldMk cId="0" sldId="274"/>
            <ac:cxnSpMk id="164" creationId="{4B8220B4-154F-466A-99EA-1B3CFB38567B}"/>
          </ac:cxnSpMkLst>
        </pc:cxnChg>
        <pc:cxnChg chg="mod">
          <ac:chgData name="Matt Carlson" userId="0e792f37f00095d9" providerId="LiveId" clId="{3D14915B-0E25-4FB1-B594-212CA5DB2748}" dt="2019-08-25T04:56:23.152" v="138" actId="1076"/>
          <ac:cxnSpMkLst>
            <pc:docMk/>
            <pc:sldMk cId="0" sldId="274"/>
            <ac:cxnSpMk id="165" creationId="{7339452B-164D-4A41-BBED-64AE685EA1A9}"/>
          </ac:cxnSpMkLst>
        </pc:cxnChg>
        <pc:cxnChg chg="mod">
          <ac:chgData name="Matt Carlson" userId="0e792f37f00095d9" providerId="LiveId" clId="{3D14915B-0E25-4FB1-B594-212CA5DB2748}" dt="2019-08-25T04:56:23.152" v="138" actId="1076"/>
          <ac:cxnSpMkLst>
            <pc:docMk/>
            <pc:sldMk cId="0" sldId="274"/>
            <ac:cxnSpMk id="166" creationId="{DD3727A9-F521-4A88-A0D9-C6C6F994CB47}"/>
          </ac:cxnSpMkLst>
        </pc:cxnChg>
        <pc:cxnChg chg="mod">
          <ac:chgData name="Matt Carlson" userId="0e792f37f00095d9" providerId="LiveId" clId="{3D14915B-0E25-4FB1-B594-212CA5DB2748}" dt="2019-08-25T04:56:23.152" v="138" actId="1076"/>
          <ac:cxnSpMkLst>
            <pc:docMk/>
            <pc:sldMk cId="0" sldId="274"/>
            <ac:cxnSpMk id="167" creationId="{1345D1DE-9E52-485B-A8CC-F91733A2EB6B}"/>
          </ac:cxnSpMkLst>
        </pc:cxnChg>
        <pc:cxnChg chg="mod">
          <ac:chgData name="Matt Carlson" userId="0e792f37f00095d9" providerId="LiveId" clId="{3D14915B-0E25-4FB1-B594-212CA5DB2748}" dt="2019-08-25T04:56:23.152" v="138" actId="1076"/>
          <ac:cxnSpMkLst>
            <pc:docMk/>
            <pc:sldMk cId="0" sldId="274"/>
            <ac:cxnSpMk id="168" creationId="{FA4623FC-039B-4225-B5F9-4D64D264B2E3}"/>
          </ac:cxnSpMkLst>
        </pc:cxnChg>
        <pc:cxnChg chg="mod">
          <ac:chgData name="Matt Carlson" userId="0e792f37f00095d9" providerId="LiveId" clId="{3D14915B-0E25-4FB1-B594-212CA5DB2748}" dt="2019-08-25T04:56:23.152" v="138" actId="1076"/>
          <ac:cxnSpMkLst>
            <pc:docMk/>
            <pc:sldMk cId="0" sldId="274"/>
            <ac:cxnSpMk id="169" creationId="{30A4FCBB-F6E8-4AD1-9BB4-6CA6968BCBE4}"/>
          </ac:cxnSpMkLst>
        </pc:cxnChg>
        <pc:cxnChg chg="mod">
          <ac:chgData name="Matt Carlson" userId="0e792f37f00095d9" providerId="LiveId" clId="{3D14915B-0E25-4FB1-B594-212CA5DB2748}" dt="2019-08-25T04:56:23.152" v="138" actId="1076"/>
          <ac:cxnSpMkLst>
            <pc:docMk/>
            <pc:sldMk cId="0" sldId="274"/>
            <ac:cxnSpMk id="170" creationId="{B820BA2B-5642-46D9-90D9-9E501DCF17E2}"/>
          </ac:cxnSpMkLst>
        </pc:cxnChg>
      </pc:sldChg>
      <pc:sldChg chg="del">
        <pc:chgData name="Matt Carlson" userId="0e792f37f00095d9" providerId="LiveId" clId="{3D14915B-0E25-4FB1-B594-212CA5DB2748}" dt="2019-08-20T08:38:42.811" v="46" actId="2696"/>
        <pc:sldMkLst>
          <pc:docMk/>
          <pc:sldMk cId="3932029047" sldId="275"/>
        </pc:sldMkLst>
      </pc:sldChg>
      <pc:sldChg chg="add">
        <pc:chgData name="Matt Carlson" userId="0e792f37f00095d9" providerId="LiveId" clId="{3D14915B-0E25-4FB1-B594-212CA5DB2748}" dt="2019-08-20T08:38:44.011" v="47"/>
        <pc:sldMkLst>
          <pc:docMk/>
          <pc:sldMk cId="3094963111" sldId="276"/>
        </pc:sldMkLst>
      </pc:sldChg>
      <pc:sldChg chg="add">
        <pc:chgData name="Matt Carlson" userId="0e792f37f00095d9" providerId="LiveId" clId="{3D14915B-0E25-4FB1-B594-212CA5DB2748}" dt="2019-08-20T08:38:44.011" v="47"/>
        <pc:sldMkLst>
          <pc:docMk/>
          <pc:sldMk cId="2132269261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D22F-4DC8-47CA-B2C4-FC713FFA500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43000"/>
            <a:ext cx="235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F737-063D-4F0C-862C-E9E33C10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9188-EDDE-48F6-A4EE-3E6B7DF9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571308"/>
            <a:ext cx="54864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616C4-A685-49AC-8E76-6ED02DEA5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F929-4976-443B-B188-CC71643E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9B96-9447-4491-B002-CA5202C1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C1DD-9F8D-4344-9309-59D33E9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D126-2C01-4CB9-9D8A-17FEC8C3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C54F1-D825-40F8-8565-C88662C25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47CF-337E-4B9A-BF76-7C17D2BF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CFAA-36D5-43A2-BB56-CC168B45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9D2D-DBC7-41AF-A8CD-BEF379BE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AF62D-C02F-4E61-9AC3-40EF73B54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01DC-DA81-4E76-A6BB-A3697AA2C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9371-3E20-4ABE-8625-66FB627B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D928-4EAC-4756-8AAD-5A9AF6A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B669A-4D88-4CEB-A9FC-FA85CEC3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DD7-7E8A-4691-9B70-481C741A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D110-1137-4128-8D79-250CC4BA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BE5A-B856-4E68-8A7D-04D74667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F53A-58A4-4C1C-AC83-403880DA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AB76-FABE-4D60-B650-36EE7C83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C649-7C2F-4CA3-BA6A-322B4668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" y="2393634"/>
            <a:ext cx="630936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EBF09-D18C-4F6C-B232-E9455EC9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110" y="6425249"/>
            <a:ext cx="630936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FAB1-57FF-4959-9CA5-79F66CC6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A614-048A-415D-AD36-AE82503C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580B-3BD5-4F66-83FF-BC7D2406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884D-AEB0-4A20-9BFE-04F150DC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69E7-B9AA-4DAD-94FF-B9C50452F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67573-6559-4115-8955-DC5E4583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19AE-B129-4CE0-8C10-36BE480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4C56-8918-443E-A11D-B92D0F9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FB67-AD60-4AB0-BB89-40D93E93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C39F-2CFA-4558-8CF9-6BCFB695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511176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5E780-7C60-4041-B930-94A42037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3" y="2353628"/>
            <a:ext cx="309467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B710-80B8-4AC4-8AE6-BD8628E6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73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151F9-D6AA-44E6-91DA-A066EBA27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E650A-AD96-4BEA-AB22-C57BDE548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D363B-8A12-46BA-8F0C-E52D4247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956D3-9640-4C08-AA3F-EE9D6862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60724-B75A-404F-ADFC-0CF7ABF3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A94B-D65D-4605-96B8-3174B204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9C6F5-31B0-4CC4-8DE9-CE1F124C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B2B2-13F0-4D9A-9B47-42F2A24B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E6A8F-7B8A-4CDC-8F94-0F3F9BE3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0F236-A555-4513-B6DE-CA50ADD9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92402-2C32-4847-AF96-6E20C0E2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F1DFC-D23C-4AAC-BC13-CD50C57F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1735-F9F2-4D0D-B358-79E1CBDD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6FEB-8B8B-4DA0-B676-9A9B791D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1382396"/>
            <a:ext cx="370332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96A74-086D-480B-959B-83F0153FC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20AE-3FF4-463E-AD7A-7339E08E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C51D-22F4-4F13-B873-30CABFF4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6473-BDC3-4168-B2EF-3BBCF468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BDB1-B9C3-409A-B3F1-1803DCCC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5F1D3-4C80-4DB8-B4CE-829AC6947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382396"/>
            <a:ext cx="3703320" cy="6823075"/>
          </a:xfr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F0BAE-E78B-41BE-B021-696E1A1A9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9C42B-61C3-4661-A6DF-98F494CA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7B5A-8BBE-401C-97D6-BBF12989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20E2E-ADFC-40A2-9B5D-23C023F7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7AD02-ADAC-4764-BED7-0A6F406C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11176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70D83-9853-4E1F-A2A3-09EB2AC2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604-D3DF-4EC1-B4C5-A141FCC7F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8898891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6944-B13D-4203-B4CE-356A292B2425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A685-98D1-43D7-AD8A-5B078F1F1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8898891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A675-6D87-41B3-820F-21AD39F7A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8898891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3507-FBA9-4A8B-8709-34515FCA3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9">
            <a:extLst>
              <a:ext uri="{FF2B5EF4-FFF2-40B4-BE49-F238E27FC236}">
                <a16:creationId xmlns:a16="http://schemas.microsoft.com/office/drawing/2014/main" id="{76625E7D-7EA8-4603-947E-0DBC26DA23D5}"/>
              </a:ext>
            </a:extLst>
          </p:cNvPr>
          <p:cNvGrpSpPr>
            <a:grpSpLocks/>
          </p:cNvGrpSpPr>
          <p:nvPr/>
        </p:nvGrpSpPr>
        <p:grpSpPr bwMode="auto">
          <a:xfrm>
            <a:off x="3745652" y="4010025"/>
            <a:ext cx="287338" cy="790575"/>
            <a:chOff x="528" y="240"/>
            <a:chExt cx="181" cy="498"/>
          </a:xfrm>
        </p:grpSpPr>
        <p:sp>
          <p:nvSpPr>
            <p:cNvPr id="179" name="Line 30">
              <a:extLst>
                <a:ext uri="{FF2B5EF4-FFF2-40B4-BE49-F238E27FC236}">
                  <a16:creationId xmlns:a16="http://schemas.microsoft.com/office/drawing/2014/main" id="{42250D75-D453-4B37-9958-6CDE430C1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1">
              <a:extLst>
                <a:ext uri="{FF2B5EF4-FFF2-40B4-BE49-F238E27FC236}">
                  <a16:creationId xmlns:a16="http://schemas.microsoft.com/office/drawing/2014/main" id="{0AB65359-B483-490E-92A5-D07022114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66BF5BC6-81AE-4EDB-884C-EFD802DF0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 288">
            <a:extLst>
              <a:ext uri="{FF2B5EF4-FFF2-40B4-BE49-F238E27FC236}">
                <a16:creationId xmlns:a16="http://schemas.microsoft.com/office/drawing/2014/main" id="{F6475A4E-0465-412C-BB89-0606203318B1}"/>
              </a:ext>
            </a:extLst>
          </p:cNvPr>
          <p:cNvGrpSpPr>
            <a:grpSpLocks/>
          </p:cNvGrpSpPr>
          <p:nvPr/>
        </p:nvGrpSpPr>
        <p:grpSpPr bwMode="auto">
          <a:xfrm>
            <a:off x="6422129" y="6368055"/>
            <a:ext cx="222250" cy="858838"/>
            <a:chOff x="384" y="816"/>
            <a:chExt cx="140" cy="541"/>
          </a:xfrm>
        </p:grpSpPr>
        <p:sp>
          <p:nvSpPr>
            <p:cNvPr id="156" name="Line 289">
              <a:extLst>
                <a:ext uri="{FF2B5EF4-FFF2-40B4-BE49-F238E27FC236}">
                  <a16:creationId xmlns:a16="http://schemas.microsoft.com/office/drawing/2014/main" id="{4504460E-DA03-46A3-A95F-C929530EB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0">
              <a:extLst>
                <a:ext uri="{FF2B5EF4-FFF2-40B4-BE49-F238E27FC236}">
                  <a16:creationId xmlns:a16="http://schemas.microsoft.com/office/drawing/2014/main" id="{C16934E4-7904-4195-AC9E-BAD61EF97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1">
              <a:extLst>
                <a:ext uri="{FF2B5EF4-FFF2-40B4-BE49-F238E27FC236}">
                  <a16:creationId xmlns:a16="http://schemas.microsoft.com/office/drawing/2014/main" id="{76FA86BB-BE66-4242-8F60-EAD4E4BDF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46171"/>
              </p:ext>
            </p:extLst>
          </p:nvPr>
        </p:nvGraphicFramePr>
        <p:xfrm>
          <a:off x="177800" y="165100"/>
          <a:ext cx="6997700" cy="332991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2019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Wait… Did I Leave the Stove On?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Todd Anderson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wrists below belt, facing anywhere downrange. Gun unloaded and holstered, all loading devices staged on barrel marked with 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unloaded, stock touching belt, muzzle pointed downrange, all loading devices staged on barrel marked with X.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 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Steel S1 activates tip-out target AT1. AT1 must be activated before engaging.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9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1" name="Group 342">
            <a:extLst>
              <a:ext uri="{FF2B5EF4-FFF2-40B4-BE49-F238E27FC236}">
                <a16:creationId xmlns:a16="http://schemas.microsoft.com/office/drawing/2014/main" id="{93702B0B-FF21-436C-8789-9969DF8456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63224" y="3927911"/>
            <a:ext cx="227013" cy="869950"/>
            <a:chOff x="1104" y="768"/>
            <a:chExt cx="143" cy="548"/>
          </a:xfrm>
        </p:grpSpPr>
        <p:sp>
          <p:nvSpPr>
            <p:cNvPr id="102" name="Line 343">
              <a:extLst>
                <a:ext uri="{FF2B5EF4-FFF2-40B4-BE49-F238E27FC236}">
                  <a16:creationId xmlns:a16="http://schemas.microsoft.com/office/drawing/2014/main" id="{D761C97B-0735-48B8-8A54-4B0E7EEF6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44">
              <a:extLst>
                <a:ext uri="{FF2B5EF4-FFF2-40B4-BE49-F238E27FC236}">
                  <a16:creationId xmlns:a16="http://schemas.microsoft.com/office/drawing/2014/main" id="{CD26DF97-84C8-45BB-AC22-18E194F32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" name="Group 345">
              <a:extLst>
                <a:ext uri="{FF2B5EF4-FFF2-40B4-BE49-F238E27FC236}">
                  <a16:creationId xmlns:a16="http://schemas.microsoft.com/office/drawing/2014/main" id="{903F4BA1-26D8-4D83-B833-F8EC37505F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05" name="Freeform 346">
                <a:extLst>
                  <a:ext uri="{FF2B5EF4-FFF2-40B4-BE49-F238E27FC236}">
                    <a16:creationId xmlns:a16="http://schemas.microsoft.com/office/drawing/2014/main" id="{3F4A1985-0C54-4599-A61E-9EFADE5F0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47">
                <a:extLst>
                  <a:ext uri="{FF2B5EF4-FFF2-40B4-BE49-F238E27FC236}">
                    <a16:creationId xmlns:a16="http://schemas.microsoft.com/office/drawing/2014/main" id="{9CB64AC7-4062-4974-9186-6856AD72E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62C27E24-F2E3-4ADE-B5C7-76A09A5E4680}"/>
              </a:ext>
            </a:extLst>
          </p:cNvPr>
          <p:cNvGrpSpPr>
            <a:grpSpLocks/>
          </p:cNvGrpSpPr>
          <p:nvPr/>
        </p:nvGrpSpPr>
        <p:grpSpPr bwMode="auto">
          <a:xfrm>
            <a:off x="1462618" y="4817328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EAD530F6-20B1-44B7-9FD6-00D647E02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A5A2808F-19D5-467D-83C7-A3FF8AB1D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080C24A1-263B-401A-9199-A3AB6A4AF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92">
            <a:extLst>
              <a:ext uri="{FF2B5EF4-FFF2-40B4-BE49-F238E27FC236}">
                <a16:creationId xmlns:a16="http://schemas.microsoft.com/office/drawing/2014/main" id="{8683EDAB-3770-42E5-A0C0-40DED5CF3F0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50128" y="4687956"/>
            <a:ext cx="222250" cy="858838"/>
            <a:chOff x="384" y="816"/>
            <a:chExt cx="140" cy="541"/>
          </a:xfrm>
        </p:grpSpPr>
        <p:sp>
          <p:nvSpPr>
            <p:cNvPr id="120" name="Line 293">
              <a:extLst>
                <a:ext uri="{FF2B5EF4-FFF2-40B4-BE49-F238E27FC236}">
                  <a16:creationId xmlns:a16="http://schemas.microsoft.com/office/drawing/2014/main" id="{CAF3534B-346F-469D-8C88-EDE74746E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>
              <a:extLst>
                <a:ext uri="{FF2B5EF4-FFF2-40B4-BE49-F238E27FC236}">
                  <a16:creationId xmlns:a16="http://schemas.microsoft.com/office/drawing/2014/main" id="{3166B150-C49F-44FF-AC9F-211271894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>
              <a:extLst>
                <a:ext uri="{FF2B5EF4-FFF2-40B4-BE49-F238E27FC236}">
                  <a16:creationId xmlns:a16="http://schemas.microsoft.com/office/drawing/2014/main" id="{E17E83DE-7F6C-4EAB-8C8D-1F6A606502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5ECC0F4-73DE-4817-B3EF-95B4D6429290}"/>
              </a:ext>
            </a:extLst>
          </p:cNvPr>
          <p:cNvCxnSpPr>
            <a:cxnSpLocks/>
          </p:cNvCxnSpPr>
          <p:nvPr/>
        </p:nvCxnSpPr>
        <p:spPr>
          <a:xfrm>
            <a:off x="5408008" y="4576792"/>
            <a:ext cx="444190" cy="999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288">
            <a:extLst>
              <a:ext uri="{FF2B5EF4-FFF2-40B4-BE49-F238E27FC236}">
                <a16:creationId xmlns:a16="http://schemas.microsoft.com/office/drawing/2014/main" id="{E407BC60-AC9C-4AE3-8891-E330546DA3CD}"/>
              </a:ext>
            </a:extLst>
          </p:cNvPr>
          <p:cNvGrpSpPr>
            <a:grpSpLocks/>
          </p:cNvGrpSpPr>
          <p:nvPr/>
        </p:nvGrpSpPr>
        <p:grpSpPr bwMode="auto">
          <a:xfrm>
            <a:off x="5567774" y="4640734"/>
            <a:ext cx="222250" cy="858838"/>
            <a:chOff x="384" y="816"/>
            <a:chExt cx="140" cy="541"/>
          </a:xfrm>
        </p:grpSpPr>
        <p:sp>
          <p:nvSpPr>
            <p:cNvPr id="186" name="Line 289">
              <a:extLst>
                <a:ext uri="{FF2B5EF4-FFF2-40B4-BE49-F238E27FC236}">
                  <a16:creationId xmlns:a16="http://schemas.microsoft.com/office/drawing/2014/main" id="{51E5F370-E68C-45EC-AA68-04A10F25C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90">
              <a:extLst>
                <a:ext uri="{FF2B5EF4-FFF2-40B4-BE49-F238E27FC236}">
                  <a16:creationId xmlns:a16="http://schemas.microsoft.com/office/drawing/2014/main" id="{E3985BBC-8A45-4B52-859A-36FB6DCF5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291">
              <a:extLst>
                <a:ext uri="{FF2B5EF4-FFF2-40B4-BE49-F238E27FC236}">
                  <a16:creationId xmlns:a16="http://schemas.microsoft.com/office/drawing/2014/main" id="{20B5E887-6498-44E2-AD6E-7D22675A4B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13">
            <a:extLst>
              <a:ext uri="{FF2B5EF4-FFF2-40B4-BE49-F238E27FC236}">
                <a16:creationId xmlns:a16="http://schemas.microsoft.com/office/drawing/2014/main" id="{119E54D7-F74F-433F-ABAD-14639A321004}"/>
              </a:ext>
            </a:extLst>
          </p:cNvPr>
          <p:cNvGrpSpPr>
            <a:grpSpLocks/>
          </p:cNvGrpSpPr>
          <p:nvPr/>
        </p:nvGrpSpPr>
        <p:grpSpPr bwMode="auto">
          <a:xfrm>
            <a:off x="6324675" y="6145746"/>
            <a:ext cx="393700" cy="1271588"/>
            <a:chOff x="2496" y="4380"/>
            <a:chExt cx="236" cy="690"/>
          </a:xfrm>
        </p:grpSpPr>
        <p:sp>
          <p:nvSpPr>
            <p:cNvPr id="125" name="AutoShape 14">
              <a:extLst>
                <a:ext uri="{FF2B5EF4-FFF2-40B4-BE49-F238E27FC236}">
                  <a16:creationId xmlns:a16="http://schemas.microsoft.com/office/drawing/2014/main" id="{6291F05C-822A-40DC-8A53-E3E236EA2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6" name="AutoShape 15">
              <a:extLst>
                <a:ext uri="{FF2B5EF4-FFF2-40B4-BE49-F238E27FC236}">
                  <a16:creationId xmlns:a16="http://schemas.microsoft.com/office/drawing/2014/main" id="{993FC23D-6055-480B-A0D2-C8CA3E3AD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7" name="Group 13">
            <a:extLst>
              <a:ext uri="{FF2B5EF4-FFF2-40B4-BE49-F238E27FC236}">
                <a16:creationId xmlns:a16="http://schemas.microsoft.com/office/drawing/2014/main" id="{7FAC1246-D056-4470-82E7-6F320A23BA0B}"/>
              </a:ext>
            </a:extLst>
          </p:cNvPr>
          <p:cNvGrpSpPr>
            <a:grpSpLocks/>
          </p:cNvGrpSpPr>
          <p:nvPr/>
        </p:nvGrpSpPr>
        <p:grpSpPr bwMode="auto">
          <a:xfrm>
            <a:off x="3429656" y="3621266"/>
            <a:ext cx="393700" cy="1271588"/>
            <a:chOff x="2496" y="4380"/>
            <a:chExt cx="236" cy="690"/>
          </a:xfrm>
        </p:grpSpPr>
        <p:sp>
          <p:nvSpPr>
            <p:cNvPr id="128" name="AutoShape 14">
              <a:extLst>
                <a:ext uri="{FF2B5EF4-FFF2-40B4-BE49-F238E27FC236}">
                  <a16:creationId xmlns:a16="http://schemas.microsoft.com/office/drawing/2014/main" id="{95120588-78B8-46F9-9BC9-F4C4A924F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9" name="AutoShape 15">
              <a:extLst>
                <a:ext uri="{FF2B5EF4-FFF2-40B4-BE49-F238E27FC236}">
                  <a16:creationId xmlns:a16="http://schemas.microsoft.com/office/drawing/2014/main" id="{92F9722F-21E4-4A88-80D0-653036C7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0" name="TextBox 13">
            <a:extLst>
              <a:ext uri="{FF2B5EF4-FFF2-40B4-BE49-F238E27FC236}">
                <a16:creationId xmlns:a16="http://schemas.microsoft.com/office/drawing/2014/main" id="{E0B323D9-D724-4DD9-BBF6-40825B675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830" y="9029766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31" name="Group 13">
            <a:extLst>
              <a:ext uri="{FF2B5EF4-FFF2-40B4-BE49-F238E27FC236}">
                <a16:creationId xmlns:a16="http://schemas.microsoft.com/office/drawing/2014/main" id="{C58D0A79-CC74-4078-AC34-20CB4DCF5570}"/>
              </a:ext>
            </a:extLst>
          </p:cNvPr>
          <p:cNvGrpSpPr>
            <a:grpSpLocks/>
          </p:cNvGrpSpPr>
          <p:nvPr/>
        </p:nvGrpSpPr>
        <p:grpSpPr bwMode="auto">
          <a:xfrm>
            <a:off x="1667553" y="4440700"/>
            <a:ext cx="393700" cy="1271588"/>
            <a:chOff x="2496" y="4380"/>
            <a:chExt cx="236" cy="690"/>
          </a:xfrm>
        </p:grpSpPr>
        <p:sp>
          <p:nvSpPr>
            <p:cNvPr id="132" name="AutoShape 14">
              <a:extLst>
                <a:ext uri="{FF2B5EF4-FFF2-40B4-BE49-F238E27FC236}">
                  <a16:creationId xmlns:a16="http://schemas.microsoft.com/office/drawing/2014/main" id="{C57AE583-0EE8-4DE6-B622-100C00F24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AutoShape 15">
              <a:extLst>
                <a:ext uri="{FF2B5EF4-FFF2-40B4-BE49-F238E27FC236}">
                  <a16:creationId xmlns:a16="http://schemas.microsoft.com/office/drawing/2014/main" id="{12853A81-5448-46E8-A2FA-8043F278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4" name="Group 561">
            <a:extLst>
              <a:ext uri="{FF2B5EF4-FFF2-40B4-BE49-F238E27FC236}">
                <a16:creationId xmlns:a16="http://schemas.microsoft.com/office/drawing/2014/main" id="{D087F97F-D26F-4441-8686-6AFE49268266}"/>
              </a:ext>
            </a:extLst>
          </p:cNvPr>
          <p:cNvGrpSpPr>
            <a:grpSpLocks/>
          </p:cNvGrpSpPr>
          <p:nvPr/>
        </p:nvGrpSpPr>
        <p:grpSpPr bwMode="auto">
          <a:xfrm>
            <a:off x="5793644" y="4728057"/>
            <a:ext cx="522288" cy="914400"/>
            <a:chOff x="1360" y="2880"/>
            <a:chExt cx="329" cy="576"/>
          </a:xfrm>
        </p:grpSpPr>
        <p:grpSp>
          <p:nvGrpSpPr>
            <p:cNvPr id="135" name="Group 564">
              <a:extLst>
                <a:ext uri="{FF2B5EF4-FFF2-40B4-BE49-F238E27FC236}">
                  <a16:creationId xmlns:a16="http://schemas.microsoft.com/office/drawing/2014/main" id="{289FA9D8-2ABF-416D-A6F2-9F12F4E2CC0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360" y="3143"/>
              <a:ext cx="208" cy="313"/>
              <a:chOff x="576" y="3264"/>
              <a:chExt cx="255" cy="385"/>
            </a:xfrm>
          </p:grpSpPr>
          <p:sp>
            <p:nvSpPr>
              <p:cNvPr id="139" name="Freeform 565">
                <a:extLst>
                  <a:ext uri="{FF2B5EF4-FFF2-40B4-BE49-F238E27FC236}">
                    <a16:creationId xmlns:a16="http://schemas.microsoft.com/office/drawing/2014/main" id="{92020648-F76D-4BEC-AEE4-F14B44C43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" y="3484"/>
                <a:ext cx="214" cy="165"/>
              </a:xfrm>
              <a:custGeom>
                <a:avLst/>
                <a:gdLst>
                  <a:gd name="T0" fmla="*/ 0 w 214"/>
                  <a:gd name="T1" fmla="*/ 0 h 165"/>
                  <a:gd name="T2" fmla="*/ 214 w 214"/>
                  <a:gd name="T3" fmla="*/ 21 h 165"/>
                  <a:gd name="T4" fmla="*/ 210 w 214"/>
                  <a:gd name="T5" fmla="*/ 165 h 165"/>
                  <a:gd name="T6" fmla="*/ 0 w 214"/>
                  <a:gd name="T7" fmla="*/ 140 h 165"/>
                  <a:gd name="T8" fmla="*/ 0 w 214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4"/>
                  <a:gd name="T16" fmla="*/ 0 h 165"/>
                  <a:gd name="T17" fmla="*/ 214 w 21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4" h="165">
                    <a:moveTo>
                      <a:pt x="0" y="0"/>
                    </a:moveTo>
                    <a:lnTo>
                      <a:pt x="214" y="21"/>
                    </a:lnTo>
                    <a:lnTo>
                      <a:pt x="210" y="165"/>
                    </a:lnTo>
                    <a:lnTo>
                      <a:pt x="0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566">
                <a:extLst>
                  <a:ext uri="{FF2B5EF4-FFF2-40B4-BE49-F238E27FC236}">
                    <a16:creationId xmlns:a16="http://schemas.microsoft.com/office/drawing/2014/main" id="{F36D4189-8897-4A23-9D75-534F9F88F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" y="3349"/>
                <a:ext cx="52" cy="211"/>
              </a:xfrm>
              <a:custGeom>
                <a:avLst/>
                <a:gdLst>
                  <a:gd name="T0" fmla="*/ 0 w 52"/>
                  <a:gd name="T1" fmla="*/ 57 h 211"/>
                  <a:gd name="T2" fmla="*/ 0 w 52"/>
                  <a:gd name="T3" fmla="*/ 207 h 211"/>
                  <a:gd name="T4" fmla="*/ 52 w 52"/>
                  <a:gd name="T5" fmla="*/ 211 h 211"/>
                  <a:gd name="T6" fmla="*/ 51 w 52"/>
                  <a:gd name="T7" fmla="*/ 0 h 211"/>
                  <a:gd name="T8" fmla="*/ 0 w 52"/>
                  <a:gd name="T9" fmla="*/ 5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"/>
                  <a:gd name="T16" fmla="*/ 0 h 211"/>
                  <a:gd name="T17" fmla="*/ 52 w 52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" h="211">
                    <a:moveTo>
                      <a:pt x="0" y="57"/>
                    </a:moveTo>
                    <a:lnTo>
                      <a:pt x="0" y="207"/>
                    </a:lnTo>
                    <a:lnTo>
                      <a:pt x="52" y="211"/>
                    </a:lnTo>
                    <a:lnTo>
                      <a:pt x="51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567">
                <a:extLst>
                  <a:ext uri="{FF2B5EF4-FFF2-40B4-BE49-F238E27FC236}">
                    <a16:creationId xmlns:a16="http://schemas.microsoft.com/office/drawing/2014/main" id="{BB8D51A2-8444-4792-B017-40280D42948D}"/>
                  </a:ext>
                </a:extLst>
              </p:cNvPr>
              <p:cNvSpPr>
                <a:spLocks/>
              </p:cNvSpPr>
              <p:nvPr/>
            </p:nvSpPr>
            <p:spPr bwMode="auto">
              <a:xfrm rot="-446074">
                <a:off x="595" y="3279"/>
                <a:ext cx="189" cy="186"/>
              </a:xfrm>
              <a:custGeom>
                <a:avLst/>
                <a:gdLst>
                  <a:gd name="T0" fmla="*/ 150 w 189"/>
                  <a:gd name="T1" fmla="*/ 0 h 186"/>
                  <a:gd name="T2" fmla="*/ 0 w 189"/>
                  <a:gd name="T3" fmla="*/ 147 h 186"/>
                  <a:gd name="T4" fmla="*/ 48 w 189"/>
                  <a:gd name="T5" fmla="*/ 186 h 186"/>
                  <a:gd name="T6" fmla="*/ 189 w 189"/>
                  <a:gd name="T7" fmla="*/ 45 h 186"/>
                  <a:gd name="T8" fmla="*/ 150 w 189"/>
                  <a:gd name="T9" fmla="*/ 0 h 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186"/>
                  <a:gd name="T17" fmla="*/ 189 w 189"/>
                  <a:gd name="T18" fmla="*/ 186 h 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186">
                    <a:moveTo>
                      <a:pt x="150" y="0"/>
                    </a:moveTo>
                    <a:lnTo>
                      <a:pt x="0" y="147"/>
                    </a:lnTo>
                    <a:lnTo>
                      <a:pt x="48" y="186"/>
                    </a:lnTo>
                    <a:lnTo>
                      <a:pt x="189" y="45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568">
                <a:extLst>
                  <a:ext uri="{FF2B5EF4-FFF2-40B4-BE49-F238E27FC236}">
                    <a16:creationId xmlns:a16="http://schemas.microsoft.com/office/drawing/2014/main" id="{AC7A0210-2A5A-4962-A186-1343FA4F4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446074">
                <a:off x="669" y="3264"/>
                <a:ext cx="44" cy="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569">
                <a:extLst>
                  <a:ext uri="{FF2B5EF4-FFF2-40B4-BE49-F238E27FC236}">
                    <a16:creationId xmlns:a16="http://schemas.microsoft.com/office/drawing/2014/main" id="{BC1F3D10-B249-4BDF-8942-5BC865CD9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446074">
                <a:off x="576" y="3382"/>
                <a:ext cx="38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7" name="Line 572">
              <a:extLst>
                <a:ext uri="{FF2B5EF4-FFF2-40B4-BE49-F238E27FC236}">
                  <a16:creationId xmlns:a16="http://schemas.microsoft.com/office/drawing/2014/main" id="{095B966B-5739-4C52-B303-F5040784A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3222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577">
              <a:extLst>
                <a:ext uri="{FF2B5EF4-FFF2-40B4-BE49-F238E27FC236}">
                  <a16:creationId xmlns:a16="http://schemas.microsoft.com/office/drawing/2014/main" id="{A382C660-E49A-4367-8E12-5B6F8DCC995A}"/>
                </a:ext>
              </a:extLst>
            </p:cNvPr>
            <p:cNvSpPr>
              <a:spLocks/>
            </p:cNvSpPr>
            <p:nvPr/>
          </p:nvSpPr>
          <p:spPr bwMode="auto">
            <a:xfrm rot="-758543">
              <a:off x="1442" y="2880"/>
              <a:ext cx="247" cy="146"/>
            </a:xfrm>
            <a:custGeom>
              <a:avLst/>
              <a:gdLst>
                <a:gd name="T0" fmla="*/ 0 w 304"/>
                <a:gd name="T1" fmla="*/ 2 h 180"/>
                <a:gd name="T2" fmla="*/ 2 w 304"/>
                <a:gd name="T3" fmla="*/ 2 h 180"/>
                <a:gd name="T4" fmla="*/ 2 w 304"/>
                <a:gd name="T5" fmla="*/ 2 h 180"/>
                <a:gd name="T6" fmla="*/ 0 60000 65536"/>
                <a:gd name="T7" fmla="*/ 0 60000 65536"/>
                <a:gd name="T8" fmla="*/ 0 60000 65536"/>
                <a:gd name="T9" fmla="*/ 0 w 304"/>
                <a:gd name="T10" fmla="*/ 0 h 180"/>
                <a:gd name="T11" fmla="*/ 304 w 304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180">
                  <a:moveTo>
                    <a:pt x="0" y="40"/>
                  </a:moveTo>
                  <a:cubicBezTo>
                    <a:pt x="31" y="42"/>
                    <a:pt x="100" y="0"/>
                    <a:pt x="188" y="52"/>
                  </a:cubicBezTo>
                  <a:cubicBezTo>
                    <a:pt x="276" y="104"/>
                    <a:pt x="280" y="153"/>
                    <a:pt x="304" y="18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88">
            <a:extLst>
              <a:ext uri="{FF2B5EF4-FFF2-40B4-BE49-F238E27FC236}">
                <a16:creationId xmlns:a16="http://schemas.microsoft.com/office/drawing/2014/main" id="{BE6B2571-6A30-4829-9850-C181F9A7D1E7}"/>
              </a:ext>
            </a:extLst>
          </p:cNvPr>
          <p:cNvGrpSpPr>
            <a:grpSpLocks/>
          </p:cNvGrpSpPr>
          <p:nvPr/>
        </p:nvGrpSpPr>
        <p:grpSpPr bwMode="auto">
          <a:xfrm>
            <a:off x="6761238" y="6616689"/>
            <a:ext cx="222250" cy="858838"/>
            <a:chOff x="384" y="816"/>
            <a:chExt cx="140" cy="541"/>
          </a:xfrm>
        </p:grpSpPr>
        <p:sp>
          <p:nvSpPr>
            <p:cNvPr id="155" name="Line 289">
              <a:extLst>
                <a:ext uri="{FF2B5EF4-FFF2-40B4-BE49-F238E27FC236}">
                  <a16:creationId xmlns:a16="http://schemas.microsoft.com/office/drawing/2014/main" id="{EB50D835-92FC-4BF9-9D90-E50C796B5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90">
              <a:extLst>
                <a:ext uri="{FF2B5EF4-FFF2-40B4-BE49-F238E27FC236}">
                  <a16:creationId xmlns:a16="http://schemas.microsoft.com/office/drawing/2014/main" id="{84293C54-3E5A-4FB7-BAB0-ED168A870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291">
              <a:extLst>
                <a:ext uri="{FF2B5EF4-FFF2-40B4-BE49-F238E27FC236}">
                  <a16:creationId xmlns:a16="http://schemas.microsoft.com/office/drawing/2014/main" id="{03D63BC2-14CC-4852-B9B5-41C246A81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B8220B4-154F-466A-99EA-1B3CFB38567B}"/>
              </a:ext>
            </a:extLst>
          </p:cNvPr>
          <p:cNvCxnSpPr>
            <a:cxnSpLocks/>
          </p:cNvCxnSpPr>
          <p:nvPr/>
        </p:nvCxnSpPr>
        <p:spPr>
          <a:xfrm>
            <a:off x="685800" y="8912661"/>
            <a:ext cx="61578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339452B-164D-4A41-BBED-64AE685EA1A9}"/>
              </a:ext>
            </a:extLst>
          </p:cNvPr>
          <p:cNvCxnSpPr>
            <a:cxnSpLocks/>
          </p:cNvCxnSpPr>
          <p:nvPr/>
        </p:nvCxnSpPr>
        <p:spPr>
          <a:xfrm flipH="1">
            <a:off x="681038" y="6790033"/>
            <a:ext cx="461963" cy="21226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3727A9-F521-4A88-A0D9-C6C6F994CB47}"/>
              </a:ext>
            </a:extLst>
          </p:cNvPr>
          <p:cNvCxnSpPr>
            <a:cxnSpLocks/>
          </p:cNvCxnSpPr>
          <p:nvPr/>
        </p:nvCxnSpPr>
        <p:spPr>
          <a:xfrm flipH="1">
            <a:off x="1143001" y="6790033"/>
            <a:ext cx="9182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345D1DE-9E52-485B-A8CC-F91733A2EB6B}"/>
              </a:ext>
            </a:extLst>
          </p:cNvPr>
          <p:cNvCxnSpPr>
            <a:cxnSpLocks/>
          </p:cNvCxnSpPr>
          <p:nvPr/>
        </p:nvCxnSpPr>
        <p:spPr>
          <a:xfrm flipV="1">
            <a:off x="1864403" y="6790033"/>
            <a:ext cx="196850" cy="13297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4623FC-039B-4225-B5F9-4D64D264B2E3}"/>
              </a:ext>
            </a:extLst>
          </p:cNvPr>
          <p:cNvCxnSpPr>
            <a:cxnSpLocks/>
          </p:cNvCxnSpPr>
          <p:nvPr/>
        </p:nvCxnSpPr>
        <p:spPr>
          <a:xfrm>
            <a:off x="1864403" y="8119810"/>
            <a:ext cx="508536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0A4FCBB-F6E8-4AD1-9BB4-6CA6968BCBE4}"/>
              </a:ext>
            </a:extLst>
          </p:cNvPr>
          <p:cNvCxnSpPr>
            <a:cxnSpLocks/>
          </p:cNvCxnSpPr>
          <p:nvPr/>
        </p:nvCxnSpPr>
        <p:spPr>
          <a:xfrm flipH="1">
            <a:off x="6843625" y="8111248"/>
            <a:ext cx="97719" cy="8014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820BA2B-5642-46D9-90D9-9E501DCF17E2}"/>
              </a:ext>
            </a:extLst>
          </p:cNvPr>
          <p:cNvCxnSpPr>
            <a:cxnSpLocks/>
          </p:cNvCxnSpPr>
          <p:nvPr/>
        </p:nvCxnSpPr>
        <p:spPr>
          <a:xfrm flipH="1">
            <a:off x="5813561" y="9199629"/>
            <a:ext cx="9182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AutoShape 15">
            <a:extLst>
              <a:ext uri="{FF2B5EF4-FFF2-40B4-BE49-F238E27FC236}">
                <a16:creationId xmlns:a16="http://schemas.microsoft.com/office/drawing/2014/main" id="{398F96D2-13F7-44F3-B611-D48A0A61F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191" y="7601729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2" name="TextBox 13">
            <a:extLst>
              <a:ext uri="{FF2B5EF4-FFF2-40B4-BE49-F238E27FC236}">
                <a16:creationId xmlns:a16="http://schemas.microsoft.com/office/drawing/2014/main" id="{D5633A4D-AF0B-4982-AAD2-0CDD7B1A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342" y="7547692"/>
            <a:ext cx="531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 dirty="0"/>
              <a:t>X</a:t>
            </a:r>
          </a:p>
        </p:txBody>
      </p:sp>
      <p:grpSp>
        <p:nvGrpSpPr>
          <p:cNvPr id="173" name="Group 21">
            <a:extLst>
              <a:ext uri="{FF2B5EF4-FFF2-40B4-BE49-F238E27FC236}">
                <a16:creationId xmlns:a16="http://schemas.microsoft.com/office/drawing/2014/main" id="{BA26ABEE-F2F5-42CE-AB8A-7ACAF8FB4425}"/>
              </a:ext>
            </a:extLst>
          </p:cNvPr>
          <p:cNvGrpSpPr>
            <a:grpSpLocks/>
          </p:cNvGrpSpPr>
          <p:nvPr/>
        </p:nvGrpSpPr>
        <p:grpSpPr bwMode="auto">
          <a:xfrm>
            <a:off x="5296997" y="3948296"/>
            <a:ext cx="185738" cy="660400"/>
            <a:chOff x="5403" y="3457"/>
            <a:chExt cx="209" cy="755"/>
          </a:xfrm>
        </p:grpSpPr>
        <p:sp>
          <p:nvSpPr>
            <p:cNvPr id="174" name="Oval 22">
              <a:extLst>
                <a:ext uri="{FF2B5EF4-FFF2-40B4-BE49-F238E27FC236}">
                  <a16:creationId xmlns:a16="http://schemas.microsoft.com/office/drawing/2014/main" id="{81D28647-B3A3-4137-96C7-1DE44ED5A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" name="Oval 23">
              <a:extLst>
                <a:ext uri="{FF2B5EF4-FFF2-40B4-BE49-F238E27FC236}">
                  <a16:creationId xmlns:a16="http://schemas.microsoft.com/office/drawing/2014/main" id="{EA1D2FC0-6534-47EC-9EF6-6F956CBD4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6C3C9084-D09E-4DF1-BCF9-4EB4BBE6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Rectangle 25">
              <a:extLst>
                <a:ext uri="{FF2B5EF4-FFF2-40B4-BE49-F238E27FC236}">
                  <a16:creationId xmlns:a16="http://schemas.microsoft.com/office/drawing/2014/main" id="{CE365C61-6E69-40F9-BB52-042EE4D5E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8" name="Rectangle 26">
              <a:extLst>
                <a:ext uri="{FF2B5EF4-FFF2-40B4-BE49-F238E27FC236}">
                  <a16:creationId xmlns:a16="http://schemas.microsoft.com/office/drawing/2014/main" id="{9E0BD142-4FF8-4969-83B8-0625D29D2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0" name="Rectangle 27">
              <a:extLst>
                <a:ext uri="{FF2B5EF4-FFF2-40B4-BE49-F238E27FC236}">
                  <a16:creationId xmlns:a16="http://schemas.microsoft.com/office/drawing/2014/main" id="{DC61B3E3-3249-4F96-952C-E3B0CD397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7" name="Rectangle 28">
              <a:extLst>
                <a:ext uri="{FF2B5EF4-FFF2-40B4-BE49-F238E27FC236}">
                  <a16:creationId xmlns:a16="http://schemas.microsoft.com/office/drawing/2014/main" id="{5E8961FC-B826-49C8-992C-F5B12D505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4" name="Group 167">
            <a:extLst>
              <a:ext uri="{FF2B5EF4-FFF2-40B4-BE49-F238E27FC236}">
                <a16:creationId xmlns:a16="http://schemas.microsoft.com/office/drawing/2014/main" id="{1B26100B-8BDF-4348-8A77-22E1F14D7851}"/>
              </a:ext>
            </a:extLst>
          </p:cNvPr>
          <p:cNvGrpSpPr>
            <a:grpSpLocks noChangeAspect="1"/>
          </p:cNvGrpSpPr>
          <p:nvPr/>
        </p:nvGrpSpPr>
        <p:grpSpPr bwMode="auto">
          <a:xfrm rot="3126610">
            <a:off x="6085585" y="4917890"/>
            <a:ext cx="225787" cy="410635"/>
            <a:chOff x="1247" y="2496"/>
            <a:chExt cx="182" cy="331"/>
          </a:xfrm>
        </p:grpSpPr>
        <p:sp>
          <p:nvSpPr>
            <p:cNvPr id="245" name="Freeform 168">
              <a:extLst>
                <a:ext uri="{FF2B5EF4-FFF2-40B4-BE49-F238E27FC236}">
                  <a16:creationId xmlns:a16="http://schemas.microsoft.com/office/drawing/2014/main" id="{E358822A-E4F8-40A6-A1E5-A4DCBA798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169">
              <a:extLst>
                <a:ext uri="{FF2B5EF4-FFF2-40B4-BE49-F238E27FC236}">
                  <a16:creationId xmlns:a16="http://schemas.microsoft.com/office/drawing/2014/main" id="{73E5F680-E402-4D18-9547-8208BA02B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2684"/>
              <a:ext cx="182" cy="142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" name="Group 13">
            <a:extLst>
              <a:ext uri="{FF2B5EF4-FFF2-40B4-BE49-F238E27FC236}">
                <a16:creationId xmlns:a16="http://schemas.microsoft.com/office/drawing/2014/main" id="{99939CE9-F68F-43AA-BF87-9A0388DCD95D}"/>
              </a:ext>
            </a:extLst>
          </p:cNvPr>
          <p:cNvGrpSpPr>
            <a:grpSpLocks/>
          </p:cNvGrpSpPr>
          <p:nvPr/>
        </p:nvGrpSpPr>
        <p:grpSpPr bwMode="auto">
          <a:xfrm>
            <a:off x="5708909" y="4483671"/>
            <a:ext cx="393700" cy="1271588"/>
            <a:chOff x="2496" y="4380"/>
            <a:chExt cx="236" cy="690"/>
          </a:xfrm>
        </p:grpSpPr>
        <p:sp>
          <p:nvSpPr>
            <p:cNvPr id="262" name="AutoShape 14">
              <a:extLst>
                <a:ext uri="{FF2B5EF4-FFF2-40B4-BE49-F238E27FC236}">
                  <a16:creationId xmlns:a16="http://schemas.microsoft.com/office/drawing/2014/main" id="{69EFDE07-89CD-4CAB-9CFA-1495F4886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AutoShape 15">
              <a:extLst>
                <a:ext uri="{FF2B5EF4-FFF2-40B4-BE49-F238E27FC236}">
                  <a16:creationId xmlns:a16="http://schemas.microsoft.com/office/drawing/2014/main" id="{3EE3782A-238A-4F20-82FD-935D6FC3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5" name="Group 21">
            <a:extLst>
              <a:ext uri="{FF2B5EF4-FFF2-40B4-BE49-F238E27FC236}">
                <a16:creationId xmlns:a16="http://schemas.microsoft.com/office/drawing/2014/main" id="{C22E0EF9-2738-4F5A-BCD5-7BC67BCF96DD}"/>
              </a:ext>
            </a:extLst>
          </p:cNvPr>
          <p:cNvGrpSpPr>
            <a:grpSpLocks/>
          </p:cNvGrpSpPr>
          <p:nvPr/>
        </p:nvGrpSpPr>
        <p:grpSpPr bwMode="auto">
          <a:xfrm>
            <a:off x="5202795" y="3971989"/>
            <a:ext cx="185738" cy="660400"/>
            <a:chOff x="5403" y="3457"/>
            <a:chExt cx="209" cy="755"/>
          </a:xfrm>
        </p:grpSpPr>
        <p:sp>
          <p:nvSpPr>
            <p:cNvPr id="96" name="Oval 22">
              <a:extLst>
                <a:ext uri="{FF2B5EF4-FFF2-40B4-BE49-F238E27FC236}">
                  <a16:creationId xmlns:a16="http://schemas.microsoft.com/office/drawing/2014/main" id="{35CAB907-ABF2-4E50-A309-31F409280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7" name="Oval 23">
              <a:extLst>
                <a:ext uri="{FF2B5EF4-FFF2-40B4-BE49-F238E27FC236}">
                  <a16:creationId xmlns:a16="http://schemas.microsoft.com/office/drawing/2014/main" id="{6B5F68C5-0BF0-4D65-A231-FFF2CDA69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7C7B626C-155F-4E52-9D37-4563EFE0D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5">
              <a:extLst>
                <a:ext uri="{FF2B5EF4-FFF2-40B4-BE49-F238E27FC236}">
                  <a16:creationId xmlns:a16="http://schemas.microsoft.com/office/drawing/2014/main" id="{A47636BC-BECF-4487-83E2-93F1F47E8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0" name="Rectangle 26">
              <a:extLst>
                <a:ext uri="{FF2B5EF4-FFF2-40B4-BE49-F238E27FC236}">
                  <a16:creationId xmlns:a16="http://schemas.microsoft.com/office/drawing/2014/main" id="{B438C28E-870C-4A39-8539-B00FDDC34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F6F6A83F-7465-462B-9C01-789274465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07D5898D-19FC-48CA-BA96-A30B840B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9" name="Group 13">
            <a:extLst>
              <a:ext uri="{FF2B5EF4-FFF2-40B4-BE49-F238E27FC236}">
                <a16:creationId xmlns:a16="http://schemas.microsoft.com/office/drawing/2014/main" id="{6454D72E-403F-4718-9B77-29B65AB35761}"/>
              </a:ext>
            </a:extLst>
          </p:cNvPr>
          <p:cNvGrpSpPr>
            <a:grpSpLocks/>
          </p:cNvGrpSpPr>
          <p:nvPr/>
        </p:nvGrpSpPr>
        <p:grpSpPr bwMode="auto">
          <a:xfrm>
            <a:off x="5191683" y="3545197"/>
            <a:ext cx="393700" cy="1271588"/>
            <a:chOff x="2496" y="4380"/>
            <a:chExt cx="236" cy="690"/>
          </a:xfrm>
        </p:grpSpPr>
        <p:sp>
          <p:nvSpPr>
            <p:cNvPr id="218" name="AutoShape 14">
              <a:extLst>
                <a:ext uri="{FF2B5EF4-FFF2-40B4-BE49-F238E27FC236}">
                  <a16:creationId xmlns:a16="http://schemas.microsoft.com/office/drawing/2014/main" id="{F0C550C6-BBF3-42CF-B0E0-FC77BC749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3" name="AutoShape 15">
              <a:extLst>
                <a:ext uri="{FF2B5EF4-FFF2-40B4-BE49-F238E27FC236}">
                  <a16:creationId xmlns:a16="http://schemas.microsoft.com/office/drawing/2014/main" id="{FF582C85-0FFA-4BF1-9F58-2ADCB2C0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191" name="Group 387">
            <a:extLst>
              <a:ext uri="{FF2B5EF4-FFF2-40B4-BE49-F238E27FC236}">
                <a16:creationId xmlns:a16="http://schemas.microsoft.com/office/drawing/2014/main" id="{CD9E0E92-B653-4114-911B-62B660123D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41084" y="5876321"/>
            <a:ext cx="228600" cy="862013"/>
            <a:chOff x="1680" y="768"/>
            <a:chExt cx="144" cy="543"/>
          </a:xfrm>
        </p:grpSpPr>
        <p:sp>
          <p:nvSpPr>
            <p:cNvPr id="192" name="Line 388">
              <a:extLst>
                <a:ext uri="{FF2B5EF4-FFF2-40B4-BE49-F238E27FC236}">
                  <a16:creationId xmlns:a16="http://schemas.microsoft.com/office/drawing/2014/main" id="{DE28E15D-939A-4C0F-8E4B-482586122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389">
              <a:extLst>
                <a:ext uri="{FF2B5EF4-FFF2-40B4-BE49-F238E27FC236}">
                  <a16:creationId xmlns:a16="http://schemas.microsoft.com/office/drawing/2014/main" id="{84419FFB-79DD-4915-83FB-095EA315B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90">
              <a:extLst>
                <a:ext uri="{FF2B5EF4-FFF2-40B4-BE49-F238E27FC236}">
                  <a16:creationId xmlns:a16="http://schemas.microsoft.com/office/drawing/2014/main" id="{EC5AFE06-0AEB-4993-9144-0FDD26636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95" name="Freeform 391">
                <a:extLst>
                  <a:ext uri="{FF2B5EF4-FFF2-40B4-BE49-F238E27FC236}">
                    <a16:creationId xmlns:a16="http://schemas.microsoft.com/office/drawing/2014/main" id="{42989640-8108-4745-8A62-F4ED48092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392">
                <a:extLst>
                  <a:ext uri="{FF2B5EF4-FFF2-40B4-BE49-F238E27FC236}">
                    <a16:creationId xmlns:a16="http://schemas.microsoft.com/office/drawing/2014/main" id="{DFF6895E-0DB6-4C60-8EB3-40B20463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93">
                <a:extLst>
                  <a:ext uri="{FF2B5EF4-FFF2-40B4-BE49-F238E27FC236}">
                    <a16:creationId xmlns:a16="http://schemas.microsoft.com/office/drawing/2014/main" id="{FDF459DB-2AC6-425C-A6A9-A4A1DF2FD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13">
            <a:extLst>
              <a:ext uri="{FF2B5EF4-FFF2-40B4-BE49-F238E27FC236}">
                <a16:creationId xmlns:a16="http://schemas.microsoft.com/office/drawing/2014/main" id="{AEDC86EB-2969-4BBC-A7CC-872FD7DA3841}"/>
              </a:ext>
            </a:extLst>
          </p:cNvPr>
          <p:cNvGrpSpPr>
            <a:grpSpLocks/>
          </p:cNvGrpSpPr>
          <p:nvPr/>
        </p:nvGrpSpPr>
        <p:grpSpPr bwMode="auto">
          <a:xfrm>
            <a:off x="5172230" y="5580967"/>
            <a:ext cx="393700" cy="1271588"/>
            <a:chOff x="2496" y="4380"/>
            <a:chExt cx="236" cy="690"/>
          </a:xfrm>
        </p:grpSpPr>
        <p:sp>
          <p:nvSpPr>
            <p:cNvPr id="117" name="AutoShape 14">
              <a:extLst>
                <a:ext uri="{FF2B5EF4-FFF2-40B4-BE49-F238E27FC236}">
                  <a16:creationId xmlns:a16="http://schemas.microsoft.com/office/drawing/2014/main" id="{0CA4185F-8CBF-4FB5-BC7C-62F83E43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AutoShape 15">
              <a:extLst>
                <a:ext uri="{FF2B5EF4-FFF2-40B4-BE49-F238E27FC236}">
                  <a16:creationId xmlns:a16="http://schemas.microsoft.com/office/drawing/2014/main" id="{B8BDF9AD-09B4-4922-ADAB-E56D9A1CC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2" name="TextBox 13">
            <a:extLst>
              <a:ext uri="{FF2B5EF4-FFF2-40B4-BE49-F238E27FC236}">
                <a16:creationId xmlns:a16="http://schemas.microsoft.com/office/drawing/2014/main" id="{BB23323D-C967-4DD9-A8B3-3A2A1242C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248" y="4914931"/>
            <a:ext cx="572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AT1</a:t>
            </a:r>
          </a:p>
        </p:txBody>
      </p:sp>
      <p:sp>
        <p:nvSpPr>
          <p:cNvPr id="113" name="TextBox 13">
            <a:extLst>
              <a:ext uri="{FF2B5EF4-FFF2-40B4-BE49-F238E27FC236}">
                <a16:creationId xmlns:a16="http://schemas.microsoft.com/office/drawing/2014/main" id="{1FFD4FF5-951E-425C-A5BB-408E1AEC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283" y="3876963"/>
            <a:ext cx="626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S1</a:t>
            </a:r>
          </a:p>
        </p:txBody>
      </p:sp>
      <p:pic>
        <p:nvPicPr>
          <p:cNvPr id="11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99E659CA-05EC-4562-8214-B861238B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6672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F4F04BC6-09A6-4410-BD51-117AB27E1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20960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5BD8443E-669C-4DD4-8B84-E9A691ECA32F}"/>
              </a:ext>
            </a:extLst>
          </p:cNvPr>
          <p:cNvGrpSpPr>
            <a:grpSpLocks/>
          </p:cNvGrpSpPr>
          <p:nvPr/>
        </p:nvGrpSpPr>
        <p:grpSpPr bwMode="auto">
          <a:xfrm>
            <a:off x="3745652" y="3631764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D4F56F14-4383-4150-BFA8-E484F2E47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A55C3DDD-A0A9-44A4-86DD-36D16532C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C808429D-97D9-434A-B285-9C6B3C883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8">
            <a:extLst>
              <a:ext uri="{FF2B5EF4-FFF2-40B4-BE49-F238E27FC236}">
                <a16:creationId xmlns:a16="http://schemas.microsoft.com/office/drawing/2014/main" id="{993B930B-12D9-4DDF-BB37-86DA4113E38B}"/>
              </a:ext>
            </a:extLst>
          </p:cNvPr>
          <p:cNvGrpSpPr>
            <a:grpSpLocks/>
          </p:cNvGrpSpPr>
          <p:nvPr/>
        </p:nvGrpSpPr>
        <p:grpSpPr bwMode="auto">
          <a:xfrm>
            <a:off x="6422129" y="5989794"/>
            <a:ext cx="222250" cy="858838"/>
            <a:chOff x="384" y="816"/>
            <a:chExt cx="140" cy="541"/>
          </a:xfrm>
        </p:grpSpPr>
        <p:sp>
          <p:nvSpPr>
            <p:cNvPr id="7" name="Line 289">
              <a:extLst>
                <a:ext uri="{FF2B5EF4-FFF2-40B4-BE49-F238E27FC236}">
                  <a16:creationId xmlns:a16="http://schemas.microsoft.com/office/drawing/2014/main" id="{CED2E262-FFF7-436A-A186-19E577CC8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90">
              <a:extLst>
                <a:ext uri="{FF2B5EF4-FFF2-40B4-BE49-F238E27FC236}">
                  <a16:creationId xmlns:a16="http://schemas.microsoft.com/office/drawing/2014/main" id="{776F296B-BA59-4A6B-8EE8-4AEB32A2E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91">
              <a:extLst>
                <a:ext uri="{FF2B5EF4-FFF2-40B4-BE49-F238E27FC236}">
                  <a16:creationId xmlns:a16="http://schemas.microsoft.com/office/drawing/2014/main" id="{BA0457A0-247C-44E7-9F73-D7BF2E9BA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42">
            <a:extLst>
              <a:ext uri="{FF2B5EF4-FFF2-40B4-BE49-F238E27FC236}">
                <a16:creationId xmlns:a16="http://schemas.microsoft.com/office/drawing/2014/main" id="{5C51131F-FF83-49F1-BEF6-915A059D87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63224" y="3549650"/>
            <a:ext cx="227013" cy="869950"/>
            <a:chOff x="1104" y="768"/>
            <a:chExt cx="143" cy="548"/>
          </a:xfrm>
        </p:grpSpPr>
        <p:sp>
          <p:nvSpPr>
            <p:cNvPr id="11" name="Line 343">
              <a:extLst>
                <a:ext uri="{FF2B5EF4-FFF2-40B4-BE49-F238E27FC236}">
                  <a16:creationId xmlns:a16="http://schemas.microsoft.com/office/drawing/2014/main" id="{47F439B7-A584-4B80-8EEC-16CF4B56E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44">
              <a:extLst>
                <a:ext uri="{FF2B5EF4-FFF2-40B4-BE49-F238E27FC236}">
                  <a16:creationId xmlns:a16="http://schemas.microsoft.com/office/drawing/2014/main" id="{C50C798A-672F-41A1-B9AD-E14CBB18C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45">
              <a:extLst>
                <a:ext uri="{FF2B5EF4-FFF2-40B4-BE49-F238E27FC236}">
                  <a16:creationId xmlns:a16="http://schemas.microsoft.com/office/drawing/2014/main" id="{849D9FB6-3FE7-463A-9E82-1442A2B182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4" name="Freeform 346">
                <a:extLst>
                  <a:ext uri="{FF2B5EF4-FFF2-40B4-BE49-F238E27FC236}">
                    <a16:creationId xmlns:a16="http://schemas.microsoft.com/office/drawing/2014/main" id="{966B98D1-2E69-48FA-BFA3-4E2D61251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7">
                <a:extLst>
                  <a:ext uri="{FF2B5EF4-FFF2-40B4-BE49-F238E27FC236}">
                    <a16:creationId xmlns:a16="http://schemas.microsoft.com/office/drawing/2014/main" id="{775ABFB5-A47E-4351-AA9F-28D59D381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29">
            <a:extLst>
              <a:ext uri="{FF2B5EF4-FFF2-40B4-BE49-F238E27FC236}">
                <a16:creationId xmlns:a16="http://schemas.microsoft.com/office/drawing/2014/main" id="{5FD2692E-9D65-47A5-B5F7-7344A829F2CE}"/>
              </a:ext>
            </a:extLst>
          </p:cNvPr>
          <p:cNvGrpSpPr>
            <a:grpSpLocks/>
          </p:cNvGrpSpPr>
          <p:nvPr/>
        </p:nvGrpSpPr>
        <p:grpSpPr bwMode="auto">
          <a:xfrm>
            <a:off x="1462618" y="4439067"/>
            <a:ext cx="287338" cy="790575"/>
            <a:chOff x="528" y="240"/>
            <a:chExt cx="181" cy="498"/>
          </a:xfrm>
        </p:grpSpPr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72BB5CEA-2354-43C3-98F9-FC956147A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5019447A-9FEF-4C79-BA0C-4D413719A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04E3D1EA-4BEF-4626-B3A9-64FF072A9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92">
            <a:extLst>
              <a:ext uri="{FF2B5EF4-FFF2-40B4-BE49-F238E27FC236}">
                <a16:creationId xmlns:a16="http://schemas.microsoft.com/office/drawing/2014/main" id="{6DBEB800-701E-438C-93CC-D4EAD33DCB4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50128" y="4309695"/>
            <a:ext cx="222250" cy="858838"/>
            <a:chOff x="384" y="816"/>
            <a:chExt cx="140" cy="541"/>
          </a:xfrm>
        </p:grpSpPr>
        <p:sp>
          <p:nvSpPr>
            <p:cNvPr id="21" name="Line 293">
              <a:extLst>
                <a:ext uri="{FF2B5EF4-FFF2-40B4-BE49-F238E27FC236}">
                  <a16:creationId xmlns:a16="http://schemas.microsoft.com/office/drawing/2014/main" id="{622DCE10-2294-4C27-BCF9-435891379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94">
              <a:extLst>
                <a:ext uri="{FF2B5EF4-FFF2-40B4-BE49-F238E27FC236}">
                  <a16:creationId xmlns:a16="http://schemas.microsoft.com/office/drawing/2014/main" id="{8F5353C5-5EC0-4A10-B591-91C5F171E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95">
              <a:extLst>
                <a:ext uri="{FF2B5EF4-FFF2-40B4-BE49-F238E27FC236}">
                  <a16:creationId xmlns:a16="http://schemas.microsoft.com/office/drawing/2014/main" id="{37712847-245E-4269-B412-37E3F98B24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FAE56A-9178-4231-A7EC-C9C04790A35F}"/>
              </a:ext>
            </a:extLst>
          </p:cNvPr>
          <p:cNvCxnSpPr>
            <a:cxnSpLocks/>
          </p:cNvCxnSpPr>
          <p:nvPr/>
        </p:nvCxnSpPr>
        <p:spPr>
          <a:xfrm>
            <a:off x="5408008" y="4198531"/>
            <a:ext cx="444190" cy="999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88">
            <a:extLst>
              <a:ext uri="{FF2B5EF4-FFF2-40B4-BE49-F238E27FC236}">
                <a16:creationId xmlns:a16="http://schemas.microsoft.com/office/drawing/2014/main" id="{1C124D29-D2F2-477E-87A3-BAD9FE4735DE}"/>
              </a:ext>
            </a:extLst>
          </p:cNvPr>
          <p:cNvGrpSpPr>
            <a:grpSpLocks/>
          </p:cNvGrpSpPr>
          <p:nvPr/>
        </p:nvGrpSpPr>
        <p:grpSpPr bwMode="auto">
          <a:xfrm>
            <a:off x="5567774" y="4262473"/>
            <a:ext cx="222250" cy="858838"/>
            <a:chOff x="384" y="816"/>
            <a:chExt cx="140" cy="541"/>
          </a:xfrm>
        </p:grpSpPr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24EECAE4-428A-4FF1-9862-32F8B669E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90">
              <a:extLst>
                <a:ext uri="{FF2B5EF4-FFF2-40B4-BE49-F238E27FC236}">
                  <a16:creationId xmlns:a16="http://schemas.microsoft.com/office/drawing/2014/main" id="{7E92B7C9-5346-45BF-B4EE-C5F2C3E9E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91">
              <a:extLst>
                <a:ext uri="{FF2B5EF4-FFF2-40B4-BE49-F238E27FC236}">
                  <a16:creationId xmlns:a16="http://schemas.microsoft.com/office/drawing/2014/main" id="{7F3146EB-B9D2-457B-B50C-B6FC171777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13">
            <a:extLst>
              <a:ext uri="{FF2B5EF4-FFF2-40B4-BE49-F238E27FC236}">
                <a16:creationId xmlns:a16="http://schemas.microsoft.com/office/drawing/2014/main" id="{48440C43-C3C2-4493-999B-8D16BC4EC3D5}"/>
              </a:ext>
            </a:extLst>
          </p:cNvPr>
          <p:cNvGrpSpPr>
            <a:grpSpLocks/>
          </p:cNvGrpSpPr>
          <p:nvPr/>
        </p:nvGrpSpPr>
        <p:grpSpPr bwMode="auto">
          <a:xfrm>
            <a:off x="6324675" y="5767485"/>
            <a:ext cx="393700" cy="1271588"/>
            <a:chOff x="2496" y="4380"/>
            <a:chExt cx="236" cy="690"/>
          </a:xfrm>
        </p:grpSpPr>
        <p:sp>
          <p:nvSpPr>
            <p:cNvPr id="30" name="AutoShape 14">
              <a:extLst>
                <a:ext uri="{FF2B5EF4-FFF2-40B4-BE49-F238E27FC236}">
                  <a16:creationId xmlns:a16="http://schemas.microsoft.com/office/drawing/2014/main" id="{D42D844D-700E-41D1-9469-880A7C6DF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" name="AutoShape 15">
              <a:extLst>
                <a:ext uri="{FF2B5EF4-FFF2-40B4-BE49-F238E27FC236}">
                  <a16:creationId xmlns:a16="http://schemas.microsoft.com/office/drawing/2014/main" id="{B46D896B-493C-498A-B53E-78A03E29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C0FD14D2-F520-48EE-BC5C-42F60B01CD7A}"/>
              </a:ext>
            </a:extLst>
          </p:cNvPr>
          <p:cNvSpPr/>
          <p:nvPr/>
        </p:nvSpPr>
        <p:spPr>
          <a:xfrm rot="1280047">
            <a:off x="818540" y="3782925"/>
            <a:ext cx="4338894" cy="3929266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3">
            <a:extLst>
              <a:ext uri="{FF2B5EF4-FFF2-40B4-BE49-F238E27FC236}">
                <a16:creationId xmlns:a16="http://schemas.microsoft.com/office/drawing/2014/main" id="{08DB245D-A891-4634-891F-3DA862B64700}"/>
              </a:ext>
            </a:extLst>
          </p:cNvPr>
          <p:cNvGrpSpPr>
            <a:grpSpLocks/>
          </p:cNvGrpSpPr>
          <p:nvPr/>
        </p:nvGrpSpPr>
        <p:grpSpPr bwMode="auto">
          <a:xfrm>
            <a:off x="3429656" y="3243005"/>
            <a:ext cx="393700" cy="1271588"/>
            <a:chOff x="2496" y="4380"/>
            <a:chExt cx="236" cy="690"/>
          </a:xfrm>
        </p:grpSpPr>
        <p:sp>
          <p:nvSpPr>
            <p:cNvPr id="33" name="AutoShape 14">
              <a:extLst>
                <a:ext uri="{FF2B5EF4-FFF2-40B4-BE49-F238E27FC236}">
                  <a16:creationId xmlns:a16="http://schemas.microsoft.com/office/drawing/2014/main" id="{98DA6832-F752-4A79-BA43-E9599780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" name="AutoShape 15">
              <a:extLst>
                <a:ext uri="{FF2B5EF4-FFF2-40B4-BE49-F238E27FC236}">
                  <a16:creationId xmlns:a16="http://schemas.microsoft.com/office/drawing/2014/main" id="{9BD3D515-C6B7-47C7-A691-FCA798E06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5" name="TextBox 13">
            <a:extLst>
              <a:ext uri="{FF2B5EF4-FFF2-40B4-BE49-F238E27FC236}">
                <a16:creationId xmlns:a16="http://schemas.microsoft.com/office/drawing/2014/main" id="{292101E5-8CA4-4759-93D9-4A3783B6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830" y="8651505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CF823092-62AB-4EF6-A281-62FB1D9D9F5D}"/>
              </a:ext>
            </a:extLst>
          </p:cNvPr>
          <p:cNvGrpSpPr>
            <a:grpSpLocks/>
          </p:cNvGrpSpPr>
          <p:nvPr/>
        </p:nvGrpSpPr>
        <p:grpSpPr bwMode="auto">
          <a:xfrm>
            <a:off x="1667553" y="4062439"/>
            <a:ext cx="393700" cy="1271588"/>
            <a:chOff x="2496" y="4380"/>
            <a:chExt cx="236" cy="690"/>
          </a:xfrm>
        </p:grpSpPr>
        <p:sp>
          <p:nvSpPr>
            <p:cNvPr id="37" name="AutoShape 14">
              <a:extLst>
                <a:ext uri="{FF2B5EF4-FFF2-40B4-BE49-F238E27FC236}">
                  <a16:creationId xmlns:a16="http://schemas.microsoft.com/office/drawing/2014/main" id="{A2FE2708-B321-46CE-A5E7-33BDAB92A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" name="AutoShape 15">
              <a:extLst>
                <a:ext uri="{FF2B5EF4-FFF2-40B4-BE49-F238E27FC236}">
                  <a16:creationId xmlns:a16="http://schemas.microsoft.com/office/drawing/2014/main" id="{18BE85CC-3ED3-41CF-B54B-8ED5A30B3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9" name="Group 561">
            <a:extLst>
              <a:ext uri="{FF2B5EF4-FFF2-40B4-BE49-F238E27FC236}">
                <a16:creationId xmlns:a16="http://schemas.microsoft.com/office/drawing/2014/main" id="{9FFAE688-F0CE-437E-B4A5-DA0521C8ACFF}"/>
              </a:ext>
            </a:extLst>
          </p:cNvPr>
          <p:cNvGrpSpPr>
            <a:grpSpLocks/>
          </p:cNvGrpSpPr>
          <p:nvPr/>
        </p:nvGrpSpPr>
        <p:grpSpPr bwMode="auto">
          <a:xfrm>
            <a:off x="5793644" y="4349796"/>
            <a:ext cx="522288" cy="914400"/>
            <a:chOff x="1360" y="2880"/>
            <a:chExt cx="329" cy="576"/>
          </a:xfrm>
        </p:grpSpPr>
        <p:grpSp>
          <p:nvGrpSpPr>
            <p:cNvPr id="40" name="Group 564">
              <a:extLst>
                <a:ext uri="{FF2B5EF4-FFF2-40B4-BE49-F238E27FC236}">
                  <a16:creationId xmlns:a16="http://schemas.microsoft.com/office/drawing/2014/main" id="{A995CB24-8568-4AB0-AF7B-172F8DF0C4F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360" y="3143"/>
              <a:ext cx="208" cy="313"/>
              <a:chOff x="576" y="3264"/>
              <a:chExt cx="255" cy="385"/>
            </a:xfrm>
          </p:grpSpPr>
          <p:sp>
            <p:nvSpPr>
              <p:cNvPr id="43" name="Freeform 565">
                <a:extLst>
                  <a:ext uri="{FF2B5EF4-FFF2-40B4-BE49-F238E27FC236}">
                    <a16:creationId xmlns:a16="http://schemas.microsoft.com/office/drawing/2014/main" id="{EA1F0609-F0C1-4789-8356-1B08012D7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" y="3484"/>
                <a:ext cx="214" cy="165"/>
              </a:xfrm>
              <a:custGeom>
                <a:avLst/>
                <a:gdLst>
                  <a:gd name="T0" fmla="*/ 0 w 214"/>
                  <a:gd name="T1" fmla="*/ 0 h 165"/>
                  <a:gd name="T2" fmla="*/ 214 w 214"/>
                  <a:gd name="T3" fmla="*/ 21 h 165"/>
                  <a:gd name="T4" fmla="*/ 210 w 214"/>
                  <a:gd name="T5" fmla="*/ 165 h 165"/>
                  <a:gd name="T6" fmla="*/ 0 w 214"/>
                  <a:gd name="T7" fmla="*/ 140 h 165"/>
                  <a:gd name="T8" fmla="*/ 0 w 214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4"/>
                  <a:gd name="T16" fmla="*/ 0 h 165"/>
                  <a:gd name="T17" fmla="*/ 214 w 21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4" h="165">
                    <a:moveTo>
                      <a:pt x="0" y="0"/>
                    </a:moveTo>
                    <a:lnTo>
                      <a:pt x="214" y="21"/>
                    </a:lnTo>
                    <a:lnTo>
                      <a:pt x="210" y="165"/>
                    </a:lnTo>
                    <a:lnTo>
                      <a:pt x="0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566">
                <a:extLst>
                  <a:ext uri="{FF2B5EF4-FFF2-40B4-BE49-F238E27FC236}">
                    <a16:creationId xmlns:a16="http://schemas.microsoft.com/office/drawing/2014/main" id="{530A5A1D-8511-48F1-8406-80616251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" y="3349"/>
                <a:ext cx="52" cy="211"/>
              </a:xfrm>
              <a:custGeom>
                <a:avLst/>
                <a:gdLst>
                  <a:gd name="T0" fmla="*/ 0 w 52"/>
                  <a:gd name="T1" fmla="*/ 57 h 211"/>
                  <a:gd name="T2" fmla="*/ 0 w 52"/>
                  <a:gd name="T3" fmla="*/ 207 h 211"/>
                  <a:gd name="T4" fmla="*/ 52 w 52"/>
                  <a:gd name="T5" fmla="*/ 211 h 211"/>
                  <a:gd name="T6" fmla="*/ 51 w 52"/>
                  <a:gd name="T7" fmla="*/ 0 h 211"/>
                  <a:gd name="T8" fmla="*/ 0 w 52"/>
                  <a:gd name="T9" fmla="*/ 5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"/>
                  <a:gd name="T16" fmla="*/ 0 h 211"/>
                  <a:gd name="T17" fmla="*/ 52 w 52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" h="211">
                    <a:moveTo>
                      <a:pt x="0" y="57"/>
                    </a:moveTo>
                    <a:lnTo>
                      <a:pt x="0" y="207"/>
                    </a:lnTo>
                    <a:lnTo>
                      <a:pt x="52" y="211"/>
                    </a:lnTo>
                    <a:lnTo>
                      <a:pt x="51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567">
                <a:extLst>
                  <a:ext uri="{FF2B5EF4-FFF2-40B4-BE49-F238E27FC236}">
                    <a16:creationId xmlns:a16="http://schemas.microsoft.com/office/drawing/2014/main" id="{7A93B138-C5B3-45B1-A1F4-6F9EB004BB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446074">
                <a:off x="595" y="3279"/>
                <a:ext cx="189" cy="186"/>
              </a:xfrm>
              <a:custGeom>
                <a:avLst/>
                <a:gdLst>
                  <a:gd name="T0" fmla="*/ 150 w 189"/>
                  <a:gd name="T1" fmla="*/ 0 h 186"/>
                  <a:gd name="T2" fmla="*/ 0 w 189"/>
                  <a:gd name="T3" fmla="*/ 147 h 186"/>
                  <a:gd name="T4" fmla="*/ 48 w 189"/>
                  <a:gd name="T5" fmla="*/ 186 h 186"/>
                  <a:gd name="T6" fmla="*/ 189 w 189"/>
                  <a:gd name="T7" fmla="*/ 45 h 186"/>
                  <a:gd name="T8" fmla="*/ 150 w 189"/>
                  <a:gd name="T9" fmla="*/ 0 h 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186"/>
                  <a:gd name="T17" fmla="*/ 189 w 189"/>
                  <a:gd name="T18" fmla="*/ 186 h 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186">
                    <a:moveTo>
                      <a:pt x="150" y="0"/>
                    </a:moveTo>
                    <a:lnTo>
                      <a:pt x="0" y="147"/>
                    </a:lnTo>
                    <a:lnTo>
                      <a:pt x="48" y="186"/>
                    </a:lnTo>
                    <a:lnTo>
                      <a:pt x="189" y="45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68">
                <a:extLst>
                  <a:ext uri="{FF2B5EF4-FFF2-40B4-BE49-F238E27FC236}">
                    <a16:creationId xmlns:a16="http://schemas.microsoft.com/office/drawing/2014/main" id="{7FDD498E-45D7-4FD5-A0C0-0E7E60952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446074">
                <a:off x="669" y="3264"/>
                <a:ext cx="44" cy="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69">
                <a:extLst>
                  <a:ext uri="{FF2B5EF4-FFF2-40B4-BE49-F238E27FC236}">
                    <a16:creationId xmlns:a16="http://schemas.microsoft.com/office/drawing/2014/main" id="{1C8B2403-B26E-4F5B-85EC-94AECD795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446074">
                <a:off x="576" y="3382"/>
                <a:ext cx="38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572">
              <a:extLst>
                <a:ext uri="{FF2B5EF4-FFF2-40B4-BE49-F238E27FC236}">
                  <a16:creationId xmlns:a16="http://schemas.microsoft.com/office/drawing/2014/main" id="{6849F9A4-8FB3-4345-9F22-6503AB86F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3222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77">
              <a:extLst>
                <a:ext uri="{FF2B5EF4-FFF2-40B4-BE49-F238E27FC236}">
                  <a16:creationId xmlns:a16="http://schemas.microsoft.com/office/drawing/2014/main" id="{E0341FC1-044E-4745-9A9E-9A39E9BAA5D5}"/>
                </a:ext>
              </a:extLst>
            </p:cNvPr>
            <p:cNvSpPr>
              <a:spLocks/>
            </p:cNvSpPr>
            <p:nvPr/>
          </p:nvSpPr>
          <p:spPr bwMode="auto">
            <a:xfrm rot="-758543">
              <a:off x="1442" y="2880"/>
              <a:ext cx="247" cy="146"/>
            </a:xfrm>
            <a:custGeom>
              <a:avLst/>
              <a:gdLst>
                <a:gd name="T0" fmla="*/ 0 w 304"/>
                <a:gd name="T1" fmla="*/ 2 h 180"/>
                <a:gd name="T2" fmla="*/ 2 w 304"/>
                <a:gd name="T3" fmla="*/ 2 h 180"/>
                <a:gd name="T4" fmla="*/ 2 w 304"/>
                <a:gd name="T5" fmla="*/ 2 h 180"/>
                <a:gd name="T6" fmla="*/ 0 60000 65536"/>
                <a:gd name="T7" fmla="*/ 0 60000 65536"/>
                <a:gd name="T8" fmla="*/ 0 60000 65536"/>
                <a:gd name="T9" fmla="*/ 0 w 304"/>
                <a:gd name="T10" fmla="*/ 0 h 180"/>
                <a:gd name="T11" fmla="*/ 304 w 304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180">
                  <a:moveTo>
                    <a:pt x="0" y="40"/>
                  </a:moveTo>
                  <a:cubicBezTo>
                    <a:pt x="31" y="42"/>
                    <a:pt x="100" y="0"/>
                    <a:pt x="188" y="52"/>
                  </a:cubicBezTo>
                  <a:cubicBezTo>
                    <a:pt x="276" y="104"/>
                    <a:pt x="280" y="153"/>
                    <a:pt x="304" y="18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288">
            <a:extLst>
              <a:ext uri="{FF2B5EF4-FFF2-40B4-BE49-F238E27FC236}">
                <a16:creationId xmlns:a16="http://schemas.microsoft.com/office/drawing/2014/main" id="{AD1715BB-16E5-48A1-87DB-39C093C77F33}"/>
              </a:ext>
            </a:extLst>
          </p:cNvPr>
          <p:cNvGrpSpPr>
            <a:grpSpLocks/>
          </p:cNvGrpSpPr>
          <p:nvPr/>
        </p:nvGrpSpPr>
        <p:grpSpPr bwMode="auto">
          <a:xfrm>
            <a:off x="6761238" y="6238428"/>
            <a:ext cx="222250" cy="858838"/>
            <a:chOff x="384" y="816"/>
            <a:chExt cx="140" cy="541"/>
          </a:xfrm>
        </p:grpSpPr>
        <p:sp>
          <p:nvSpPr>
            <p:cNvPr id="49" name="Line 289">
              <a:extLst>
                <a:ext uri="{FF2B5EF4-FFF2-40B4-BE49-F238E27FC236}">
                  <a16:creationId xmlns:a16="http://schemas.microsoft.com/office/drawing/2014/main" id="{7B232D23-4E4E-4DB6-B125-A40B2B5E7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90">
              <a:extLst>
                <a:ext uri="{FF2B5EF4-FFF2-40B4-BE49-F238E27FC236}">
                  <a16:creationId xmlns:a16="http://schemas.microsoft.com/office/drawing/2014/main" id="{E0CC2735-BC62-48EC-A003-FF751791C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3C81E551-CBC5-4060-A52D-D7F61B6FB5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414C68-BF2F-4C77-A4A0-AAF57CFFBE55}"/>
              </a:ext>
            </a:extLst>
          </p:cNvPr>
          <p:cNvCxnSpPr>
            <a:cxnSpLocks/>
          </p:cNvCxnSpPr>
          <p:nvPr/>
        </p:nvCxnSpPr>
        <p:spPr>
          <a:xfrm>
            <a:off x="685800" y="8534400"/>
            <a:ext cx="61578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636E4-73BE-4BCA-A737-5247B3152C64}"/>
              </a:ext>
            </a:extLst>
          </p:cNvPr>
          <p:cNvCxnSpPr>
            <a:cxnSpLocks/>
          </p:cNvCxnSpPr>
          <p:nvPr/>
        </p:nvCxnSpPr>
        <p:spPr>
          <a:xfrm flipH="1">
            <a:off x="681038" y="6411772"/>
            <a:ext cx="461963" cy="21226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D4AE13-1299-4105-B38A-5F6D3A863FCF}"/>
              </a:ext>
            </a:extLst>
          </p:cNvPr>
          <p:cNvCxnSpPr>
            <a:cxnSpLocks/>
          </p:cNvCxnSpPr>
          <p:nvPr/>
        </p:nvCxnSpPr>
        <p:spPr>
          <a:xfrm flipH="1">
            <a:off x="1143001" y="6411772"/>
            <a:ext cx="9182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2BA800-5713-483C-AB86-D03476006ED5}"/>
              </a:ext>
            </a:extLst>
          </p:cNvPr>
          <p:cNvCxnSpPr>
            <a:cxnSpLocks/>
          </p:cNvCxnSpPr>
          <p:nvPr/>
        </p:nvCxnSpPr>
        <p:spPr>
          <a:xfrm flipV="1">
            <a:off x="1864403" y="6411772"/>
            <a:ext cx="196850" cy="13297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6C023A-1C35-46E0-AC8E-AE66D32916BC}"/>
              </a:ext>
            </a:extLst>
          </p:cNvPr>
          <p:cNvCxnSpPr>
            <a:cxnSpLocks/>
          </p:cNvCxnSpPr>
          <p:nvPr/>
        </p:nvCxnSpPr>
        <p:spPr>
          <a:xfrm>
            <a:off x="1864403" y="7741549"/>
            <a:ext cx="508536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5F195E-1197-4C26-B56A-E288D4E3A420}"/>
              </a:ext>
            </a:extLst>
          </p:cNvPr>
          <p:cNvCxnSpPr>
            <a:cxnSpLocks/>
          </p:cNvCxnSpPr>
          <p:nvPr/>
        </p:nvCxnSpPr>
        <p:spPr>
          <a:xfrm flipH="1">
            <a:off x="6843625" y="7732987"/>
            <a:ext cx="97719" cy="8014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8A5C92-3129-4B78-AA62-2F6EAF5AA616}"/>
              </a:ext>
            </a:extLst>
          </p:cNvPr>
          <p:cNvCxnSpPr>
            <a:cxnSpLocks/>
          </p:cNvCxnSpPr>
          <p:nvPr/>
        </p:nvCxnSpPr>
        <p:spPr>
          <a:xfrm flipH="1">
            <a:off x="5813561" y="8821368"/>
            <a:ext cx="9182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AutoShape 15">
            <a:extLst>
              <a:ext uri="{FF2B5EF4-FFF2-40B4-BE49-F238E27FC236}">
                <a16:creationId xmlns:a16="http://schemas.microsoft.com/office/drawing/2014/main" id="{1DB09D34-9571-43F5-8ED0-BCA4D72D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191" y="7223468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465F5F86-EDAC-4DAE-8F0B-1A508E23A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342" y="7169431"/>
            <a:ext cx="531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1" dirty="0"/>
              <a:t>X</a:t>
            </a:r>
          </a:p>
        </p:txBody>
      </p:sp>
      <p:grpSp>
        <p:nvGrpSpPr>
          <p:cNvPr id="61" name="Group 21">
            <a:extLst>
              <a:ext uri="{FF2B5EF4-FFF2-40B4-BE49-F238E27FC236}">
                <a16:creationId xmlns:a16="http://schemas.microsoft.com/office/drawing/2014/main" id="{504FF667-42A7-4240-AD6D-A452A520BDF6}"/>
              </a:ext>
            </a:extLst>
          </p:cNvPr>
          <p:cNvGrpSpPr>
            <a:grpSpLocks/>
          </p:cNvGrpSpPr>
          <p:nvPr/>
        </p:nvGrpSpPr>
        <p:grpSpPr bwMode="auto">
          <a:xfrm>
            <a:off x="5296997" y="3570035"/>
            <a:ext cx="185738" cy="660400"/>
            <a:chOff x="5403" y="3457"/>
            <a:chExt cx="209" cy="755"/>
          </a:xfrm>
        </p:grpSpPr>
        <p:sp>
          <p:nvSpPr>
            <p:cNvPr id="62" name="Oval 22">
              <a:extLst>
                <a:ext uri="{FF2B5EF4-FFF2-40B4-BE49-F238E27FC236}">
                  <a16:creationId xmlns:a16="http://schemas.microsoft.com/office/drawing/2014/main" id="{8FF5592D-8732-42E6-A75C-11FE55A4D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" name="Oval 23">
              <a:extLst>
                <a:ext uri="{FF2B5EF4-FFF2-40B4-BE49-F238E27FC236}">
                  <a16:creationId xmlns:a16="http://schemas.microsoft.com/office/drawing/2014/main" id="{642A1246-5CE1-4C0C-9076-AD7AB086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8BF8669B-4725-4E54-9D21-4EE6DEB7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3537E4D8-6D90-4770-BFF9-9AE49308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6D66920E-44DC-41D7-94A0-89ED7548C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7C6B09C1-CCA2-4271-809B-8B8E34660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2D818EFE-D403-45F7-ADE5-AE91A1FE7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9" name="Group 167">
            <a:extLst>
              <a:ext uri="{FF2B5EF4-FFF2-40B4-BE49-F238E27FC236}">
                <a16:creationId xmlns:a16="http://schemas.microsoft.com/office/drawing/2014/main" id="{36F59756-3CCB-489A-AAFA-41145C4E7445}"/>
              </a:ext>
            </a:extLst>
          </p:cNvPr>
          <p:cNvGrpSpPr>
            <a:grpSpLocks noChangeAspect="1"/>
          </p:cNvGrpSpPr>
          <p:nvPr/>
        </p:nvGrpSpPr>
        <p:grpSpPr bwMode="auto">
          <a:xfrm rot="3126610">
            <a:off x="6085585" y="4539629"/>
            <a:ext cx="225787" cy="410635"/>
            <a:chOff x="1247" y="2496"/>
            <a:chExt cx="182" cy="331"/>
          </a:xfrm>
        </p:grpSpPr>
        <p:sp>
          <p:nvSpPr>
            <p:cNvPr id="70" name="Freeform 168">
              <a:extLst>
                <a:ext uri="{FF2B5EF4-FFF2-40B4-BE49-F238E27FC236}">
                  <a16:creationId xmlns:a16="http://schemas.microsoft.com/office/drawing/2014/main" id="{098013D1-4332-4483-B66C-43BE1FDC9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69">
              <a:extLst>
                <a:ext uri="{FF2B5EF4-FFF2-40B4-BE49-F238E27FC236}">
                  <a16:creationId xmlns:a16="http://schemas.microsoft.com/office/drawing/2014/main" id="{AC10AB63-1D72-404C-8ABE-1AA78C0CA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2684"/>
              <a:ext cx="182" cy="142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A69DA6B-FC7C-4AEB-86BC-0B9020BA2AC4}"/>
              </a:ext>
            </a:extLst>
          </p:cNvPr>
          <p:cNvSpPr txBox="1"/>
          <p:nvPr/>
        </p:nvSpPr>
        <p:spPr>
          <a:xfrm>
            <a:off x="1172355" y="4237594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16308D-D2B2-44C2-AA72-AD1D81F09AC5}"/>
              </a:ext>
            </a:extLst>
          </p:cNvPr>
          <p:cNvSpPr txBox="1"/>
          <p:nvPr/>
        </p:nvSpPr>
        <p:spPr>
          <a:xfrm>
            <a:off x="2051372" y="4155705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58DFE2-9B9B-4BA5-8B4E-ADF469CEC3BA}"/>
              </a:ext>
            </a:extLst>
          </p:cNvPr>
          <p:cNvSpPr txBox="1"/>
          <p:nvPr/>
        </p:nvSpPr>
        <p:spPr>
          <a:xfrm>
            <a:off x="3048716" y="3394401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061388-71F5-4532-8CD6-D05B54424CE1}"/>
              </a:ext>
            </a:extLst>
          </p:cNvPr>
          <p:cNvSpPr txBox="1"/>
          <p:nvPr/>
        </p:nvSpPr>
        <p:spPr>
          <a:xfrm>
            <a:off x="4831358" y="5400851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D0ECC8-C18F-4B20-AEA9-426C48FF9C46}"/>
              </a:ext>
            </a:extLst>
          </p:cNvPr>
          <p:cNvSpPr txBox="1"/>
          <p:nvPr/>
        </p:nvSpPr>
        <p:spPr>
          <a:xfrm>
            <a:off x="6216702" y="429952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C2EE81-7F43-457A-AE0A-5FD19AD27F26}"/>
              </a:ext>
            </a:extLst>
          </p:cNvPr>
          <p:cNvSpPr txBox="1"/>
          <p:nvPr/>
        </p:nvSpPr>
        <p:spPr>
          <a:xfrm>
            <a:off x="4738668" y="3433075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PP1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6CD4F8-BB31-479D-9E0E-90CE1219E731}"/>
              </a:ext>
            </a:extLst>
          </p:cNvPr>
          <p:cNvSpPr txBox="1"/>
          <p:nvPr/>
        </p:nvSpPr>
        <p:spPr>
          <a:xfrm>
            <a:off x="5501383" y="3525731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PP2</a:t>
            </a:r>
          </a:p>
        </p:txBody>
      </p:sp>
      <p:grpSp>
        <p:nvGrpSpPr>
          <p:cNvPr id="79" name="Group 13">
            <a:extLst>
              <a:ext uri="{FF2B5EF4-FFF2-40B4-BE49-F238E27FC236}">
                <a16:creationId xmlns:a16="http://schemas.microsoft.com/office/drawing/2014/main" id="{01A7621A-4FE4-47DB-B449-C9057B6A76EC}"/>
              </a:ext>
            </a:extLst>
          </p:cNvPr>
          <p:cNvGrpSpPr>
            <a:grpSpLocks/>
          </p:cNvGrpSpPr>
          <p:nvPr/>
        </p:nvGrpSpPr>
        <p:grpSpPr bwMode="auto">
          <a:xfrm>
            <a:off x="5708909" y="4105410"/>
            <a:ext cx="393700" cy="1271588"/>
            <a:chOff x="2496" y="4380"/>
            <a:chExt cx="236" cy="690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4F532A67-F257-41DE-AE68-CC17A8FC9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1" name="AutoShape 15">
              <a:extLst>
                <a:ext uri="{FF2B5EF4-FFF2-40B4-BE49-F238E27FC236}">
                  <a16:creationId xmlns:a16="http://schemas.microsoft.com/office/drawing/2014/main" id="{1B634EAD-0100-4325-86A2-1A499EE21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2" name="Group 21">
            <a:extLst>
              <a:ext uri="{FF2B5EF4-FFF2-40B4-BE49-F238E27FC236}">
                <a16:creationId xmlns:a16="http://schemas.microsoft.com/office/drawing/2014/main" id="{D70DBBB7-DCF1-49FD-A539-FC5AA9FBA5E9}"/>
              </a:ext>
            </a:extLst>
          </p:cNvPr>
          <p:cNvGrpSpPr>
            <a:grpSpLocks/>
          </p:cNvGrpSpPr>
          <p:nvPr/>
        </p:nvGrpSpPr>
        <p:grpSpPr bwMode="auto">
          <a:xfrm>
            <a:off x="5202795" y="3593728"/>
            <a:ext cx="185738" cy="660400"/>
            <a:chOff x="5403" y="3457"/>
            <a:chExt cx="209" cy="755"/>
          </a:xfrm>
        </p:grpSpPr>
        <p:sp>
          <p:nvSpPr>
            <p:cNvPr id="83" name="Oval 22">
              <a:extLst>
                <a:ext uri="{FF2B5EF4-FFF2-40B4-BE49-F238E27FC236}">
                  <a16:creationId xmlns:a16="http://schemas.microsoft.com/office/drawing/2014/main" id="{FD523322-53AE-4C9D-8972-835EBDD25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" name="Oval 23">
              <a:extLst>
                <a:ext uri="{FF2B5EF4-FFF2-40B4-BE49-F238E27FC236}">
                  <a16:creationId xmlns:a16="http://schemas.microsoft.com/office/drawing/2014/main" id="{894BFD2C-13ED-4F61-AA3B-878E808B7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627C7BE9-9347-4ED5-9155-8575717E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21E48276-18AF-4D04-A915-FD49A6FB9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7" name="Rectangle 26">
              <a:extLst>
                <a:ext uri="{FF2B5EF4-FFF2-40B4-BE49-F238E27FC236}">
                  <a16:creationId xmlns:a16="http://schemas.microsoft.com/office/drawing/2014/main" id="{94CD87C1-C87C-40CC-8F33-2C600B65A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D0A9CEB9-2819-4DA9-9B1E-51CBAB5D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4C554D5F-6BCF-4A4C-8BA9-EAB6CFAD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0" name="Group 13">
            <a:extLst>
              <a:ext uri="{FF2B5EF4-FFF2-40B4-BE49-F238E27FC236}">
                <a16:creationId xmlns:a16="http://schemas.microsoft.com/office/drawing/2014/main" id="{1D6956F6-3130-4533-A8A4-55A47200861C}"/>
              </a:ext>
            </a:extLst>
          </p:cNvPr>
          <p:cNvGrpSpPr>
            <a:grpSpLocks/>
          </p:cNvGrpSpPr>
          <p:nvPr/>
        </p:nvGrpSpPr>
        <p:grpSpPr bwMode="auto">
          <a:xfrm>
            <a:off x="5191683" y="3166936"/>
            <a:ext cx="393700" cy="1271588"/>
            <a:chOff x="2496" y="4380"/>
            <a:chExt cx="236" cy="690"/>
          </a:xfrm>
        </p:grpSpPr>
        <p:sp>
          <p:nvSpPr>
            <p:cNvPr id="91" name="AutoShape 14">
              <a:extLst>
                <a:ext uri="{FF2B5EF4-FFF2-40B4-BE49-F238E27FC236}">
                  <a16:creationId xmlns:a16="http://schemas.microsoft.com/office/drawing/2014/main" id="{79E7645F-4F44-49F7-A519-18168DBC1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" name="AutoShape 15">
              <a:extLst>
                <a:ext uri="{FF2B5EF4-FFF2-40B4-BE49-F238E27FC236}">
                  <a16:creationId xmlns:a16="http://schemas.microsoft.com/office/drawing/2014/main" id="{4FF2BAB9-6E8C-4DB5-9789-0E76ADD99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1DB548E-A691-4425-8EC1-78F87CFE316B}"/>
              </a:ext>
            </a:extLst>
          </p:cNvPr>
          <p:cNvSpPr txBox="1"/>
          <p:nvPr/>
        </p:nvSpPr>
        <p:spPr>
          <a:xfrm>
            <a:off x="3844429" y="3442610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EF5D38-9C19-4880-B83A-D27E528D22D8}"/>
              </a:ext>
            </a:extLst>
          </p:cNvPr>
          <p:cNvSpPr txBox="1"/>
          <p:nvPr/>
        </p:nvSpPr>
        <p:spPr>
          <a:xfrm>
            <a:off x="6006083" y="5611305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F0A448-7A4E-4EA4-9D1F-D76361B2468B}"/>
              </a:ext>
            </a:extLst>
          </p:cNvPr>
          <p:cNvSpPr txBox="1"/>
          <p:nvPr/>
        </p:nvSpPr>
        <p:spPr>
          <a:xfrm>
            <a:off x="5176378" y="44862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T8</a:t>
            </a:r>
          </a:p>
        </p:txBody>
      </p:sp>
      <p:grpSp>
        <p:nvGrpSpPr>
          <p:cNvPr id="96" name="Group 387">
            <a:extLst>
              <a:ext uri="{FF2B5EF4-FFF2-40B4-BE49-F238E27FC236}">
                <a16:creationId xmlns:a16="http://schemas.microsoft.com/office/drawing/2014/main" id="{1877F201-169B-4715-9904-11823E8213D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41084" y="5498060"/>
            <a:ext cx="228600" cy="862013"/>
            <a:chOff x="1680" y="768"/>
            <a:chExt cx="144" cy="543"/>
          </a:xfrm>
        </p:grpSpPr>
        <p:sp>
          <p:nvSpPr>
            <p:cNvPr id="97" name="Line 388">
              <a:extLst>
                <a:ext uri="{FF2B5EF4-FFF2-40B4-BE49-F238E27FC236}">
                  <a16:creationId xmlns:a16="http://schemas.microsoft.com/office/drawing/2014/main" id="{C6D9C636-9696-45AB-968B-A5630BA5C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89">
              <a:extLst>
                <a:ext uri="{FF2B5EF4-FFF2-40B4-BE49-F238E27FC236}">
                  <a16:creationId xmlns:a16="http://schemas.microsoft.com/office/drawing/2014/main" id="{CF0D7433-7A06-4CA0-82FE-9E8E93A31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390">
              <a:extLst>
                <a:ext uri="{FF2B5EF4-FFF2-40B4-BE49-F238E27FC236}">
                  <a16:creationId xmlns:a16="http://schemas.microsoft.com/office/drawing/2014/main" id="{0D17F224-A7F8-4448-BB1E-94C58C106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00" name="Freeform 391">
                <a:extLst>
                  <a:ext uri="{FF2B5EF4-FFF2-40B4-BE49-F238E27FC236}">
                    <a16:creationId xmlns:a16="http://schemas.microsoft.com/office/drawing/2014/main" id="{2EDC0909-5A8F-430C-946E-A92715E19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392">
                <a:extLst>
                  <a:ext uri="{FF2B5EF4-FFF2-40B4-BE49-F238E27FC236}">
                    <a16:creationId xmlns:a16="http://schemas.microsoft.com/office/drawing/2014/main" id="{6153D8CE-B022-4DFC-9F61-57452EECE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93">
                <a:extLst>
                  <a:ext uri="{FF2B5EF4-FFF2-40B4-BE49-F238E27FC236}">
                    <a16:creationId xmlns:a16="http://schemas.microsoft.com/office/drawing/2014/main" id="{4E0C03A5-E2FB-4290-A71C-3CB8073B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3">
            <a:extLst>
              <a:ext uri="{FF2B5EF4-FFF2-40B4-BE49-F238E27FC236}">
                <a16:creationId xmlns:a16="http://schemas.microsoft.com/office/drawing/2014/main" id="{B24D416D-3E40-437D-B71C-451C1EAD9735}"/>
              </a:ext>
            </a:extLst>
          </p:cNvPr>
          <p:cNvGrpSpPr>
            <a:grpSpLocks/>
          </p:cNvGrpSpPr>
          <p:nvPr/>
        </p:nvGrpSpPr>
        <p:grpSpPr bwMode="auto">
          <a:xfrm>
            <a:off x="5172230" y="5202706"/>
            <a:ext cx="393700" cy="1271588"/>
            <a:chOff x="2496" y="4380"/>
            <a:chExt cx="236" cy="690"/>
          </a:xfrm>
        </p:grpSpPr>
        <p:sp>
          <p:nvSpPr>
            <p:cNvPr id="104" name="AutoShape 14">
              <a:extLst>
                <a:ext uri="{FF2B5EF4-FFF2-40B4-BE49-F238E27FC236}">
                  <a16:creationId xmlns:a16="http://schemas.microsoft.com/office/drawing/2014/main" id="{5878E6EC-F940-4DE1-8291-8E878B2F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5" name="AutoShape 15">
              <a:extLst>
                <a:ext uri="{FF2B5EF4-FFF2-40B4-BE49-F238E27FC236}">
                  <a16:creationId xmlns:a16="http://schemas.microsoft.com/office/drawing/2014/main" id="{1E78B818-2CED-46A2-AEED-93A21A8C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77A8B399-ADFE-439E-BA27-BDE3715E84F6}"/>
              </a:ext>
            </a:extLst>
          </p:cNvPr>
          <p:cNvSpPr/>
          <p:nvPr/>
        </p:nvSpPr>
        <p:spPr>
          <a:xfrm rot="1995531">
            <a:off x="1633507" y="3479952"/>
            <a:ext cx="1024713" cy="3412863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4D40A6C6-ECC6-4B12-9416-45D2DE66330B}"/>
              </a:ext>
            </a:extLst>
          </p:cNvPr>
          <p:cNvSpPr/>
          <p:nvPr/>
        </p:nvSpPr>
        <p:spPr>
          <a:xfrm rot="262831">
            <a:off x="371729" y="4726452"/>
            <a:ext cx="1138793" cy="3166654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BD011945-88C1-4EA7-A27B-DE75007B4BCD}"/>
              </a:ext>
            </a:extLst>
          </p:cNvPr>
          <p:cNvSpPr/>
          <p:nvPr/>
        </p:nvSpPr>
        <p:spPr>
          <a:xfrm rot="19940932" flipH="1">
            <a:off x="3058814" y="3694255"/>
            <a:ext cx="3216941" cy="4893016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B450E62E-9625-4419-837F-93AE1A803F43}"/>
              </a:ext>
            </a:extLst>
          </p:cNvPr>
          <p:cNvSpPr/>
          <p:nvPr/>
        </p:nvSpPr>
        <p:spPr>
          <a:xfrm rot="3135679">
            <a:off x="2371271" y="2706574"/>
            <a:ext cx="1100401" cy="5356338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4E96AD63-D52B-4BD8-90FD-F124E44A10A5}"/>
              </a:ext>
            </a:extLst>
          </p:cNvPr>
          <p:cNvSpPr/>
          <p:nvPr/>
        </p:nvSpPr>
        <p:spPr>
          <a:xfrm rot="4174422">
            <a:off x="2621771" y="3934906"/>
            <a:ext cx="1100401" cy="4304223"/>
          </a:xfrm>
          <a:prstGeom prst="triangle">
            <a:avLst>
              <a:gd name="adj" fmla="val 100000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6BB2830C-86C7-4456-8C43-02C6EF125A31}"/>
              </a:ext>
            </a:extLst>
          </p:cNvPr>
          <p:cNvSpPr/>
          <p:nvPr/>
        </p:nvSpPr>
        <p:spPr>
          <a:xfrm rot="732237">
            <a:off x="4902472" y="4743828"/>
            <a:ext cx="1879857" cy="4261944"/>
          </a:xfrm>
          <a:prstGeom prst="triangle">
            <a:avLst>
              <a:gd name="adj" fmla="val 50821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CEAFFE37-5739-48C3-AAE5-D0B4B275665D}"/>
              </a:ext>
            </a:extLst>
          </p:cNvPr>
          <p:cNvSpPr/>
          <p:nvPr/>
        </p:nvSpPr>
        <p:spPr>
          <a:xfrm rot="561963">
            <a:off x="6126473" y="6541158"/>
            <a:ext cx="1162934" cy="2188233"/>
          </a:xfrm>
          <a:prstGeom prst="triangle">
            <a:avLst>
              <a:gd name="adj" fmla="val 50821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2A64BAE9-93AB-47CC-918A-E0062BEC68E8}"/>
              </a:ext>
            </a:extLst>
          </p:cNvPr>
          <p:cNvSpPr/>
          <p:nvPr/>
        </p:nvSpPr>
        <p:spPr>
          <a:xfrm rot="3661015">
            <a:off x="3443738" y="5321052"/>
            <a:ext cx="2949528" cy="3699626"/>
          </a:xfrm>
          <a:prstGeom prst="triangle">
            <a:avLst>
              <a:gd name="adj" fmla="val 50821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A66ACA19-4449-4111-9C44-5074F01C41C4}"/>
              </a:ext>
            </a:extLst>
          </p:cNvPr>
          <p:cNvSpPr/>
          <p:nvPr/>
        </p:nvSpPr>
        <p:spPr>
          <a:xfrm rot="20362916">
            <a:off x="2682566" y="4116442"/>
            <a:ext cx="2725978" cy="4893953"/>
          </a:xfrm>
          <a:prstGeom prst="triangle">
            <a:avLst>
              <a:gd name="adj" fmla="val 78808"/>
            </a:avLst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EACE83-66C7-4341-8E52-143B788096E0}"/>
              </a:ext>
            </a:extLst>
          </p:cNvPr>
          <p:cNvSpPr/>
          <p:nvPr/>
        </p:nvSpPr>
        <p:spPr>
          <a:xfrm>
            <a:off x="1362692" y="957616"/>
            <a:ext cx="4589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Angles of availability for all targets are shown by green triangles.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PP2 should be placed behind PP1 such that PP1 must be engaged before PP2.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Utilize entire width of bay for shooting area.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FD4579-B425-4787-AB5C-AF4C2890288B}"/>
              </a:ext>
            </a:extLst>
          </p:cNvPr>
          <p:cNvSpPr/>
          <p:nvPr/>
        </p:nvSpPr>
        <p:spPr>
          <a:xfrm>
            <a:off x="1828800" y="397805"/>
            <a:ext cx="3657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66788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Setup Notes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F2DD6F-1E22-45FA-AA53-70D19C0094C3}"/>
              </a:ext>
            </a:extLst>
          </p:cNvPr>
          <p:cNvSpPr txBox="1"/>
          <p:nvPr/>
        </p:nvSpPr>
        <p:spPr>
          <a:xfrm>
            <a:off x="6744011" y="6044946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309496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FDED-CABC-4436-8577-56B83702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855785"/>
            <a:ext cx="6309360" cy="7791963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Moved start position closer to X barrel.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Removed wall with port because ports are stupid.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Changed scoring from best 3 per paper target to best 2 per paper target.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Added targets T7, T8, and T9 and updated angles of availability in setup notes.  At least one target should now be visible from any point within the shooting area.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Changed position of T5 such that rounds passing through this target will impact the right-side berm.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Changed PP2 from a mini popper to a full-size pepper popper.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Changed T4 from an open target to a tuxedo partial.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Changed stage name because I think the new name is funnier.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F2961-6A59-40B7-88F7-6D91CCF70372}"/>
              </a:ext>
            </a:extLst>
          </p:cNvPr>
          <p:cNvSpPr/>
          <p:nvPr/>
        </p:nvSpPr>
        <p:spPr>
          <a:xfrm>
            <a:off x="1828800" y="397805"/>
            <a:ext cx="3657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66788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Times New Roman" charset="0"/>
              </a:rPr>
              <a:t>Changelog v2.0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6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320</Words>
  <Application>Microsoft Office PowerPoint</Application>
  <PresentationFormat>Custom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</dc:creator>
  <cp:lastModifiedBy>Matt Carlson</cp:lastModifiedBy>
  <cp:revision>5</cp:revision>
  <dcterms:created xsi:type="dcterms:W3CDTF">2019-08-13T05:50:04Z</dcterms:created>
  <dcterms:modified xsi:type="dcterms:W3CDTF">2019-08-25T05:06:08Z</dcterms:modified>
</cp:coreProperties>
</file>