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C27CC6-14E4-42C7-8E7D-7D608265B08F}" v="73" dt="2019-07-28T07:14:04.8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3018" y="90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5CFCC283-3760-4963-8178-2319E33C76D7}"/>
  </pc:docChgLst>
  <pc:docChgLst>
    <pc:chgData name="Matt Carlson" userId="0e792f37f00095d9" providerId="LiveId" clId="{8DC949DC-8723-459A-93E0-F38992DC6CF5}"/>
    <pc:docChg chg="undo modSld">
      <pc:chgData name="Matt Carlson" userId="0e792f37f00095d9" providerId="LiveId" clId="{8DC949DC-8723-459A-93E0-F38992DC6CF5}" dt="2019-05-26T05:50:36.707" v="27" actId="1076"/>
      <pc:docMkLst>
        <pc:docMk/>
      </pc:docMkLst>
      <pc:sldChg chg="addSp delSp modSp">
        <pc:chgData name="Matt Carlson" userId="0e792f37f00095d9" providerId="LiveId" clId="{8DC949DC-8723-459A-93E0-F38992DC6CF5}" dt="2019-05-26T05:49:56.975" v="21"/>
        <pc:sldMkLst>
          <pc:docMk/>
          <pc:sldMk cId="0" sldId="274"/>
        </pc:sldMkLst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18" creationId="{E9657081-D875-45AB-B0A7-30FF72C745A0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19" creationId="{7FC3AE37-2EA0-4685-B2E8-909CCE367F2B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20" creationId="{87944975-712A-4246-85B4-7D3D5AB1986A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36" creationId="{00A5F534-C8E3-416C-9AD7-C2B68FDECDE9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51" creationId="{CCCB2A0D-3183-49B0-A049-CEFD6AEA49F9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52" creationId="{6B8A7F71-2C5C-4112-8383-21676019C80A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53" creationId="{1D41B59E-19E1-4D25-B179-55E400DA43EC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55" creationId="{21895EC6-2A93-4685-8A34-78F67FBD1338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64" creationId="{9937EA5F-A543-4CC2-BD8B-80938E657CBE}"/>
          </ac:spMkLst>
        </pc:spChg>
        <pc:spChg chg="del">
          <ac:chgData name="Matt Carlson" userId="0e792f37f00095d9" providerId="LiveId" clId="{8DC949DC-8723-459A-93E0-F38992DC6CF5}" dt="2019-05-26T05:49:42.609" v="19" actId="478"/>
          <ac:spMkLst>
            <pc:docMk/>
            <pc:sldMk cId="0" sldId="274"/>
            <ac:spMk id="3094" creationId="{00000000-0000-0000-0000-000000000000}"/>
          </ac:spMkLst>
        </pc:spChg>
        <pc:spChg chg="del">
          <ac:chgData name="Matt Carlson" userId="0e792f37f00095d9" providerId="LiveId" clId="{8DC949DC-8723-459A-93E0-F38992DC6CF5}" dt="2019-05-26T05:49:42.609" v="19" actId="478"/>
          <ac:spMkLst>
            <pc:docMk/>
            <pc:sldMk cId="0" sldId="274"/>
            <ac:spMk id="3095" creationId="{00000000-0000-0000-0000-000000000000}"/>
          </ac:spMkLst>
        </pc:spChg>
        <pc:spChg chg="del">
          <ac:chgData name="Matt Carlson" userId="0e792f37f00095d9" providerId="LiveId" clId="{8DC949DC-8723-459A-93E0-F38992DC6CF5}" dt="2019-05-26T05:49:42.609" v="19" actId="478"/>
          <ac:spMkLst>
            <pc:docMk/>
            <pc:sldMk cId="0" sldId="274"/>
            <ac:spMk id="3096" creationId="{00000000-0000-0000-0000-000000000000}"/>
          </ac:spMkLst>
        </pc:spChg>
        <pc:spChg chg="del">
          <ac:chgData name="Matt Carlson" userId="0e792f37f00095d9" providerId="LiveId" clId="{8DC949DC-8723-459A-93E0-F38992DC6CF5}" dt="2019-05-26T05:49:55.744" v="20" actId="478"/>
          <ac:spMkLst>
            <pc:docMk/>
            <pc:sldMk cId="0" sldId="274"/>
            <ac:spMk id="3112" creationId="{00000000-0000-0000-0000-000000000000}"/>
          </ac:spMkLst>
        </pc:s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94" creationId="{27790BD9-BEEA-418B-B1A2-AF823F41474A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99" creationId="{1088E2CB-38C0-42E2-9CA7-82AB912EBC97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03" creationId="{72EA427E-9FCD-48D2-9CC5-B08471D0A8B5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07" creationId="{50B46513-00B9-4BEB-8D78-DFC58D5E010E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21" creationId="{FA30A923-5ACD-49BB-A232-64641C44B1B6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31" creationId="{93B55ABA-C5B9-4765-BC5F-79DE62D8D2B0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37" creationId="{EBF2C90A-4BF2-4DB0-A873-F95967F48BF5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56" creationId="{89631BCC-1521-4006-A23C-61BA39FD6070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60" creationId="{9611A534-015E-4201-ABA0-78D6D38955A7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65" creationId="{25146144-9949-4D9F-8A72-9B05037883D1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71" creationId="{176051A8-1624-4380-8DCC-DCE4FC159E43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75" creationId="{79E4790B-9D76-4406-A346-36758CC95AAA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78" creationId="{84FA9450-BAB7-4533-817B-E5C759EA8725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81" creationId="{E6B74595-3CBF-48D5-A7E6-0C78137A4D84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84" creationId="{359A6503-66E1-4262-B52C-1AA3783DEF63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89" creationId="{ED1E0927-4A50-4C5B-8215-3FF70B6CECF6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090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091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092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093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1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2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3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4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5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6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7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8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9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10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11" creationId="{00000000-0000-0000-0000-000000000000}"/>
          </ac:grpSpMkLst>
        </pc:grpChg>
        <pc:graphicFrameChg chg="mod modGraphic">
          <ac:chgData name="Matt Carlson" userId="0e792f37f00095d9" providerId="LiveId" clId="{8DC949DC-8723-459A-93E0-F38992DC6CF5}" dt="2019-05-26T05:48:53.612" v="18"/>
          <ac:graphicFrameMkLst>
            <pc:docMk/>
            <pc:sldMk cId="0" sldId="274"/>
            <ac:graphicFrameMk id="110" creationId="{00000000-0000-0000-0000-000000000000}"/>
          </ac:graphicFrameMkLst>
        </pc:graphicFrame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93" creationId="{4CA13B8B-FBEE-4DA3-A2C2-BFEE77F343D1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98" creationId="{B022AECC-6754-452B-9826-962B405325A6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35" creationId="{B731693E-57F4-475D-804A-020F165BEB8A}"/>
          </ac:cxnSpMkLst>
        </pc:cxnChg>
        <pc:cxnChg chg="del">
          <ac:chgData name="Matt Carlson" userId="0e792f37f00095d9" providerId="LiveId" clId="{8DC949DC-8723-459A-93E0-F38992DC6CF5}" dt="2019-05-26T05:49:55.744" v="20" actId="478"/>
          <ac:cxnSpMkLst>
            <pc:docMk/>
            <pc:sldMk cId="0" sldId="274"/>
            <ac:cxnSpMk id="143" creationId="{00000000-0000-0000-0000-000000000000}"/>
          </ac:cxnSpMkLst>
        </pc:cxnChg>
        <pc:cxnChg chg="del">
          <ac:chgData name="Matt Carlson" userId="0e792f37f00095d9" providerId="LiveId" clId="{8DC949DC-8723-459A-93E0-F38992DC6CF5}" dt="2019-05-26T05:49:42.609" v="19" actId="478"/>
          <ac:cxnSpMkLst>
            <pc:docMk/>
            <pc:sldMk cId="0" sldId="274"/>
            <ac:cxnSpMk id="144" creationId="{00000000-0000-0000-0000-000000000000}"/>
          </ac:cxnSpMkLst>
        </pc:cxnChg>
        <pc:cxnChg chg="del">
          <ac:chgData name="Matt Carlson" userId="0e792f37f00095d9" providerId="LiveId" clId="{8DC949DC-8723-459A-93E0-F38992DC6CF5}" dt="2019-05-26T05:49:55.744" v="20" actId="478"/>
          <ac:cxnSpMkLst>
            <pc:docMk/>
            <pc:sldMk cId="0" sldId="274"/>
            <ac:cxnSpMk id="145" creationId="{00000000-0000-0000-0000-000000000000}"/>
          </ac:cxnSpMkLst>
        </pc:cxnChg>
        <pc:cxnChg chg="del">
          <ac:chgData name="Matt Carlson" userId="0e792f37f00095d9" providerId="LiveId" clId="{8DC949DC-8723-459A-93E0-F38992DC6CF5}" dt="2019-05-26T05:49:55.744" v="20" actId="478"/>
          <ac:cxnSpMkLst>
            <pc:docMk/>
            <pc:sldMk cId="0" sldId="274"/>
            <ac:cxnSpMk id="146" creationId="{00000000-0000-0000-0000-000000000000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54" creationId="{9EECBF10-222B-4ADA-BA36-7E6717419433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59" creationId="{51ED4D8B-6D94-4D6C-A96D-88913AF4C883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69" creationId="{04D30676-D9A3-41EB-AE2C-3D16CA412107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70" creationId="{E7DB753B-40A9-4C8C-9304-C858FB1A8325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88" creationId="{8C0264D6-1235-4CE6-9B44-00C2431614F8}"/>
          </ac:cxnSpMkLst>
        </pc:cxnChg>
      </pc:sldChg>
    </pc:docChg>
  </pc:docChgLst>
  <pc:docChgLst>
    <pc:chgData name="Matt Carlson" userId="0e792f37f00095d9" providerId="LiveId" clId="{C69FA696-83C7-4BB0-AB2D-68FFD9ECEC07}"/>
    <pc:docChg chg="modSld">
      <pc:chgData name="Matt Carlson" userId="0e792f37f00095d9" providerId="LiveId" clId="{C69FA696-83C7-4BB0-AB2D-68FFD9ECEC07}" dt="2019-07-23T04:28:24.308" v="29" actId="20577"/>
      <pc:docMkLst>
        <pc:docMk/>
      </pc:docMkLst>
      <pc:sldChg chg="modSp">
        <pc:chgData name="Matt Carlson" userId="0e792f37f00095d9" providerId="LiveId" clId="{C69FA696-83C7-4BB0-AB2D-68FFD9ECEC07}" dt="2019-07-23T04:28:24.308" v="29" actId="20577"/>
        <pc:sldMkLst>
          <pc:docMk/>
          <pc:sldMk cId="0" sldId="274"/>
        </pc:sldMkLst>
        <pc:graphicFrameChg chg="modGraphic">
          <ac:chgData name="Matt Carlson" userId="0e792f37f00095d9" providerId="LiveId" clId="{C69FA696-83C7-4BB0-AB2D-68FFD9ECEC07}" dt="2019-07-23T04:28:24.308" v="29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A7C27CC6-14E4-42C7-8E7D-7D608265B08F}"/>
    <pc:docChg chg="undo custSel delSld modSld">
      <pc:chgData name="Matt Carlson" userId="0e792f37f00095d9" providerId="LiveId" clId="{A7C27CC6-14E4-42C7-8E7D-7D608265B08F}" dt="2019-07-28T07:16:22.226" v="355" actId="20577"/>
      <pc:docMkLst>
        <pc:docMk/>
      </pc:docMkLst>
      <pc:sldChg chg="addSp delSp modSp">
        <pc:chgData name="Matt Carlson" userId="0e792f37f00095d9" providerId="LiveId" clId="{A7C27CC6-14E4-42C7-8E7D-7D608265B08F}" dt="2019-07-28T07:16:22.226" v="355" actId="20577"/>
        <pc:sldMkLst>
          <pc:docMk/>
          <pc:sldMk cId="0" sldId="274"/>
        </pc:sldMkLst>
        <pc:spChg chg="add mod">
          <ac:chgData name="Matt Carlson" userId="0e792f37f00095d9" providerId="LiveId" clId="{A7C27CC6-14E4-42C7-8E7D-7D608265B08F}" dt="2019-07-28T07:14:04.883" v="256" actId="1076"/>
          <ac:spMkLst>
            <pc:docMk/>
            <pc:sldMk cId="0" sldId="274"/>
            <ac:spMk id="83" creationId="{47E3BD50-D4E1-4DA2-959D-0F5336AD0FCA}"/>
          </ac:spMkLst>
        </pc:spChg>
        <pc:spChg chg="del mod">
          <ac:chgData name="Matt Carlson" userId="0e792f37f00095d9" providerId="LiveId" clId="{A7C27CC6-14E4-42C7-8E7D-7D608265B08F}" dt="2019-07-27T06:42:07.232" v="186" actId="478"/>
          <ac:spMkLst>
            <pc:docMk/>
            <pc:sldMk cId="0" sldId="274"/>
            <ac:spMk id="118" creationId="{E9657081-D875-45AB-B0A7-30FF72C745A0}"/>
          </ac:spMkLst>
        </pc:spChg>
        <pc:spChg chg="del mod">
          <ac:chgData name="Matt Carlson" userId="0e792f37f00095d9" providerId="LiveId" clId="{A7C27CC6-14E4-42C7-8E7D-7D608265B08F}" dt="2019-07-27T06:42:07.232" v="186" actId="478"/>
          <ac:spMkLst>
            <pc:docMk/>
            <pc:sldMk cId="0" sldId="274"/>
            <ac:spMk id="119" creationId="{7FC3AE37-2EA0-4685-B2E8-909CCE367F2B}"/>
          </ac:spMkLst>
        </pc:spChg>
        <pc:spChg chg="del mod">
          <ac:chgData name="Matt Carlson" userId="0e792f37f00095d9" providerId="LiveId" clId="{A7C27CC6-14E4-42C7-8E7D-7D608265B08F}" dt="2019-07-27T06:42:07.232" v="186" actId="478"/>
          <ac:spMkLst>
            <pc:docMk/>
            <pc:sldMk cId="0" sldId="274"/>
            <ac:spMk id="120" creationId="{87944975-712A-4246-85B4-7D3D5AB1986A}"/>
          </ac:spMkLst>
        </pc:spChg>
        <pc:spChg chg="del mod">
          <ac:chgData name="Matt Carlson" userId="0e792f37f00095d9" providerId="LiveId" clId="{A7C27CC6-14E4-42C7-8E7D-7D608265B08F}" dt="2019-07-27T06:42:07.232" v="186" actId="478"/>
          <ac:spMkLst>
            <pc:docMk/>
            <pc:sldMk cId="0" sldId="274"/>
            <ac:spMk id="136" creationId="{00A5F534-C8E3-416C-9AD7-C2B68FDECDE9}"/>
          </ac:spMkLst>
        </pc:spChg>
        <pc:spChg chg="add mod">
          <ac:chgData name="Matt Carlson" userId="0e792f37f00095d9" providerId="LiveId" clId="{A7C27CC6-14E4-42C7-8E7D-7D608265B08F}" dt="2019-07-27T06:32:03.237" v="77" actId="1076"/>
          <ac:spMkLst>
            <pc:docMk/>
            <pc:sldMk cId="0" sldId="274"/>
            <ac:spMk id="143" creationId="{E0911E01-4FC1-4DDE-AFBA-C21CB5B0644B}"/>
          </ac:spMkLst>
        </pc:spChg>
        <pc:spChg chg="add mod">
          <ac:chgData name="Matt Carlson" userId="0e792f37f00095d9" providerId="LiveId" clId="{A7C27CC6-14E4-42C7-8E7D-7D608265B08F}" dt="2019-07-28T07:13:53.092" v="249" actId="1076"/>
          <ac:spMkLst>
            <pc:docMk/>
            <pc:sldMk cId="0" sldId="274"/>
            <ac:spMk id="144" creationId="{AE1E72C7-8016-4EE7-A2C9-BE68AF1DD140}"/>
          </ac:spMkLst>
        </pc:spChg>
        <pc:spChg chg="del mod">
          <ac:chgData name="Matt Carlson" userId="0e792f37f00095d9" providerId="LiveId" clId="{A7C27CC6-14E4-42C7-8E7D-7D608265B08F}" dt="2019-07-27T06:42:07.232" v="186" actId="478"/>
          <ac:spMkLst>
            <pc:docMk/>
            <pc:sldMk cId="0" sldId="274"/>
            <ac:spMk id="151" creationId="{CCCB2A0D-3183-49B0-A049-CEFD6AEA49F9}"/>
          </ac:spMkLst>
        </pc:spChg>
        <pc:spChg chg="del mod">
          <ac:chgData name="Matt Carlson" userId="0e792f37f00095d9" providerId="LiveId" clId="{A7C27CC6-14E4-42C7-8E7D-7D608265B08F}" dt="2019-07-27T06:42:07.232" v="186" actId="478"/>
          <ac:spMkLst>
            <pc:docMk/>
            <pc:sldMk cId="0" sldId="274"/>
            <ac:spMk id="152" creationId="{6B8A7F71-2C5C-4112-8383-21676019C80A}"/>
          </ac:spMkLst>
        </pc:spChg>
        <pc:spChg chg="del mod">
          <ac:chgData name="Matt Carlson" userId="0e792f37f00095d9" providerId="LiveId" clId="{A7C27CC6-14E4-42C7-8E7D-7D608265B08F}" dt="2019-07-27T06:42:07.232" v="186" actId="478"/>
          <ac:spMkLst>
            <pc:docMk/>
            <pc:sldMk cId="0" sldId="274"/>
            <ac:spMk id="153" creationId="{1D41B59E-19E1-4D25-B179-55E400DA43EC}"/>
          </ac:spMkLst>
        </pc:spChg>
        <pc:spChg chg="del mod">
          <ac:chgData name="Matt Carlson" userId="0e792f37f00095d9" providerId="LiveId" clId="{A7C27CC6-14E4-42C7-8E7D-7D608265B08F}" dt="2019-07-27T06:42:07.232" v="186" actId="478"/>
          <ac:spMkLst>
            <pc:docMk/>
            <pc:sldMk cId="0" sldId="274"/>
            <ac:spMk id="155" creationId="{21895EC6-2A93-4685-8A34-78F67FBD1338}"/>
          </ac:spMkLst>
        </pc:spChg>
        <pc:spChg chg="del mod">
          <ac:chgData name="Matt Carlson" userId="0e792f37f00095d9" providerId="LiveId" clId="{A7C27CC6-14E4-42C7-8E7D-7D608265B08F}" dt="2019-07-27T06:42:07.232" v="186" actId="478"/>
          <ac:spMkLst>
            <pc:docMk/>
            <pc:sldMk cId="0" sldId="274"/>
            <ac:spMk id="164" creationId="{9937EA5F-A543-4CC2-BD8B-80938E657CBE}"/>
          </ac:spMkLst>
        </pc:spChg>
        <pc:spChg chg="add mod">
          <ac:chgData name="Matt Carlson" userId="0e792f37f00095d9" providerId="LiveId" clId="{A7C27CC6-14E4-42C7-8E7D-7D608265B08F}" dt="2019-07-27T06:32:03.237" v="77" actId="1076"/>
          <ac:spMkLst>
            <pc:docMk/>
            <pc:sldMk cId="0" sldId="274"/>
            <ac:spMk id="201" creationId="{4FC2DE9F-2AF6-46F2-9BF4-63431008F146}"/>
          </ac:spMkLst>
        </pc:spChg>
        <pc:spChg chg="add mod">
          <ac:chgData name="Matt Carlson" userId="0e792f37f00095d9" providerId="LiveId" clId="{A7C27CC6-14E4-42C7-8E7D-7D608265B08F}" dt="2019-07-27T06:32:03.237" v="77" actId="1076"/>
          <ac:spMkLst>
            <pc:docMk/>
            <pc:sldMk cId="0" sldId="274"/>
            <ac:spMk id="202" creationId="{7BEBAEBA-0F15-489E-B6F4-BD85EF65D15D}"/>
          </ac:spMkLst>
        </pc:spChg>
        <pc:spChg chg="add mod">
          <ac:chgData name="Matt Carlson" userId="0e792f37f00095d9" providerId="LiveId" clId="{A7C27CC6-14E4-42C7-8E7D-7D608265B08F}" dt="2019-07-27T06:30:30.129" v="52" actId="1076"/>
          <ac:spMkLst>
            <pc:docMk/>
            <pc:sldMk cId="0" sldId="274"/>
            <ac:spMk id="209" creationId="{6F29F7AF-90FF-4339-AAF9-CCA091718D10}"/>
          </ac:spMkLst>
        </pc:spChg>
        <pc:spChg chg="add del">
          <ac:chgData name="Matt Carlson" userId="0e792f37f00095d9" providerId="LiveId" clId="{A7C27CC6-14E4-42C7-8E7D-7D608265B08F}" dt="2019-07-27T06:30:58.200" v="61"/>
          <ac:spMkLst>
            <pc:docMk/>
            <pc:sldMk cId="0" sldId="274"/>
            <ac:spMk id="222" creationId="{FE4B0483-A373-418B-80A6-C955D064F819}"/>
          </ac:spMkLst>
        </pc:spChg>
        <pc:spChg chg="add mod">
          <ac:chgData name="Matt Carlson" userId="0e792f37f00095d9" providerId="LiveId" clId="{A7C27CC6-14E4-42C7-8E7D-7D608265B08F}" dt="2019-07-27T06:30:57.782" v="60" actId="571"/>
          <ac:spMkLst>
            <pc:docMk/>
            <pc:sldMk cId="0" sldId="274"/>
            <ac:spMk id="223" creationId="{4184E45A-E21F-4549-AF84-6C892459A4E6}"/>
          </ac:spMkLst>
        </pc:spChg>
        <pc:spChg chg="mod">
          <ac:chgData name="Matt Carlson" userId="0e792f37f00095d9" providerId="LiveId" clId="{A7C27CC6-14E4-42C7-8E7D-7D608265B08F}" dt="2019-07-27T06:31:17.551" v="64" actId="1076"/>
          <ac:spMkLst>
            <pc:docMk/>
            <pc:sldMk cId="0" sldId="274"/>
            <ac:spMk id="225" creationId="{91071D0C-6899-4220-A9D2-A7AB7AA15A70}"/>
          </ac:spMkLst>
        </pc:spChg>
        <pc:spChg chg="mod">
          <ac:chgData name="Matt Carlson" userId="0e792f37f00095d9" providerId="LiveId" clId="{A7C27CC6-14E4-42C7-8E7D-7D608265B08F}" dt="2019-07-27T06:31:17.551" v="64" actId="1076"/>
          <ac:spMkLst>
            <pc:docMk/>
            <pc:sldMk cId="0" sldId="274"/>
            <ac:spMk id="226" creationId="{82DCB2E8-D17F-4573-BD37-27DA66E4FFF1}"/>
          </ac:spMkLst>
        </pc:spChg>
        <pc:spChg chg="add mod">
          <ac:chgData name="Matt Carlson" userId="0e792f37f00095d9" providerId="LiveId" clId="{A7C27CC6-14E4-42C7-8E7D-7D608265B08F}" dt="2019-07-27T06:31:50.309" v="75" actId="164"/>
          <ac:spMkLst>
            <pc:docMk/>
            <pc:sldMk cId="0" sldId="274"/>
            <ac:spMk id="230" creationId="{91623643-3A61-4FC5-A754-1971089E7D15}"/>
          </ac:spMkLst>
        </pc:spChg>
        <pc:spChg chg="add mod ord">
          <ac:chgData name="Matt Carlson" userId="0e792f37f00095d9" providerId="LiveId" clId="{A7C27CC6-14E4-42C7-8E7D-7D608265B08F}" dt="2019-07-27T06:31:55.715" v="76" actId="164"/>
          <ac:spMkLst>
            <pc:docMk/>
            <pc:sldMk cId="0" sldId="274"/>
            <ac:spMk id="237" creationId="{0034C725-4C95-46EF-BF2E-E0ACF44A7302}"/>
          </ac:spMkLst>
        </pc:spChg>
        <pc:spChg chg="add mod">
          <ac:chgData name="Matt Carlson" userId="0e792f37f00095d9" providerId="LiveId" clId="{A7C27CC6-14E4-42C7-8E7D-7D608265B08F}" dt="2019-07-27T06:33:48.309" v="105" actId="1076"/>
          <ac:spMkLst>
            <pc:docMk/>
            <pc:sldMk cId="0" sldId="274"/>
            <ac:spMk id="240" creationId="{88622D5E-B32B-43D9-BAA0-4ED0F72351DC}"/>
          </ac:spMkLst>
        </pc:spChg>
        <pc:spChg chg="add mod">
          <ac:chgData name="Matt Carlson" userId="0e792f37f00095d9" providerId="LiveId" clId="{A7C27CC6-14E4-42C7-8E7D-7D608265B08F}" dt="2019-07-27T06:33:55.905" v="106" actId="1076"/>
          <ac:spMkLst>
            <pc:docMk/>
            <pc:sldMk cId="0" sldId="274"/>
            <ac:spMk id="257" creationId="{8CB8EFB9-0361-4AF9-97C1-74E9AFD382C8}"/>
          </ac:spMkLst>
        </pc:spChg>
        <pc:spChg chg="mod">
          <ac:chgData name="Matt Carlson" userId="0e792f37f00095d9" providerId="LiveId" clId="{A7C27CC6-14E4-42C7-8E7D-7D608265B08F}" dt="2019-07-27T06:34:33.020" v="117" actId="1076"/>
          <ac:spMkLst>
            <pc:docMk/>
            <pc:sldMk cId="0" sldId="274"/>
            <ac:spMk id="259" creationId="{2D767BBC-8F79-446F-82D2-A202034B3B02}"/>
          </ac:spMkLst>
        </pc:spChg>
        <pc:spChg chg="mod">
          <ac:chgData name="Matt Carlson" userId="0e792f37f00095d9" providerId="LiveId" clId="{A7C27CC6-14E4-42C7-8E7D-7D608265B08F}" dt="2019-07-27T06:34:33.020" v="117" actId="1076"/>
          <ac:spMkLst>
            <pc:docMk/>
            <pc:sldMk cId="0" sldId="274"/>
            <ac:spMk id="260" creationId="{45193A2B-465F-45A0-B840-C8ADC1AB36BF}"/>
          </ac:spMkLst>
        </pc:spChg>
        <pc:spChg chg="add mod">
          <ac:chgData name="Matt Carlson" userId="0e792f37f00095d9" providerId="LiveId" clId="{A7C27CC6-14E4-42C7-8E7D-7D608265B08F}" dt="2019-07-27T06:34:48.826" v="124" actId="1076"/>
          <ac:spMkLst>
            <pc:docMk/>
            <pc:sldMk cId="0" sldId="274"/>
            <ac:spMk id="274" creationId="{75ED1A87-FCD8-4CD7-8349-AA13529F74D5}"/>
          </ac:spMkLst>
        </pc:spChg>
        <pc:spChg chg="add mod">
          <ac:chgData name="Matt Carlson" userId="0e792f37f00095d9" providerId="LiveId" clId="{A7C27CC6-14E4-42C7-8E7D-7D608265B08F}" dt="2019-07-27T06:34:52.825" v="125" actId="1076"/>
          <ac:spMkLst>
            <pc:docMk/>
            <pc:sldMk cId="0" sldId="274"/>
            <ac:spMk id="279" creationId="{B51AD03A-920C-40F2-A843-C3DC79E82DE0}"/>
          </ac:spMkLst>
        </pc:spChg>
        <pc:spChg chg="mod">
          <ac:chgData name="Matt Carlson" userId="0e792f37f00095d9" providerId="LiveId" clId="{A7C27CC6-14E4-42C7-8E7D-7D608265B08F}" dt="2019-07-27T06:35:38.655" v="134" actId="14100"/>
          <ac:spMkLst>
            <pc:docMk/>
            <pc:sldMk cId="0" sldId="274"/>
            <ac:spMk id="281" creationId="{5470CF85-5313-44D9-98CB-9CAF7C05A4C4}"/>
          </ac:spMkLst>
        </pc:spChg>
        <pc:spChg chg="mod">
          <ac:chgData name="Matt Carlson" userId="0e792f37f00095d9" providerId="LiveId" clId="{A7C27CC6-14E4-42C7-8E7D-7D608265B08F}" dt="2019-07-27T06:35:38.655" v="134" actId="14100"/>
          <ac:spMkLst>
            <pc:docMk/>
            <pc:sldMk cId="0" sldId="274"/>
            <ac:spMk id="282" creationId="{A9A92F83-B304-4B53-9AD2-9140B951FE36}"/>
          </ac:spMkLst>
        </pc:spChg>
        <pc:spChg chg="mod">
          <ac:chgData name="Matt Carlson" userId="0e792f37f00095d9" providerId="LiveId" clId="{A7C27CC6-14E4-42C7-8E7D-7D608265B08F}" dt="2019-07-27T06:35:24.110" v="128" actId="688"/>
          <ac:spMkLst>
            <pc:docMk/>
            <pc:sldMk cId="0" sldId="274"/>
            <ac:spMk id="283" creationId="{D4B5148D-0A98-44B3-B2BD-E2E6C9D40527}"/>
          </ac:spMkLst>
        </pc:spChg>
        <pc:spChg chg="add del mod">
          <ac:chgData name="Matt Carlson" userId="0e792f37f00095d9" providerId="LiveId" clId="{A7C27CC6-14E4-42C7-8E7D-7D608265B08F}" dt="2019-07-27T06:38:53.199" v="173" actId="478"/>
          <ac:spMkLst>
            <pc:docMk/>
            <pc:sldMk cId="0" sldId="274"/>
            <ac:spMk id="288" creationId="{9770FDA5-4B43-477E-9D47-F0B56DF360B8}"/>
          </ac:spMkLst>
        </pc:spChg>
        <pc:spChg chg="add del mod">
          <ac:chgData name="Matt Carlson" userId="0e792f37f00095d9" providerId="LiveId" clId="{A7C27CC6-14E4-42C7-8E7D-7D608265B08F}" dt="2019-07-27T06:37:26.744" v="148" actId="478"/>
          <ac:spMkLst>
            <pc:docMk/>
            <pc:sldMk cId="0" sldId="274"/>
            <ac:spMk id="289" creationId="{98825A0B-ED39-4BA2-A802-F283190D5F1B}"/>
          </ac:spMkLst>
        </pc:spChg>
        <pc:spChg chg="add del mod">
          <ac:chgData name="Matt Carlson" userId="0e792f37f00095d9" providerId="LiveId" clId="{A7C27CC6-14E4-42C7-8E7D-7D608265B08F}" dt="2019-07-27T06:38:51.054" v="171"/>
          <ac:spMkLst>
            <pc:docMk/>
            <pc:sldMk cId="0" sldId="274"/>
            <ac:spMk id="290" creationId="{E67F089E-C4DD-4C98-BC65-29DA9FBD013E}"/>
          </ac:spMkLst>
        </pc:spChg>
        <pc:grpChg chg="add del mod">
          <ac:chgData name="Matt Carlson" userId="0e792f37f00095d9" providerId="LiveId" clId="{A7C27CC6-14E4-42C7-8E7D-7D608265B08F}" dt="2019-07-27T06:39:28.767" v="174" actId="478"/>
          <ac:grpSpMkLst>
            <pc:docMk/>
            <pc:sldMk cId="0" sldId="274"/>
            <ac:grpSpMk id="6" creationId="{166E0D6D-8C0D-4738-96DF-C75BBBD76C15}"/>
          </ac:grpSpMkLst>
        </pc:grpChg>
        <pc:grpChg chg="add mod">
          <ac:chgData name="Matt Carlson" userId="0e792f37f00095d9" providerId="LiveId" clId="{A7C27CC6-14E4-42C7-8E7D-7D608265B08F}" dt="2019-07-27T06:32:03.237" v="77" actId="1076"/>
          <ac:grpSpMkLst>
            <pc:docMk/>
            <pc:sldMk cId="0" sldId="274"/>
            <ac:grpSpMk id="7" creationId="{6C6F769B-CF45-4BB1-8B6C-17AF96F12E2E}"/>
          </ac:grpSpMkLst>
        </pc:grpChg>
        <pc:grpChg chg="del mod">
          <ac:chgData name="Matt Carlson" userId="0e792f37f00095d9" providerId="LiveId" clId="{A7C27CC6-14E4-42C7-8E7D-7D608265B08F}" dt="2019-07-27T06:31:27.920" v="67" actId="478"/>
          <ac:grpSpMkLst>
            <pc:docMk/>
            <pc:sldMk cId="0" sldId="274"/>
            <ac:grpSpMk id="94" creationId="{27790BD9-BEEA-418B-B1A2-AF823F41474A}"/>
          </ac:grpSpMkLst>
        </pc:grpChg>
        <pc:grpChg chg="del mod">
          <ac:chgData name="Matt Carlson" userId="0e792f37f00095d9" providerId="LiveId" clId="{A7C27CC6-14E4-42C7-8E7D-7D608265B08F}" dt="2019-07-27T06:42:07.232" v="186" actId="478"/>
          <ac:grpSpMkLst>
            <pc:docMk/>
            <pc:sldMk cId="0" sldId="274"/>
            <ac:grpSpMk id="99" creationId="{1088E2CB-38C0-42E2-9CA7-82AB912EBC97}"/>
          </ac:grpSpMkLst>
        </pc:grpChg>
        <pc:grpChg chg="del mod">
          <ac:chgData name="Matt Carlson" userId="0e792f37f00095d9" providerId="LiveId" clId="{A7C27CC6-14E4-42C7-8E7D-7D608265B08F}" dt="2019-07-27T06:42:07.232" v="186" actId="478"/>
          <ac:grpSpMkLst>
            <pc:docMk/>
            <pc:sldMk cId="0" sldId="274"/>
            <ac:grpSpMk id="103" creationId="{72EA427E-9FCD-48D2-9CC5-B08471D0A8B5}"/>
          </ac:grpSpMkLst>
        </pc:grpChg>
        <pc:grpChg chg="del mod">
          <ac:chgData name="Matt Carlson" userId="0e792f37f00095d9" providerId="LiveId" clId="{A7C27CC6-14E4-42C7-8E7D-7D608265B08F}" dt="2019-07-27T06:42:07.232" v="186" actId="478"/>
          <ac:grpSpMkLst>
            <pc:docMk/>
            <pc:sldMk cId="0" sldId="274"/>
            <ac:grpSpMk id="107" creationId="{50B46513-00B9-4BEB-8D78-DFC58D5E010E}"/>
          </ac:grpSpMkLst>
        </pc:grpChg>
        <pc:grpChg chg="mod">
          <ac:chgData name="Matt Carlson" userId="0e792f37f00095d9" providerId="LiveId" clId="{A7C27CC6-14E4-42C7-8E7D-7D608265B08F}" dt="2019-07-27T06:26:59.298" v="0" actId="1076"/>
          <ac:grpSpMkLst>
            <pc:docMk/>
            <pc:sldMk cId="0" sldId="274"/>
            <ac:grpSpMk id="108" creationId="{EE201AE9-4ECB-4F6E-9E01-B1E2835497A8}"/>
          </ac:grpSpMkLst>
        </pc:grpChg>
        <pc:grpChg chg="mod">
          <ac:chgData name="Matt Carlson" userId="0e792f37f00095d9" providerId="LiveId" clId="{A7C27CC6-14E4-42C7-8E7D-7D608265B08F}" dt="2019-07-27T06:26:59.298" v="0" actId="1076"/>
          <ac:grpSpMkLst>
            <pc:docMk/>
            <pc:sldMk cId="0" sldId="274"/>
            <ac:grpSpMk id="109" creationId="{101E21BA-7A4C-4C5F-9051-7928784C9766}"/>
          </ac:grpSpMkLst>
        </pc:grpChg>
        <pc:grpChg chg="del mod">
          <ac:chgData name="Matt Carlson" userId="0e792f37f00095d9" providerId="LiveId" clId="{A7C27CC6-14E4-42C7-8E7D-7D608265B08F}" dt="2019-07-27T06:42:07.232" v="186" actId="478"/>
          <ac:grpSpMkLst>
            <pc:docMk/>
            <pc:sldMk cId="0" sldId="274"/>
            <ac:grpSpMk id="121" creationId="{FA30A923-5ACD-49BB-A232-64641C44B1B6}"/>
          </ac:grpSpMkLst>
        </pc:grpChg>
        <pc:grpChg chg="mod">
          <ac:chgData name="Matt Carlson" userId="0e792f37f00095d9" providerId="LiveId" clId="{A7C27CC6-14E4-42C7-8E7D-7D608265B08F}" dt="2019-07-27T06:26:59.298" v="0" actId="1076"/>
          <ac:grpSpMkLst>
            <pc:docMk/>
            <pc:sldMk cId="0" sldId="274"/>
            <ac:grpSpMk id="122" creationId="{849CEBFC-03B5-4EDC-812D-AD0D60491FAB}"/>
          </ac:grpSpMkLst>
        </pc:grpChg>
        <pc:grpChg chg="mod">
          <ac:chgData name="Matt Carlson" userId="0e792f37f00095d9" providerId="LiveId" clId="{A7C27CC6-14E4-42C7-8E7D-7D608265B08F}" dt="2019-07-27T06:26:59.298" v="0" actId="1076"/>
          <ac:grpSpMkLst>
            <pc:docMk/>
            <pc:sldMk cId="0" sldId="274"/>
            <ac:grpSpMk id="123" creationId="{F257C3F8-8805-4C71-8C5F-EC6306D5B511}"/>
          </ac:grpSpMkLst>
        </pc:grpChg>
        <pc:grpChg chg="del mod">
          <ac:chgData name="Matt Carlson" userId="0e792f37f00095d9" providerId="LiveId" clId="{A7C27CC6-14E4-42C7-8E7D-7D608265B08F}" dt="2019-07-27T06:42:07.232" v="186" actId="478"/>
          <ac:grpSpMkLst>
            <pc:docMk/>
            <pc:sldMk cId="0" sldId="274"/>
            <ac:grpSpMk id="131" creationId="{93B55ABA-C5B9-4765-BC5F-79DE62D8D2B0}"/>
          </ac:grpSpMkLst>
        </pc:grpChg>
        <pc:grpChg chg="del mod">
          <ac:chgData name="Matt Carlson" userId="0e792f37f00095d9" providerId="LiveId" clId="{A7C27CC6-14E4-42C7-8E7D-7D608265B08F}" dt="2019-07-27T06:42:07.232" v="186" actId="478"/>
          <ac:grpSpMkLst>
            <pc:docMk/>
            <pc:sldMk cId="0" sldId="274"/>
            <ac:grpSpMk id="137" creationId="{EBF2C90A-4BF2-4DB0-A873-F95967F48BF5}"/>
          </ac:grpSpMkLst>
        </pc:grpChg>
        <pc:grpChg chg="add mod">
          <ac:chgData name="Matt Carlson" userId="0e792f37f00095d9" providerId="LiveId" clId="{A7C27CC6-14E4-42C7-8E7D-7D608265B08F}" dt="2019-07-27T06:27:58.722" v="9" actId="1076"/>
          <ac:grpSpMkLst>
            <pc:docMk/>
            <pc:sldMk cId="0" sldId="274"/>
            <ac:grpSpMk id="146" creationId="{BA664765-BE7E-4B91-B1C3-E749DE204C50}"/>
          </ac:grpSpMkLst>
        </pc:grpChg>
        <pc:grpChg chg="del mod">
          <ac:chgData name="Matt Carlson" userId="0e792f37f00095d9" providerId="LiveId" clId="{A7C27CC6-14E4-42C7-8E7D-7D608265B08F}" dt="2019-07-27T06:42:07.232" v="186" actId="478"/>
          <ac:grpSpMkLst>
            <pc:docMk/>
            <pc:sldMk cId="0" sldId="274"/>
            <ac:grpSpMk id="156" creationId="{89631BCC-1521-4006-A23C-61BA39FD6070}"/>
          </ac:grpSpMkLst>
        </pc:grpChg>
        <pc:grpChg chg="del mod">
          <ac:chgData name="Matt Carlson" userId="0e792f37f00095d9" providerId="LiveId" clId="{A7C27CC6-14E4-42C7-8E7D-7D608265B08F}" dt="2019-07-27T06:42:07.232" v="186" actId="478"/>
          <ac:grpSpMkLst>
            <pc:docMk/>
            <pc:sldMk cId="0" sldId="274"/>
            <ac:grpSpMk id="160" creationId="{9611A534-015E-4201-ABA0-78D6D38955A7}"/>
          </ac:grpSpMkLst>
        </pc:grpChg>
        <pc:grpChg chg="del mod">
          <ac:chgData name="Matt Carlson" userId="0e792f37f00095d9" providerId="LiveId" clId="{A7C27CC6-14E4-42C7-8E7D-7D608265B08F}" dt="2019-07-27T06:42:07.232" v="186" actId="478"/>
          <ac:grpSpMkLst>
            <pc:docMk/>
            <pc:sldMk cId="0" sldId="274"/>
            <ac:grpSpMk id="165" creationId="{25146144-9949-4D9F-8A72-9B05037883D1}"/>
          </ac:grpSpMkLst>
        </pc:grpChg>
        <pc:grpChg chg="del mod">
          <ac:chgData name="Matt Carlson" userId="0e792f37f00095d9" providerId="LiveId" clId="{A7C27CC6-14E4-42C7-8E7D-7D608265B08F}" dt="2019-07-27T06:42:07.232" v="186" actId="478"/>
          <ac:grpSpMkLst>
            <pc:docMk/>
            <pc:sldMk cId="0" sldId="274"/>
            <ac:grpSpMk id="171" creationId="{176051A8-1624-4380-8DCC-DCE4FC159E43}"/>
          </ac:grpSpMkLst>
        </pc:grpChg>
        <pc:grpChg chg="del mod">
          <ac:chgData name="Matt Carlson" userId="0e792f37f00095d9" providerId="LiveId" clId="{A7C27CC6-14E4-42C7-8E7D-7D608265B08F}" dt="2019-07-27T06:42:07.232" v="186" actId="478"/>
          <ac:grpSpMkLst>
            <pc:docMk/>
            <pc:sldMk cId="0" sldId="274"/>
            <ac:grpSpMk id="175" creationId="{79E4790B-9D76-4406-A346-36758CC95AAA}"/>
          </ac:grpSpMkLst>
        </pc:grpChg>
        <pc:grpChg chg="mod ord">
          <ac:chgData name="Matt Carlson" userId="0e792f37f00095d9" providerId="LiveId" clId="{A7C27CC6-14E4-42C7-8E7D-7D608265B08F}" dt="2019-07-27T06:32:03.237" v="77" actId="1076"/>
          <ac:grpSpMkLst>
            <pc:docMk/>
            <pc:sldMk cId="0" sldId="274"/>
            <ac:grpSpMk id="178" creationId="{84FA9450-BAB7-4533-817B-E5C759EA8725}"/>
          </ac:grpSpMkLst>
        </pc:grpChg>
        <pc:grpChg chg="del mod">
          <ac:chgData name="Matt Carlson" userId="0e792f37f00095d9" providerId="LiveId" clId="{A7C27CC6-14E4-42C7-8E7D-7D608265B08F}" dt="2019-07-27T06:42:07.232" v="186" actId="478"/>
          <ac:grpSpMkLst>
            <pc:docMk/>
            <pc:sldMk cId="0" sldId="274"/>
            <ac:grpSpMk id="181" creationId="{E6B74595-3CBF-48D5-A7E6-0C78137A4D84}"/>
          </ac:grpSpMkLst>
        </pc:grpChg>
        <pc:grpChg chg="mod">
          <ac:chgData name="Matt Carlson" userId="0e792f37f00095d9" providerId="LiveId" clId="{A7C27CC6-14E4-42C7-8E7D-7D608265B08F}" dt="2019-07-27T06:39:32.153" v="175" actId="1076"/>
          <ac:grpSpMkLst>
            <pc:docMk/>
            <pc:sldMk cId="0" sldId="274"/>
            <ac:grpSpMk id="184" creationId="{359A6503-66E1-4262-B52C-1AA3783DEF63}"/>
          </ac:grpSpMkLst>
        </pc:grpChg>
        <pc:grpChg chg="mod">
          <ac:chgData name="Matt Carlson" userId="0e792f37f00095d9" providerId="LiveId" clId="{A7C27CC6-14E4-42C7-8E7D-7D608265B08F}" dt="2019-07-27T06:32:03.237" v="77" actId="1076"/>
          <ac:grpSpMkLst>
            <pc:docMk/>
            <pc:sldMk cId="0" sldId="274"/>
            <ac:grpSpMk id="189" creationId="{ED1E0927-4A50-4C5B-8215-3FF70B6CECF6}"/>
          </ac:grpSpMkLst>
        </pc:grpChg>
        <pc:grpChg chg="add del mod ord">
          <ac:chgData name="Matt Carlson" userId="0e792f37f00095d9" providerId="LiveId" clId="{A7C27CC6-14E4-42C7-8E7D-7D608265B08F}" dt="2019-07-27T06:31:32.625" v="69" actId="478"/>
          <ac:grpSpMkLst>
            <pc:docMk/>
            <pc:sldMk cId="0" sldId="274"/>
            <ac:grpSpMk id="203" creationId="{B8103385-15E8-4034-AAC4-0EF315624B80}"/>
          </ac:grpSpMkLst>
        </pc:grpChg>
        <pc:grpChg chg="add mod">
          <ac:chgData name="Matt Carlson" userId="0e792f37f00095d9" providerId="LiveId" clId="{A7C27CC6-14E4-42C7-8E7D-7D608265B08F}" dt="2019-07-27T06:30:42.266" v="55" actId="1076"/>
          <ac:grpSpMkLst>
            <pc:docMk/>
            <pc:sldMk cId="0" sldId="274"/>
            <ac:grpSpMk id="210" creationId="{D37E60C9-671A-4D9E-A6DC-5A18B1BB322A}"/>
          </ac:grpSpMkLst>
        </pc:grpChg>
        <pc:grpChg chg="add mod">
          <ac:chgData name="Matt Carlson" userId="0e792f37f00095d9" providerId="LiveId" clId="{A7C27CC6-14E4-42C7-8E7D-7D608265B08F}" dt="2019-07-27T06:30:32.702" v="54" actId="1076"/>
          <ac:grpSpMkLst>
            <pc:docMk/>
            <pc:sldMk cId="0" sldId="274"/>
            <ac:grpSpMk id="214" creationId="{4501735B-4441-491E-A084-66241D55A2FF}"/>
          </ac:grpSpMkLst>
        </pc:grpChg>
        <pc:grpChg chg="add del mod">
          <ac:chgData name="Matt Carlson" userId="0e792f37f00095d9" providerId="LiveId" clId="{A7C27CC6-14E4-42C7-8E7D-7D608265B08F}" dt="2019-07-27T06:30:50.536" v="57"/>
          <ac:grpSpMkLst>
            <pc:docMk/>
            <pc:sldMk cId="0" sldId="274"/>
            <ac:grpSpMk id="218" creationId="{C417D46B-F461-4BCE-B3AE-643E498ACE5B}"/>
          </ac:grpSpMkLst>
        </pc:grpChg>
        <pc:grpChg chg="add mod">
          <ac:chgData name="Matt Carlson" userId="0e792f37f00095d9" providerId="LiveId" clId="{A7C27CC6-14E4-42C7-8E7D-7D608265B08F}" dt="2019-07-27T06:31:50.309" v="75" actId="164"/>
          <ac:grpSpMkLst>
            <pc:docMk/>
            <pc:sldMk cId="0" sldId="274"/>
            <ac:grpSpMk id="224" creationId="{72007BCB-C092-410C-BE69-8D463A58043C}"/>
          </ac:grpSpMkLst>
        </pc:grpChg>
        <pc:grpChg chg="add mod ord">
          <ac:chgData name="Matt Carlson" userId="0e792f37f00095d9" providerId="LiveId" clId="{A7C27CC6-14E4-42C7-8E7D-7D608265B08F}" dt="2019-07-27T06:31:55.715" v="76" actId="164"/>
          <ac:grpSpMkLst>
            <pc:docMk/>
            <pc:sldMk cId="0" sldId="274"/>
            <ac:grpSpMk id="231" creationId="{9C9485E4-99CF-4C6F-B724-6E09FBF6A229}"/>
          </ac:grpSpMkLst>
        </pc:grpChg>
        <pc:grpChg chg="mod">
          <ac:chgData name="Matt Carlson" userId="0e792f37f00095d9" providerId="LiveId" clId="{A7C27CC6-14E4-42C7-8E7D-7D608265B08F}" dt="2019-07-27T06:31:35.211" v="70"/>
          <ac:grpSpMkLst>
            <pc:docMk/>
            <pc:sldMk cId="0" sldId="274"/>
            <ac:grpSpMk id="234" creationId="{4DB1AAFF-52F9-40B6-9902-A90715566039}"/>
          </ac:grpSpMkLst>
        </pc:grpChg>
        <pc:grpChg chg="add mod">
          <ac:chgData name="Matt Carlson" userId="0e792f37f00095d9" providerId="LiveId" clId="{A7C27CC6-14E4-42C7-8E7D-7D608265B08F}" dt="2019-07-27T06:33:11.609" v="93" actId="1076"/>
          <ac:grpSpMkLst>
            <pc:docMk/>
            <pc:sldMk cId="0" sldId="274"/>
            <ac:grpSpMk id="241" creationId="{8FDE9B2A-A36F-47B1-A45A-AB46C3B8934D}"/>
          </ac:grpSpMkLst>
        </pc:grpChg>
        <pc:grpChg chg="add mod">
          <ac:chgData name="Matt Carlson" userId="0e792f37f00095d9" providerId="LiveId" clId="{A7C27CC6-14E4-42C7-8E7D-7D608265B08F}" dt="2019-07-27T06:33:11.609" v="93" actId="1076"/>
          <ac:grpSpMkLst>
            <pc:docMk/>
            <pc:sldMk cId="0" sldId="274"/>
            <ac:grpSpMk id="245" creationId="{9433AB76-9FB4-4257-9C3C-E5CA67765257}"/>
          </ac:grpSpMkLst>
        </pc:grpChg>
        <pc:grpChg chg="add del mod ord">
          <ac:chgData name="Matt Carlson" userId="0e792f37f00095d9" providerId="LiveId" clId="{A7C27CC6-14E4-42C7-8E7D-7D608265B08F}" dt="2019-07-27T06:43:31.606" v="222" actId="478"/>
          <ac:grpSpMkLst>
            <pc:docMk/>
            <pc:sldMk cId="0" sldId="274"/>
            <ac:grpSpMk id="249" creationId="{774955E6-D0C2-47CB-A05F-224CDDAF10EB}"/>
          </ac:grpSpMkLst>
        </pc:grpChg>
        <pc:grpChg chg="add mod ord">
          <ac:chgData name="Matt Carlson" userId="0e792f37f00095d9" providerId="LiveId" clId="{A7C27CC6-14E4-42C7-8E7D-7D608265B08F}" dt="2019-07-27T06:33:30.076" v="100" actId="167"/>
          <ac:grpSpMkLst>
            <pc:docMk/>
            <pc:sldMk cId="0" sldId="274"/>
            <ac:grpSpMk id="253" creationId="{6BD0BFE7-210B-4C34-BAE3-8DA3B0ED4BCC}"/>
          </ac:grpSpMkLst>
        </pc:grpChg>
        <pc:grpChg chg="add mod">
          <ac:chgData name="Matt Carlson" userId="0e792f37f00095d9" providerId="LiveId" clId="{A7C27CC6-14E4-42C7-8E7D-7D608265B08F}" dt="2019-07-27T06:34:48.826" v="124" actId="1076"/>
          <ac:grpSpMkLst>
            <pc:docMk/>
            <pc:sldMk cId="0" sldId="274"/>
            <ac:grpSpMk id="258" creationId="{F444BF0C-CFC8-4CAF-843F-DC1DF566F20D}"/>
          </ac:grpSpMkLst>
        </pc:grpChg>
        <pc:grpChg chg="add del mod">
          <ac:chgData name="Matt Carlson" userId="0e792f37f00095d9" providerId="LiveId" clId="{A7C27CC6-14E4-42C7-8E7D-7D608265B08F}" dt="2019-07-27T06:34:39.070" v="119" actId="478"/>
          <ac:grpSpMkLst>
            <pc:docMk/>
            <pc:sldMk cId="0" sldId="274"/>
            <ac:grpSpMk id="262" creationId="{4CA92870-A3B6-4D35-AA34-4F9E2060A102}"/>
          </ac:grpSpMkLst>
        </pc:grpChg>
        <pc:grpChg chg="add del mod">
          <ac:chgData name="Matt Carlson" userId="0e792f37f00095d9" providerId="LiveId" clId="{A7C27CC6-14E4-42C7-8E7D-7D608265B08F}" dt="2019-07-27T06:34:20.258" v="112"/>
          <ac:grpSpMkLst>
            <pc:docMk/>
            <pc:sldMk cId="0" sldId="274"/>
            <ac:grpSpMk id="266" creationId="{0D30ACCE-0F3C-495C-8CE0-CD45E3942D98}"/>
          </ac:grpSpMkLst>
        </pc:grpChg>
        <pc:grpChg chg="add del mod">
          <ac:chgData name="Matt Carlson" userId="0e792f37f00095d9" providerId="LiveId" clId="{A7C27CC6-14E4-42C7-8E7D-7D608265B08F}" dt="2019-07-27T06:34:20.258" v="112"/>
          <ac:grpSpMkLst>
            <pc:docMk/>
            <pc:sldMk cId="0" sldId="274"/>
            <ac:grpSpMk id="270" creationId="{2CF48F11-72F3-46D7-B331-435391684501}"/>
          </ac:grpSpMkLst>
        </pc:grpChg>
        <pc:grpChg chg="add mod">
          <ac:chgData name="Matt Carlson" userId="0e792f37f00095d9" providerId="LiveId" clId="{A7C27CC6-14E4-42C7-8E7D-7D608265B08F}" dt="2019-07-27T06:34:52.825" v="125" actId="1076"/>
          <ac:grpSpMkLst>
            <pc:docMk/>
            <pc:sldMk cId="0" sldId="274"/>
            <ac:grpSpMk id="275" creationId="{8E479962-1D9C-4387-8E1E-98B4B0076DD9}"/>
          </ac:grpSpMkLst>
        </pc:grpChg>
        <pc:grpChg chg="add mod">
          <ac:chgData name="Matt Carlson" userId="0e792f37f00095d9" providerId="LiveId" clId="{A7C27CC6-14E4-42C7-8E7D-7D608265B08F}" dt="2019-07-27T06:36:26.531" v="140" actId="1076"/>
          <ac:grpSpMkLst>
            <pc:docMk/>
            <pc:sldMk cId="0" sldId="274"/>
            <ac:grpSpMk id="280" creationId="{3A740DE8-6529-4228-A2AA-42F8C2A31A3F}"/>
          </ac:grpSpMkLst>
        </pc:grpChg>
        <pc:grpChg chg="add mod">
          <ac:chgData name="Matt Carlson" userId="0e792f37f00095d9" providerId="LiveId" clId="{A7C27CC6-14E4-42C7-8E7D-7D608265B08F}" dt="2019-07-27T06:36:26.531" v="140" actId="1076"/>
          <ac:grpSpMkLst>
            <pc:docMk/>
            <pc:sldMk cId="0" sldId="274"/>
            <ac:grpSpMk id="284" creationId="{3C8F6EBA-3ECD-4FB1-8BC8-11F429F00DF6}"/>
          </ac:grpSpMkLst>
        </pc:grpChg>
        <pc:graphicFrameChg chg="modGraphic">
          <ac:chgData name="Matt Carlson" userId="0e792f37f00095d9" providerId="LiveId" clId="{A7C27CC6-14E4-42C7-8E7D-7D608265B08F}" dt="2019-07-28T07:16:22.226" v="355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  <pc:cxnChg chg="del mod">
          <ac:chgData name="Matt Carlson" userId="0e792f37f00095d9" providerId="LiveId" clId="{A7C27CC6-14E4-42C7-8E7D-7D608265B08F}" dt="2019-07-27T06:42:07.232" v="186" actId="478"/>
          <ac:cxnSpMkLst>
            <pc:docMk/>
            <pc:sldMk cId="0" sldId="274"/>
            <ac:cxnSpMk id="93" creationId="{4CA13B8B-FBEE-4DA3-A2C2-BFEE77F343D1}"/>
          </ac:cxnSpMkLst>
        </pc:cxnChg>
        <pc:cxnChg chg="del mod">
          <ac:chgData name="Matt Carlson" userId="0e792f37f00095d9" providerId="LiveId" clId="{A7C27CC6-14E4-42C7-8E7D-7D608265B08F}" dt="2019-07-27T06:42:07.232" v="186" actId="478"/>
          <ac:cxnSpMkLst>
            <pc:docMk/>
            <pc:sldMk cId="0" sldId="274"/>
            <ac:cxnSpMk id="98" creationId="{B022AECC-6754-452B-9826-962B405325A6}"/>
          </ac:cxnSpMkLst>
        </pc:cxnChg>
        <pc:cxnChg chg="del mod">
          <ac:chgData name="Matt Carlson" userId="0e792f37f00095d9" providerId="LiveId" clId="{A7C27CC6-14E4-42C7-8E7D-7D608265B08F}" dt="2019-07-27T06:42:07.232" v="186" actId="478"/>
          <ac:cxnSpMkLst>
            <pc:docMk/>
            <pc:sldMk cId="0" sldId="274"/>
            <ac:cxnSpMk id="135" creationId="{B731693E-57F4-475D-804A-020F165BEB8A}"/>
          </ac:cxnSpMkLst>
        </pc:cxnChg>
        <pc:cxnChg chg="add mod">
          <ac:chgData name="Matt Carlson" userId="0e792f37f00095d9" providerId="LiveId" clId="{A7C27CC6-14E4-42C7-8E7D-7D608265B08F}" dt="2019-07-27T06:32:03.237" v="77" actId="1076"/>
          <ac:cxnSpMkLst>
            <pc:docMk/>
            <pc:sldMk cId="0" sldId="274"/>
            <ac:cxnSpMk id="145" creationId="{B7B482D1-857F-411F-B7E2-4CAF80C51E0B}"/>
          </ac:cxnSpMkLst>
        </pc:cxnChg>
        <pc:cxnChg chg="del mod">
          <ac:chgData name="Matt Carlson" userId="0e792f37f00095d9" providerId="LiveId" clId="{A7C27CC6-14E4-42C7-8E7D-7D608265B08F}" dt="2019-07-27T06:42:07.232" v="186" actId="478"/>
          <ac:cxnSpMkLst>
            <pc:docMk/>
            <pc:sldMk cId="0" sldId="274"/>
            <ac:cxnSpMk id="154" creationId="{9EECBF10-222B-4ADA-BA36-7E6717419433}"/>
          </ac:cxnSpMkLst>
        </pc:cxnChg>
        <pc:cxnChg chg="del mod">
          <ac:chgData name="Matt Carlson" userId="0e792f37f00095d9" providerId="LiveId" clId="{A7C27CC6-14E4-42C7-8E7D-7D608265B08F}" dt="2019-07-27T06:42:07.232" v="186" actId="478"/>
          <ac:cxnSpMkLst>
            <pc:docMk/>
            <pc:sldMk cId="0" sldId="274"/>
            <ac:cxnSpMk id="159" creationId="{51ED4D8B-6D94-4D6C-A96D-88913AF4C883}"/>
          </ac:cxnSpMkLst>
        </pc:cxnChg>
        <pc:cxnChg chg="del mod">
          <ac:chgData name="Matt Carlson" userId="0e792f37f00095d9" providerId="LiveId" clId="{A7C27CC6-14E4-42C7-8E7D-7D608265B08F}" dt="2019-07-27T06:42:07.232" v="186" actId="478"/>
          <ac:cxnSpMkLst>
            <pc:docMk/>
            <pc:sldMk cId="0" sldId="274"/>
            <ac:cxnSpMk id="169" creationId="{04D30676-D9A3-41EB-AE2C-3D16CA412107}"/>
          </ac:cxnSpMkLst>
        </pc:cxnChg>
        <pc:cxnChg chg="del mod">
          <ac:chgData name="Matt Carlson" userId="0e792f37f00095d9" providerId="LiveId" clId="{A7C27CC6-14E4-42C7-8E7D-7D608265B08F}" dt="2019-07-27T06:42:07.232" v="186" actId="478"/>
          <ac:cxnSpMkLst>
            <pc:docMk/>
            <pc:sldMk cId="0" sldId="274"/>
            <ac:cxnSpMk id="170" creationId="{E7DB753B-40A9-4C8C-9304-C858FB1A8325}"/>
          </ac:cxnSpMkLst>
        </pc:cxnChg>
        <pc:cxnChg chg="del mod">
          <ac:chgData name="Matt Carlson" userId="0e792f37f00095d9" providerId="LiveId" clId="{A7C27CC6-14E4-42C7-8E7D-7D608265B08F}" dt="2019-07-27T06:42:07.232" v="186" actId="478"/>
          <ac:cxnSpMkLst>
            <pc:docMk/>
            <pc:sldMk cId="0" sldId="274"/>
            <ac:cxnSpMk id="188" creationId="{8C0264D6-1235-4CE6-9B44-00C2431614F8}"/>
          </ac:cxnSpMkLst>
        </pc:cxnChg>
        <pc:cxnChg chg="add mod">
          <ac:chgData name="Matt Carlson" userId="0e792f37f00095d9" providerId="LiveId" clId="{A7C27CC6-14E4-42C7-8E7D-7D608265B08F}" dt="2019-07-27T06:32:03.237" v="77" actId="1076"/>
          <ac:cxnSpMkLst>
            <pc:docMk/>
            <pc:sldMk cId="0" sldId="274"/>
            <ac:cxnSpMk id="207" creationId="{751CBB2C-5A7E-4581-87C0-CE3296C95125}"/>
          </ac:cxnSpMkLst>
        </pc:cxnChg>
        <pc:cxnChg chg="add mod">
          <ac:chgData name="Matt Carlson" userId="0e792f37f00095d9" providerId="LiveId" clId="{A7C27CC6-14E4-42C7-8E7D-7D608265B08F}" dt="2019-07-27T06:32:03.237" v="77" actId="1076"/>
          <ac:cxnSpMkLst>
            <pc:docMk/>
            <pc:sldMk cId="0" sldId="274"/>
            <ac:cxnSpMk id="208" creationId="{2DE7F120-4408-4222-9021-1ED58F68E9E5}"/>
          </ac:cxnSpMkLst>
        </pc:cxnChg>
        <pc:cxnChg chg="add mod">
          <ac:chgData name="Matt Carlson" userId="0e792f37f00095d9" providerId="LiveId" clId="{A7C27CC6-14E4-42C7-8E7D-7D608265B08F}" dt="2019-07-27T06:32:22.212" v="83" actId="1076"/>
          <ac:cxnSpMkLst>
            <pc:docMk/>
            <pc:sldMk cId="0" sldId="274"/>
            <ac:cxnSpMk id="238" creationId="{49629793-40CF-49BD-B00E-4FFD29686579}"/>
          </ac:cxnSpMkLst>
        </pc:cxnChg>
        <pc:cxnChg chg="add mod">
          <ac:chgData name="Matt Carlson" userId="0e792f37f00095d9" providerId="LiveId" clId="{A7C27CC6-14E4-42C7-8E7D-7D608265B08F}" dt="2019-07-27T06:32:27.472" v="86" actId="14100"/>
          <ac:cxnSpMkLst>
            <pc:docMk/>
            <pc:sldMk cId="0" sldId="274"/>
            <ac:cxnSpMk id="239" creationId="{AEAF314A-798A-4262-A9E4-E9E600D962F0}"/>
          </ac:cxnSpMkLst>
        </pc:cxnChg>
      </pc:sldChg>
      <pc:sldChg chg="del">
        <pc:chgData name="Matt Carlson" userId="0e792f37f00095d9" providerId="LiveId" clId="{A7C27CC6-14E4-42C7-8E7D-7D608265B08F}" dt="2019-07-27T06:42:04.175" v="184" actId="2696"/>
        <pc:sldMkLst>
          <pc:docMk/>
          <pc:sldMk cId="0" sldId="275"/>
        </pc:sldMkLst>
      </pc:sldChg>
      <pc:sldChg chg="del">
        <pc:chgData name="Matt Carlson" userId="0e792f37f00095d9" providerId="LiveId" clId="{A7C27CC6-14E4-42C7-8E7D-7D608265B08F}" dt="2019-07-27T06:42:04.164" v="183" actId="2696"/>
        <pc:sldMkLst>
          <pc:docMk/>
          <pc:sldMk cId="0" sldId="276"/>
        </pc:sldMkLst>
      </pc:sldChg>
      <pc:sldChg chg="del">
        <pc:chgData name="Matt Carlson" userId="0e792f37f00095d9" providerId="LiveId" clId="{A7C27CC6-14E4-42C7-8E7D-7D608265B08F}" dt="2019-07-27T06:42:04.122" v="182" actId="2696"/>
        <pc:sldMkLst>
          <pc:docMk/>
          <pc:sldMk cId="0" sldId="279"/>
        </pc:sldMkLst>
      </pc:sldChg>
      <pc:sldChg chg="del">
        <pc:chgData name="Matt Carlson" userId="0e792f37f00095d9" providerId="LiveId" clId="{A7C27CC6-14E4-42C7-8E7D-7D608265B08F}" dt="2019-07-27T06:42:04.208" v="185" actId="2696"/>
        <pc:sldMkLst>
          <pc:docMk/>
          <pc:sldMk cId="0" sldId="280"/>
        </pc:sldMkLst>
      </pc:sldChg>
      <pc:sldChg chg="del">
        <pc:chgData name="Matt Carlson" userId="0e792f37f00095d9" providerId="LiveId" clId="{A7C27CC6-14E4-42C7-8E7D-7D608265B08F}" dt="2019-07-27T06:42:04.051" v="181" actId="2696"/>
        <pc:sldMkLst>
          <pc:docMk/>
          <pc:sldMk cId="0" sldId="28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1D74738F-2DA7-4EF7-B221-36FBB027CA23}" type="datetimeFigureOut">
              <a:rPr lang="en-US"/>
              <a:pPr>
                <a:defRPr/>
              </a:pPr>
              <a:t>7/28/2019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D250492-C81B-4E2F-A839-DED3555250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4D847B4-44C5-4AE2-A853-857E5C000287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4060F4-D01B-45FA-9121-AEAE658768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0775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12074E-FFDA-481D-AEC8-B9C103929A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300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ED13DC-8316-4943-8675-275499A5E8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958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7C6BB-976F-4026-B9CA-A0451E4176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7123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9500C4-DA73-4525-A43B-FBFC790C75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3626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07886-F779-4433-808F-7B27EAF68A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462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E84C29-56C0-44BD-8074-F04574D373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9474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929BA-790B-4E3C-B4D0-EEEB79864D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482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72B92-B3C0-4605-9B1F-7B2FA5CABE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073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474EEC-9AAE-4D28-87F4-2A4F91C3DF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335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9DFCF-4B14-419F-AFB2-B8A090D541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5978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500"/>
            </a:lvl1pPr>
          </a:lstStyle>
          <a:p>
            <a:pPr>
              <a:defRPr/>
            </a:pPr>
            <a:fld id="{E5262C48-1226-44F2-9E37-833E3973C7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" name="Group 292">
            <a:extLst>
              <a:ext uri="{FF2B5EF4-FFF2-40B4-BE49-F238E27FC236}">
                <a16:creationId xmlns:a16="http://schemas.microsoft.com/office/drawing/2014/main" id="{6BD0BFE7-210B-4C34-BAE3-8DA3B0ED4BCC}"/>
              </a:ext>
            </a:extLst>
          </p:cNvPr>
          <p:cNvGrpSpPr>
            <a:grpSpLocks/>
          </p:cNvGrpSpPr>
          <p:nvPr/>
        </p:nvGrpSpPr>
        <p:grpSpPr bwMode="auto">
          <a:xfrm>
            <a:off x="4031248" y="4264545"/>
            <a:ext cx="222250" cy="858838"/>
            <a:chOff x="384" y="816"/>
            <a:chExt cx="140" cy="541"/>
          </a:xfrm>
        </p:grpSpPr>
        <p:sp>
          <p:nvSpPr>
            <p:cNvPr id="254" name="Line 293">
              <a:extLst>
                <a:ext uri="{FF2B5EF4-FFF2-40B4-BE49-F238E27FC236}">
                  <a16:creationId xmlns:a16="http://schemas.microsoft.com/office/drawing/2014/main" id="{45D03115-38E4-4EF5-A7B4-B1FD6E8564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5" name="Line 294">
              <a:extLst>
                <a:ext uri="{FF2B5EF4-FFF2-40B4-BE49-F238E27FC236}">
                  <a16:creationId xmlns:a16="http://schemas.microsoft.com/office/drawing/2014/main" id="{CE1A2139-6824-44BE-ACC6-644C7F04F9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" name="Freeform 295">
              <a:extLst>
                <a:ext uri="{FF2B5EF4-FFF2-40B4-BE49-F238E27FC236}">
                  <a16:creationId xmlns:a16="http://schemas.microsoft.com/office/drawing/2014/main" id="{AB11E24B-9D15-4CAD-B49C-8F88C589CA0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C6F769B-CF45-4BB1-8B6C-17AF96F12E2E}"/>
              </a:ext>
            </a:extLst>
          </p:cNvPr>
          <p:cNvGrpSpPr/>
          <p:nvPr/>
        </p:nvGrpSpPr>
        <p:grpSpPr>
          <a:xfrm>
            <a:off x="6619367" y="5530473"/>
            <a:ext cx="227013" cy="1163638"/>
            <a:chOff x="6895948" y="5530473"/>
            <a:chExt cx="227013" cy="1163638"/>
          </a:xfrm>
        </p:grpSpPr>
        <p:grpSp>
          <p:nvGrpSpPr>
            <p:cNvPr id="231" name="Group 330">
              <a:extLst>
                <a:ext uri="{FF2B5EF4-FFF2-40B4-BE49-F238E27FC236}">
                  <a16:creationId xmlns:a16="http://schemas.microsoft.com/office/drawing/2014/main" id="{9C9485E4-99CF-4C6F-B724-6E09FBF6A2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95948" y="5530473"/>
              <a:ext cx="227013" cy="1163638"/>
              <a:chOff x="912" y="1296"/>
              <a:chExt cx="143" cy="733"/>
            </a:xfrm>
          </p:grpSpPr>
          <p:sp>
            <p:nvSpPr>
              <p:cNvPr id="232" name="Line 331">
                <a:extLst>
                  <a:ext uri="{FF2B5EF4-FFF2-40B4-BE49-F238E27FC236}">
                    <a16:creationId xmlns:a16="http://schemas.microsoft.com/office/drawing/2014/main" id="{0FF6D18C-BB3E-4BCC-B25D-F0BB74A923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48" y="1779"/>
                <a:ext cx="0" cy="2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3" name="Line 332">
                <a:extLst>
                  <a:ext uri="{FF2B5EF4-FFF2-40B4-BE49-F238E27FC236}">
                    <a16:creationId xmlns:a16="http://schemas.microsoft.com/office/drawing/2014/main" id="{75F962B6-862E-4BB3-B1C3-85B5983264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923" y="1737"/>
                <a:ext cx="0" cy="25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34" name="Group 333">
                <a:extLst>
                  <a:ext uri="{FF2B5EF4-FFF2-40B4-BE49-F238E27FC236}">
                    <a16:creationId xmlns:a16="http://schemas.microsoft.com/office/drawing/2014/main" id="{4DB1AAFF-52F9-40B6-9902-A9071556603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12" y="1296"/>
                <a:ext cx="143" cy="369"/>
                <a:chOff x="912" y="1296"/>
                <a:chExt cx="143" cy="369"/>
              </a:xfrm>
            </p:grpSpPr>
            <p:sp>
              <p:nvSpPr>
                <p:cNvPr id="235" name="Freeform 334">
                  <a:extLst>
                    <a:ext uri="{FF2B5EF4-FFF2-40B4-BE49-F238E27FC236}">
                      <a16:creationId xmlns:a16="http://schemas.microsoft.com/office/drawing/2014/main" id="{081155CB-9254-4BF3-841D-22EE7BF0294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914" y="1296"/>
                  <a:ext cx="141" cy="369"/>
                </a:xfrm>
                <a:custGeom>
                  <a:avLst/>
                  <a:gdLst>
                    <a:gd name="T0" fmla="*/ 48 w 141"/>
                    <a:gd name="T1" fmla="*/ 15 h 369"/>
                    <a:gd name="T2" fmla="*/ 103 w 141"/>
                    <a:gd name="T3" fmla="*/ 0 h 369"/>
                    <a:gd name="T4" fmla="*/ 103 w 141"/>
                    <a:gd name="T5" fmla="*/ 66 h 369"/>
                    <a:gd name="T6" fmla="*/ 123 w 141"/>
                    <a:gd name="T7" fmla="*/ 70 h 369"/>
                    <a:gd name="T8" fmla="*/ 141 w 141"/>
                    <a:gd name="T9" fmla="*/ 87 h 369"/>
                    <a:gd name="T10" fmla="*/ 141 w 141"/>
                    <a:gd name="T11" fmla="*/ 275 h 369"/>
                    <a:gd name="T12" fmla="*/ 121 w 141"/>
                    <a:gd name="T13" fmla="*/ 338 h 369"/>
                    <a:gd name="T14" fmla="*/ 33 w 141"/>
                    <a:gd name="T15" fmla="*/ 369 h 369"/>
                    <a:gd name="T16" fmla="*/ 0 w 141"/>
                    <a:gd name="T17" fmla="*/ 313 h 369"/>
                    <a:gd name="T18" fmla="*/ 0 w 141"/>
                    <a:gd name="T19" fmla="*/ 125 h 369"/>
                    <a:gd name="T20" fmla="*/ 24 w 141"/>
                    <a:gd name="T21" fmla="*/ 94 h 369"/>
                    <a:gd name="T22" fmla="*/ 50 w 141"/>
                    <a:gd name="T23" fmla="*/ 84 h 369"/>
                    <a:gd name="T24" fmla="*/ 50 w 141"/>
                    <a:gd name="T25" fmla="*/ 15 h 36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41"/>
                    <a:gd name="T40" fmla="*/ 0 h 369"/>
                    <a:gd name="T41" fmla="*/ 141 w 141"/>
                    <a:gd name="T42" fmla="*/ 369 h 36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41" h="369">
                      <a:moveTo>
                        <a:pt x="48" y="15"/>
                      </a:moveTo>
                      <a:lnTo>
                        <a:pt x="103" y="0"/>
                      </a:lnTo>
                      <a:lnTo>
                        <a:pt x="103" y="66"/>
                      </a:lnTo>
                      <a:lnTo>
                        <a:pt x="123" y="70"/>
                      </a:lnTo>
                      <a:lnTo>
                        <a:pt x="141" y="87"/>
                      </a:lnTo>
                      <a:lnTo>
                        <a:pt x="141" y="275"/>
                      </a:lnTo>
                      <a:lnTo>
                        <a:pt x="121" y="338"/>
                      </a:lnTo>
                      <a:lnTo>
                        <a:pt x="33" y="369"/>
                      </a:lnTo>
                      <a:lnTo>
                        <a:pt x="0" y="313"/>
                      </a:lnTo>
                      <a:lnTo>
                        <a:pt x="0" y="125"/>
                      </a:lnTo>
                      <a:lnTo>
                        <a:pt x="24" y="94"/>
                      </a:lnTo>
                      <a:lnTo>
                        <a:pt x="50" y="84"/>
                      </a:lnTo>
                      <a:lnTo>
                        <a:pt x="50" y="15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6" name="Freeform 335">
                  <a:extLst>
                    <a:ext uri="{FF2B5EF4-FFF2-40B4-BE49-F238E27FC236}">
                      <a16:creationId xmlns:a16="http://schemas.microsoft.com/office/drawing/2014/main" id="{1F3EAFE3-4273-416C-84EB-CB37FA9374B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912" y="1472"/>
                  <a:ext cx="143" cy="190"/>
                </a:xfrm>
                <a:custGeom>
                  <a:avLst/>
                  <a:gdLst>
                    <a:gd name="T0" fmla="*/ 0 w 143"/>
                    <a:gd name="T1" fmla="*/ 137 h 190"/>
                    <a:gd name="T2" fmla="*/ 36 w 143"/>
                    <a:gd name="T3" fmla="*/ 190 h 190"/>
                    <a:gd name="T4" fmla="*/ 118 w 143"/>
                    <a:gd name="T5" fmla="*/ 160 h 190"/>
                    <a:gd name="T6" fmla="*/ 143 w 143"/>
                    <a:gd name="T7" fmla="*/ 88 h 190"/>
                    <a:gd name="T8" fmla="*/ 141 w 143"/>
                    <a:gd name="T9" fmla="*/ 0 h 190"/>
                    <a:gd name="T10" fmla="*/ 3 w 143"/>
                    <a:gd name="T11" fmla="*/ 46 h 190"/>
                    <a:gd name="T12" fmla="*/ 0 w 143"/>
                    <a:gd name="T13" fmla="*/ 137 h 19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43"/>
                    <a:gd name="T22" fmla="*/ 0 h 190"/>
                    <a:gd name="T23" fmla="*/ 143 w 143"/>
                    <a:gd name="T24" fmla="*/ 190 h 190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43" h="190">
                      <a:moveTo>
                        <a:pt x="0" y="137"/>
                      </a:moveTo>
                      <a:lnTo>
                        <a:pt x="36" y="190"/>
                      </a:lnTo>
                      <a:lnTo>
                        <a:pt x="118" y="160"/>
                      </a:lnTo>
                      <a:lnTo>
                        <a:pt x="143" y="88"/>
                      </a:lnTo>
                      <a:lnTo>
                        <a:pt x="141" y="0"/>
                      </a:lnTo>
                      <a:lnTo>
                        <a:pt x="3" y="46"/>
                      </a:lnTo>
                      <a:lnTo>
                        <a:pt x="0" y="137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237" name="Freeform 291">
              <a:extLst>
                <a:ext uri="{FF2B5EF4-FFF2-40B4-BE49-F238E27FC236}">
                  <a16:creationId xmlns:a16="http://schemas.microsoft.com/office/drawing/2014/main" id="{0034C725-4C95-46EF-BF2E-E0ACF44A730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900711" y="5831241"/>
              <a:ext cx="222250" cy="577850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8" name="Group 13">
            <a:extLst>
              <a:ext uri="{FF2B5EF4-FFF2-40B4-BE49-F238E27FC236}">
                <a16:creationId xmlns:a16="http://schemas.microsoft.com/office/drawing/2014/main" id="{84FA9450-BAB7-4533-817B-E5C759EA8725}"/>
              </a:ext>
            </a:extLst>
          </p:cNvPr>
          <p:cNvGrpSpPr>
            <a:grpSpLocks/>
          </p:cNvGrpSpPr>
          <p:nvPr/>
        </p:nvGrpSpPr>
        <p:grpSpPr bwMode="auto">
          <a:xfrm>
            <a:off x="5964881" y="6702139"/>
            <a:ext cx="393700" cy="1271588"/>
            <a:chOff x="2496" y="4380"/>
            <a:chExt cx="236" cy="690"/>
          </a:xfrm>
        </p:grpSpPr>
        <p:sp>
          <p:nvSpPr>
            <p:cNvPr id="179" name="AutoShape 14">
              <a:extLst>
                <a:ext uri="{FF2B5EF4-FFF2-40B4-BE49-F238E27FC236}">
                  <a16:creationId xmlns:a16="http://schemas.microsoft.com/office/drawing/2014/main" id="{CBA8521C-2F78-45B1-ADEA-7AC7ADF2BA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80" name="AutoShape 15">
              <a:extLst>
                <a:ext uri="{FF2B5EF4-FFF2-40B4-BE49-F238E27FC236}">
                  <a16:creationId xmlns:a16="http://schemas.microsoft.com/office/drawing/2014/main" id="{CF2EC335-C5DC-4B82-8556-A0637A470C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aphicFrame>
        <p:nvGraphicFramePr>
          <p:cNvPr id="110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841810"/>
              </p:ext>
            </p:extLst>
          </p:nvPr>
        </p:nvGraphicFramePr>
        <p:xfrm>
          <a:off x="177800" y="165100"/>
          <a:ext cx="6997700" cy="2724888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465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Renton Fish and Game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Bay 3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Not Today</a:t>
                      </a:r>
                      <a:endPara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+mn-cs"/>
                        </a:rPr>
                        <a:t>Course Designer: Matt Carlson</a:t>
                      </a: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28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Fingers touching respective upper marks, facing anywhere downrange. Gun loaded and holstered.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PCC: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Standing, facing anywhere downrange. </a:t>
                      </a: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Gun loaded,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muzzle touching lower mark.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991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At start signal, engage targets as they become visible from within the shooting area.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32 rounds, 160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12 metric, 8 Steel, 2 NS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paper, Steel must fall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113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7000"/>
            <a:ext cx="1057275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14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25" y="141288"/>
            <a:ext cx="1057275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4" name="Group 288">
            <a:extLst>
              <a:ext uri="{FF2B5EF4-FFF2-40B4-BE49-F238E27FC236}">
                <a16:creationId xmlns:a16="http://schemas.microsoft.com/office/drawing/2014/main" id="{359A6503-66E1-4262-B52C-1AA3783DEF63}"/>
              </a:ext>
            </a:extLst>
          </p:cNvPr>
          <p:cNvGrpSpPr>
            <a:grpSpLocks/>
          </p:cNvGrpSpPr>
          <p:nvPr/>
        </p:nvGrpSpPr>
        <p:grpSpPr bwMode="auto">
          <a:xfrm>
            <a:off x="6963576" y="7037153"/>
            <a:ext cx="222250" cy="858838"/>
            <a:chOff x="384" y="816"/>
            <a:chExt cx="140" cy="541"/>
          </a:xfrm>
        </p:grpSpPr>
        <p:sp>
          <p:nvSpPr>
            <p:cNvPr id="185" name="Line 289">
              <a:extLst>
                <a:ext uri="{FF2B5EF4-FFF2-40B4-BE49-F238E27FC236}">
                  <a16:creationId xmlns:a16="http://schemas.microsoft.com/office/drawing/2014/main" id="{2E25B743-733F-42A6-900B-6918E19F2D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" name="Line 290">
              <a:extLst>
                <a:ext uri="{FF2B5EF4-FFF2-40B4-BE49-F238E27FC236}">
                  <a16:creationId xmlns:a16="http://schemas.microsoft.com/office/drawing/2014/main" id="{011BCADB-A34F-4D48-BA4E-9B762C5ECB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" name="Freeform 291">
              <a:extLst>
                <a:ext uri="{FF2B5EF4-FFF2-40B4-BE49-F238E27FC236}">
                  <a16:creationId xmlns:a16="http://schemas.microsoft.com/office/drawing/2014/main" id="{794CCC27-D0E7-45E2-AA59-82EFC056000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9" name="Group 13">
            <a:extLst>
              <a:ext uri="{FF2B5EF4-FFF2-40B4-BE49-F238E27FC236}">
                <a16:creationId xmlns:a16="http://schemas.microsoft.com/office/drawing/2014/main" id="{ED1E0927-4A50-4C5B-8215-3FF70B6CECF6}"/>
              </a:ext>
            </a:extLst>
          </p:cNvPr>
          <p:cNvGrpSpPr>
            <a:grpSpLocks/>
          </p:cNvGrpSpPr>
          <p:nvPr/>
        </p:nvGrpSpPr>
        <p:grpSpPr bwMode="auto">
          <a:xfrm>
            <a:off x="6531115" y="5833440"/>
            <a:ext cx="393700" cy="1271588"/>
            <a:chOff x="2496" y="4380"/>
            <a:chExt cx="236" cy="690"/>
          </a:xfrm>
        </p:grpSpPr>
        <p:sp>
          <p:nvSpPr>
            <p:cNvPr id="190" name="AutoShape 14">
              <a:extLst>
                <a:ext uri="{FF2B5EF4-FFF2-40B4-BE49-F238E27FC236}">
                  <a16:creationId xmlns:a16="http://schemas.microsoft.com/office/drawing/2014/main" id="{76E94146-BBCA-4A48-8425-BC1BF41B87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91" name="AutoShape 15">
              <a:extLst>
                <a:ext uri="{FF2B5EF4-FFF2-40B4-BE49-F238E27FC236}">
                  <a16:creationId xmlns:a16="http://schemas.microsoft.com/office/drawing/2014/main" id="{D89AF926-13B8-4637-BFB6-28FAE5C1D1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143" name="Rectangle 10">
            <a:extLst>
              <a:ext uri="{FF2B5EF4-FFF2-40B4-BE49-F238E27FC236}">
                <a16:creationId xmlns:a16="http://schemas.microsoft.com/office/drawing/2014/main" id="{E0911E01-4FC1-4DDE-AFBA-C21CB5B064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7759" y="6302416"/>
            <a:ext cx="2377763" cy="1701492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B7B482D1-857F-411F-B7E2-4CAF80C51E0B}"/>
              </a:ext>
            </a:extLst>
          </p:cNvPr>
          <p:cNvCxnSpPr>
            <a:cxnSpLocks/>
          </p:cNvCxnSpPr>
          <p:nvPr/>
        </p:nvCxnSpPr>
        <p:spPr>
          <a:xfrm>
            <a:off x="2161819" y="8686800"/>
            <a:ext cx="42418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BA664765-BE7E-4B91-B1C3-E749DE204C50}"/>
              </a:ext>
            </a:extLst>
          </p:cNvPr>
          <p:cNvGrpSpPr/>
          <p:nvPr/>
        </p:nvGrpSpPr>
        <p:grpSpPr>
          <a:xfrm>
            <a:off x="5657437" y="4403048"/>
            <a:ext cx="1290497" cy="644968"/>
            <a:chOff x="5255538" y="3733800"/>
            <a:chExt cx="1290497" cy="644968"/>
          </a:xfrm>
        </p:grpSpPr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F508FC63-FD5B-4C8B-BBD0-F990D954A138}"/>
                </a:ext>
              </a:extLst>
            </p:cNvPr>
            <p:cNvSpPr/>
            <p:nvPr/>
          </p:nvSpPr>
          <p:spPr bwMode="auto">
            <a:xfrm>
              <a:off x="5280618" y="4016620"/>
              <a:ext cx="1241481" cy="9259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CF4F5A02-89CA-4152-A343-FFB1B457ABC6}"/>
                </a:ext>
              </a:extLst>
            </p:cNvPr>
            <p:cNvSpPr/>
            <p:nvPr/>
          </p:nvSpPr>
          <p:spPr bwMode="auto">
            <a:xfrm>
              <a:off x="5255538" y="3733800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28BB1AAF-7916-4995-B921-D13922337676}"/>
                </a:ext>
              </a:extLst>
            </p:cNvPr>
            <p:cNvSpPr/>
            <p:nvPr/>
          </p:nvSpPr>
          <p:spPr bwMode="auto">
            <a:xfrm>
              <a:off x="5554988" y="3733800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4B1ED490-D0D6-400C-AEB9-81DD48187D3D}"/>
                </a:ext>
              </a:extLst>
            </p:cNvPr>
            <p:cNvSpPr/>
            <p:nvPr/>
          </p:nvSpPr>
          <p:spPr bwMode="auto">
            <a:xfrm>
              <a:off x="5975584" y="3746346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DB79FDCE-5F49-442D-A868-63F32A2C9A59}"/>
                </a:ext>
              </a:extLst>
            </p:cNvPr>
            <p:cNvSpPr/>
            <p:nvPr/>
          </p:nvSpPr>
          <p:spPr bwMode="auto">
            <a:xfrm>
              <a:off x="6282510" y="3737398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4F9AA7BD-5126-4D4C-91F9-90F9092F9B26}"/>
                </a:ext>
              </a:extLst>
            </p:cNvPr>
            <p:cNvSpPr/>
            <p:nvPr/>
          </p:nvSpPr>
          <p:spPr bwMode="auto">
            <a:xfrm>
              <a:off x="5336643" y="4115243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039127E1-EAC1-4772-9022-2BC12366B8D1}"/>
                </a:ext>
              </a:extLst>
            </p:cNvPr>
            <p:cNvSpPr/>
            <p:nvPr/>
          </p:nvSpPr>
          <p:spPr bwMode="auto">
            <a:xfrm>
              <a:off x="5636093" y="4115243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96AFBCF7-0A38-408A-A79B-7DBDD9E1A27B}"/>
                </a:ext>
              </a:extLst>
            </p:cNvPr>
            <p:cNvSpPr/>
            <p:nvPr/>
          </p:nvSpPr>
          <p:spPr bwMode="auto">
            <a:xfrm>
              <a:off x="5935543" y="4115243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2EA154D2-CAA4-4BB2-91FD-D4D3281F4333}"/>
                </a:ext>
              </a:extLst>
            </p:cNvPr>
            <p:cNvSpPr/>
            <p:nvPr/>
          </p:nvSpPr>
          <p:spPr bwMode="auto">
            <a:xfrm>
              <a:off x="6242469" y="4106295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201" name="Freeform 55">
            <a:extLst>
              <a:ext uri="{FF2B5EF4-FFF2-40B4-BE49-F238E27FC236}">
                <a16:creationId xmlns:a16="http://schemas.microsoft.com/office/drawing/2014/main" id="{4FC2DE9F-2AF6-46F2-9BF4-63431008F146}"/>
              </a:ext>
            </a:extLst>
          </p:cNvPr>
          <p:cNvSpPr>
            <a:spLocks/>
          </p:cNvSpPr>
          <p:nvPr/>
        </p:nvSpPr>
        <p:spPr bwMode="auto">
          <a:xfrm flipH="1">
            <a:off x="3827962" y="4495800"/>
            <a:ext cx="468664" cy="2489911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  <a:gd name="connsiteX0" fmla="*/ 0 w 49291"/>
              <a:gd name="connsiteY0" fmla="*/ 5714 h 10000"/>
              <a:gd name="connsiteX1" fmla="*/ 10000 w 49291"/>
              <a:gd name="connsiteY1" fmla="*/ 10000 h 10000"/>
              <a:gd name="connsiteX2" fmla="*/ 49291 w 49291"/>
              <a:gd name="connsiteY2" fmla="*/ 7076 h 10000"/>
              <a:gd name="connsiteX3" fmla="*/ 0 w 49291"/>
              <a:gd name="connsiteY3" fmla="*/ 0 h 10000"/>
              <a:gd name="connsiteX4" fmla="*/ 0 w 49291"/>
              <a:gd name="connsiteY4" fmla="*/ 5714 h 10000"/>
              <a:gd name="connsiteX0" fmla="*/ 0 w 49291"/>
              <a:gd name="connsiteY0" fmla="*/ 5714 h 18672"/>
              <a:gd name="connsiteX1" fmla="*/ 29901 w 49291"/>
              <a:gd name="connsiteY1" fmla="*/ 18672 h 18672"/>
              <a:gd name="connsiteX2" fmla="*/ 49291 w 49291"/>
              <a:gd name="connsiteY2" fmla="*/ 7076 h 18672"/>
              <a:gd name="connsiteX3" fmla="*/ 0 w 49291"/>
              <a:gd name="connsiteY3" fmla="*/ 0 h 18672"/>
              <a:gd name="connsiteX4" fmla="*/ 0 w 49291"/>
              <a:gd name="connsiteY4" fmla="*/ 5714 h 18672"/>
              <a:gd name="connsiteX0" fmla="*/ 0 w 31942"/>
              <a:gd name="connsiteY0" fmla="*/ 5714 h 18672"/>
              <a:gd name="connsiteX1" fmla="*/ 29901 w 31942"/>
              <a:gd name="connsiteY1" fmla="*/ 18672 h 18672"/>
              <a:gd name="connsiteX2" fmla="*/ 31942 w 31942"/>
              <a:gd name="connsiteY2" fmla="*/ 4958 h 18672"/>
              <a:gd name="connsiteX3" fmla="*/ 0 w 31942"/>
              <a:gd name="connsiteY3" fmla="*/ 0 h 18672"/>
              <a:gd name="connsiteX4" fmla="*/ 0 w 31942"/>
              <a:gd name="connsiteY4" fmla="*/ 5714 h 18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42" h="18672">
                <a:moveTo>
                  <a:pt x="0" y="5714"/>
                </a:moveTo>
                <a:lnTo>
                  <a:pt x="29901" y="18672"/>
                </a:lnTo>
                <a:lnTo>
                  <a:pt x="31942" y="4958"/>
                </a:lnTo>
                <a:lnTo>
                  <a:pt x="0" y="0"/>
                </a:lnTo>
                <a:lnTo>
                  <a:pt x="0" y="5714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4" name="TextBox 13">
            <a:extLst>
              <a:ext uri="{FF2B5EF4-FFF2-40B4-BE49-F238E27FC236}">
                <a16:creationId xmlns:a16="http://schemas.microsoft.com/office/drawing/2014/main" id="{AE1E72C7-8016-4EE7-A2C9-BE68AF1DD1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0733" y="6973183"/>
            <a:ext cx="5318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1" dirty="0"/>
              <a:t>X </a:t>
            </a:r>
            <a:r>
              <a:rPr lang="en-US" altLang="en-US" sz="1600" b="1" dirty="0" err="1"/>
              <a:t>X</a:t>
            </a:r>
            <a:endParaRPr lang="en-US" altLang="en-US" sz="1600" b="1" dirty="0"/>
          </a:p>
        </p:txBody>
      </p:sp>
      <p:sp>
        <p:nvSpPr>
          <p:cNvPr id="202" name="Rectangle 10">
            <a:extLst>
              <a:ext uri="{FF2B5EF4-FFF2-40B4-BE49-F238E27FC236}">
                <a16:creationId xmlns:a16="http://schemas.microsoft.com/office/drawing/2014/main" id="{7BEBAEBA-0F15-489E-B6F4-BD85EF65D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2315" y="5112084"/>
            <a:ext cx="1538541" cy="1849549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751CBB2C-5A7E-4581-87C0-CE3296C95125}"/>
              </a:ext>
            </a:extLst>
          </p:cNvPr>
          <p:cNvCxnSpPr>
            <a:cxnSpLocks/>
          </p:cNvCxnSpPr>
          <p:nvPr/>
        </p:nvCxnSpPr>
        <p:spPr>
          <a:xfrm>
            <a:off x="1476019" y="5450186"/>
            <a:ext cx="28067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2DE7F120-4408-4222-9021-1ED58F68E9E5}"/>
              </a:ext>
            </a:extLst>
          </p:cNvPr>
          <p:cNvCxnSpPr>
            <a:cxnSpLocks/>
          </p:cNvCxnSpPr>
          <p:nvPr/>
        </p:nvCxnSpPr>
        <p:spPr>
          <a:xfrm>
            <a:off x="1476019" y="5461235"/>
            <a:ext cx="693316" cy="32255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9" name="Freeform 55">
            <a:extLst>
              <a:ext uri="{FF2B5EF4-FFF2-40B4-BE49-F238E27FC236}">
                <a16:creationId xmlns:a16="http://schemas.microsoft.com/office/drawing/2014/main" id="{6F29F7AF-90FF-4339-AAF9-CCA091718D10}"/>
              </a:ext>
            </a:extLst>
          </p:cNvPr>
          <p:cNvSpPr>
            <a:spLocks/>
          </p:cNvSpPr>
          <p:nvPr/>
        </p:nvSpPr>
        <p:spPr bwMode="auto">
          <a:xfrm>
            <a:off x="347575" y="6208723"/>
            <a:ext cx="986441" cy="1333500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10" name="Group 292">
            <a:extLst>
              <a:ext uri="{FF2B5EF4-FFF2-40B4-BE49-F238E27FC236}">
                <a16:creationId xmlns:a16="http://schemas.microsoft.com/office/drawing/2014/main" id="{D37E60C9-671A-4D9E-A6DC-5A18B1BB322A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86945" y="6632082"/>
            <a:ext cx="222250" cy="858838"/>
            <a:chOff x="384" y="816"/>
            <a:chExt cx="140" cy="541"/>
          </a:xfrm>
        </p:grpSpPr>
        <p:sp>
          <p:nvSpPr>
            <p:cNvPr id="211" name="Line 293">
              <a:extLst>
                <a:ext uri="{FF2B5EF4-FFF2-40B4-BE49-F238E27FC236}">
                  <a16:creationId xmlns:a16="http://schemas.microsoft.com/office/drawing/2014/main" id="{EC9DEB26-1874-4610-BCDA-4C3904C924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2" name="Line 294">
              <a:extLst>
                <a:ext uri="{FF2B5EF4-FFF2-40B4-BE49-F238E27FC236}">
                  <a16:creationId xmlns:a16="http://schemas.microsoft.com/office/drawing/2014/main" id="{EB5EEE72-7892-49DA-A335-C806A59ED3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3" name="Freeform 295">
              <a:extLst>
                <a:ext uri="{FF2B5EF4-FFF2-40B4-BE49-F238E27FC236}">
                  <a16:creationId xmlns:a16="http://schemas.microsoft.com/office/drawing/2014/main" id="{EB6086E1-BA62-45F0-A480-B03E9D76D12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4" name="Group 292">
            <a:extLst>
              <a:ext uri="{FF2B5EF4-FFF2-40B4-BE49-F238E27FC236}">
                <a16:creationId xmlns:a16="http://schemas.microsoft.com/office/drawing/2014/main" id="{4501735B-4441-491E-A084-66241D55A2FF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25325" y="7048982"/>
            <a:ext cx="222250" cy="858838"/>
            <a:chOff x="384" y="816"/>
            <a:chExt cx="140" cy="541"/>
          </a:xfrm>
        </p:grpSpPr>
        <p:sp>
          <p:nvSpPr>
            <p:cNvPr id="215" name="Line 293">
              <a:extLst>
                <a:ext uri="{FF2B5EF4-FFF2-40B4-BE49-F238E27FC236}">
                  <a16:creationId xmlns:a16="http://schemas.microsoft.com/office/drawing/2014/main" id="{6B3D637C-E391-4E0F-AEC6-32B94B54D5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" name="Line 294">
              <a:extLst>
                <a:ext uri="{FF2B5EF4-FFF2-40B4-BE49-F238E27FC236}">
                  <a16:creationId xmlns:a16="http://schemas.microsoft.com/office/drawing/2014/main" id="{A75885F3-D495-4D02-8234-F7BE1EED3A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7" name="Freeform 295">
              <a:extLst>
                <a:ext uri="{FF2B5EF4-FFF2-40B4-BE49-F238E27FC236}">
                  <a16:creationId xmlns:a16="http://schemas.microsoft.com/office/drawing/2014/main" id="{E7AF5435-C346-43C0-A395-18B767A28B3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49629793-40CF-49BD-B00E-4FFD29686579}"/>
              </a:ext>
            </a:extLst>
          </p:cNvPr>
          <p:cNvCxnSpPr>
            <a:cxnSpLocks/>
          </p:cNvCxnSpPr>
          <p:nvPr/>
        </p:nvCxnSpPr>
        <p:spPr>
          <a:xfrm flipV="1">
            <a:off x="6195522" y="8003908"/>
            <a:ext cx="369384" cy="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AEAF314A-798A-4262-A9E4-E9E600D962F0}"/>
              </a:ext>
            </a:extLst>
          </p:cNvPr>
          <p:cNvCxnSpPr>
            <a:cxnSpLocks/>
          </p:cNvCxnSpPr>
          <p:nvPr/>
        </p:nvCxnSpPr>
        <p:spPr>
          <a:xfrm flipV="1">
            <a:off x="6393958" y="8003908"/>
            <a:ext cx="170948" cy="68289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0" name="Rectangle 10">
            <a:extLst>
              <a:ext uri="{FF2B5EF4-FFF2-40B4-BE49-F238E27FC236}">
                <a16:creationId xmlns:a16="http://schemas.microsoft.com/office/drawing/2014/main" id="{88622D5E-B32B-43D9-BAA0-4ED0F72351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1361" y="4809670"/>
            <a:ext cx="1641063" cy="116881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pSp>
        <p:nvGrpSpPr>
          <p:cNvPr id="241" name="Group 292">
            <a:extLst>
              <a:ext uri="{FF2B5EF4-FFF2-40B4-BE49-F238E27FC236}">
                <a16:creationId xmlns:a16="http://schemas.microsoft.com/office/drawing/2014/main" id="{8FDE9B2A-A36F-47B1-A45A-AB46C3B8934D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52796" y="4066381"/>
            <a:ext cx="222250" cy="858838"/>
            <a:chOff x="384" y="816"/>
            <a:chExt cx="140" cy="541"/>
          </a:xfrm>
        </p:grpSpPr>
        <p:sp>
          <p:nvSpPr>
            <p:cNvPr id="242" name="Line 293">
              <a:extLst>
                <a:ext uri="{FF2B5EF4-FFF2-40B4-BE49-F238E27FC236}">
                  <a16:creationId xmlns:a16="http://schemas.microsoft.com/office/drawing/2014/main" id="{AAEBE24D-B21A-4639-A654-15DDD1434E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3" name="Line 294">
              <a:extLst>
                <a:ext uri="{FF2B5EF4-FFF2-40B4-BE49-F238E27FC236}">
                  <a16:creationId xmlns:a16="http://schemas.microsoft.com/office/drawing/2014/main" id="{9168C9F0-6B1A-42F7-9B92-3BFB7DE180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4" name="Freeform 295">
              <a:extLst>
                <a:ext uri="{FF2B5EF4-FFF2-40B4-BE49-F238E27FC236}">
                  <a16:creationId xmlns:a16="http://schemas.microsoft.com/office/drawing/2014/main" id="{55940DDB-BB80-439C-A9E5-09AA9235EF5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5" name="Group 292">
            <a:extLst>
              <a:ext uri="{FF2B5EF4-FFF2-40B4-BE49-F238E27FC236}">
                <a16:creationId xmlns:a16="http://schemas.microsoft.com/office/drawing/2014/main" id="{9433AB76-9FB4-4257-9C3C-E5CA67765257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91176" y="4483281"/>
            <a:ext cx="222250" cy="858838"/>
            <a:chOff x="384" y="816"/>
            <a:chExt cx="140" cy="541"/>
          </a:xfrm>
        </p:grpSpPr>
        <p:sp>
          <p:nvSpPr>
            <p:cNvPr id="246" name="Line 293">
              <a:extLst>
                <a:ext uri="{FF2B5EF4-FFF2-40B4-BE49-F238E27FC236}">
                  <a16:creationId xmlns:a16="http://schemas.microsoft.com/office/drawing/2014/main" id="{61F02F10-2131-4D5F-BF86-FC143B4C9C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" name="Line 294">
              <a:extLst>
                <a:ext uri="{FF2B5EF4-FFF2-40B4-BE49-F238E27FC236}">
                  <a16:creationId xmlns:a16="http://schemas.microsoft.com/office/drawing/2014/main" id="{111A1535-8C4B-4B79-9F61-20D1665C96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" name="Freeform 295">
              <a:extLst>
                <a:ext uri="{FF2B5EF4-FFF2-40B4-BE49-F238E27FC236}">
                  <a16:creationId xmlns:a16="http://schemas.microsoft.com/office/drawing/2014/main" id="{C7E80224-8102-441D-9C2E-994C5EA512C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7" name="Freeform 55">
            <a:extLst>
              <a:ext uri="{FF2B5EF4-FFF2-40B4-BE49-F238E27FC236}">
                <a16:creationId xmlns:a16="http://schemas.microsoft.com/office/drawing/2014/main" id="{8CB8EFB9-0361-4AF9-97C1-74E9AFD382C8}"/>
              </a:ext>
            </a:extLst>
          </p:cNvPr>
          <p:cNvSpPr>
            <a:spLocks/>
          </p:cNvSpPr>
          <p:nvPr/>
        </p:nvSpPr>
        <p:spPr bwMode="auto">
          <a:xfrm flipH="1">
            <a:off x="1273117" y="4204773"/>
            <a:ext cx="414638" cy="1333500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58" name="Group 29">
            <a:extLst>
              <a:ext uri="{FF2B5EF4-FFF2-40B4-BE49-F238E27FC236}">
                <a16:creationId xmlns:a16="http://schemas.microsoft.com/office/drawing/2014/main" id="{F444BF0C-CFC8-4CAF-843F-DC1DF566F20D}"/>
              </a:ext>
            </a:extLst>
          </p:cNvPr>
          <p:cNvGrpSpPr>
            <a:grpSpLocks/>
          </p:cNvGrpSpPr>
          <p:nvPr/>
        </p:nvGrpSpPr>
        <p:grpSpPr bwMode="auto">
          <a:xfrm>
            <a:off x="1752796" y="3671216"/>
            <a:ext cx="287338" cy="971550"/>
            <a:chOff x="528" y="240"/>
            <a:chExt cx="181" cy="612"/>
          </a:xfrm>
        </p:grpSpPr>
        <p:sp>
          <p:nvSpPr>
            <p:cNvPr id="259" name="Line 30">
              <a:extLst>
                <a:ext uri="{FF2B5EF4-FFF2-40B4-BE49-F238E27FC236}">
                  <a16:creationId xmlns:a16="http://schemas.microsoft.com/office/drawing/2014/main" id="{2D767BBC-8F79-446F-82D2-A202034B3B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599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0" name="Line 31">
              <a:extLst>
                <a:ext uri="{FF2B5EF4-FFF2-40B4-BE49-F238E27FC236}">
                  <a16:creationId xmlns:a16="http://schemas.microsoft.com/office/drawing/2014/main" id="{45193A2B-465F-45A0-B840-C8ADC1AB36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599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" name="Freeform 32">
              <a:extLst>
                <a:ext uri="{FF2B5EF4-FFF2-40B4-BE49-F238E27FC236}">
                  <a16:creationId xmlns:a16="http://schemas.microsoft.com/office/drawing/2014/main" id="{BCF7E233-E3A3-444E-85AE-52BF826150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4" name="Freeform 36">
            <a:extLst>
              <a:ext uri="{FF2B5EF4-FFF2-40B4-BE49-F238E27FC236}">
                <a16:creationId xmlns:a16="http://schemas.microsoft.com/office/drawing/2014/main" id="{75ED1A87-FCD8-4CD7-8349-AA13529F74D5}"/>
              </a:ext>
            </a:extLst>
          </p:cNvPr>
          <p:cNvSpPr>
            <a:spLocks/>
          </p:cNvSpPr>
          <p:nvPr/>
        </p:nvSpPr>
        <p:spPr bwMode="auto">
          <a:xfrm>
            <a:off x="1751510" y="3923135"/>
            <a:ext cx="290513" cy="525459"/>
          </a:xfrm>
          <a:custGeom>
            <a:avLst/>
            <a:gdLst>
              <a:gd name="T0" fmla="*/ 1 w 277"/>
              <a:gd name="T1" fmla="*/ 0 h 517"/>
              <a:gd name="T2" fmla="*/ 1 w 277"/>
              <a:gd name="T3" fmla="*/ 0 h 517"/>
              <a:gd name="T4" fmla="*/ 1 w 277"/>
              <a:gd name="T5" fmla="*/ 1 h 517"/>
              <a:gd name="T6" fmla="*/ 1 w 277"/>
              <a:gd name="T7" fmla="*/ 1 h 517"/>
              <a:gd name="T8" fmla="*/ 1 w 277"/>
              <a:gd name="T9" fmla="*/ 1 h 517"/>
              <a:gd name="T10" fmla="*/ 1 w 277"/>
              <a:gd name="T11" fmla="*/ 1 h 517"/>
              <a:gd name="T12" fmla="*/ 1 w 277"/>
              <a:gd name="T13" fmla="*/ 1 h 517"/>
              <a:gd name="T14" fmla="*/ 1 w 277"/>
              <a:gd name="T15" fmla="*/ 1 h 517"/>
              <a:gd name="T16" fmla="*/ 0 w 277"/>
              <a:gd name="T17" fmla="*/ 1 h 517"/>
              <a:gd name="T18" fmla="*/ 0 w 277"/>
              <a:gd name="T19" fmla="*/ 1 h 517"/>
              <a:gd name="T20" fmla="*/ 1 w 277"/>
              <a:gd name="T21" fmla="*/ 1 h 517"/>
              <a:gd name="T22" fmla="*/ 1 w 277"/>
              <a:gd name="T23" fmla="*/ 1 h 517"/>
              <a:gd name="T24" fmla="*/ 1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77"/>
              <a:gd name="T40" fmla="*/ 0 h 517"/>
              <a:gd name="T41" fmla="*/ 277 w 277"/>
              <a:gd name="T42" fmla="*/ 517 h 51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chemeClr val="bg1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grpSp>
        <p:nvGrpSpPr>
          <p:cNvPr id="275" name="Group 29">
            <a:extLst>
              <a:ext uri="{FF2B5EF4-FFF2-40B4-BE49-F238E27FC236}">
                <a16:creationId xmlns:a16="http://schemas.microsoft.com/office/drawing/2014/main" id="{8E479962-1D9C-4387-8E1E-98B4B0076DD9}"/>
              </a:ext>
            </a:extLst>
          </p:cNvPr>
          <p:cNvGrpSpPr>
            <a:grpSpLocks/>
          </p:cNvGrpSpPr>
          <p:nvPr/>
        </p:nvGrpSpPr>
        <p:grpSpPr bwMode="auto">
          <a:xfrm>
            <a:off x="3631117" y="3726480"/>
            <a:ext cx="287338" cy="971550"/>
            <a:chOff x="528" y="240"/>
            <a:chExt cx="181" cy="612"/>
          </a:xfrm>
        </p:grpSpPr>
        <p:sp>
          <p:nvSpPr>
            <p:cNvPr id="276" name="Line 30">
              <a:extLst>
                <a:ext uri="{FF2B5EF4-FFF2-40B4-BE49-F238E27FC236}">
                  <a16:creationId xmlns:a16="http://schemas.microsoft.com/office/drawing/2014/main" id="{62200C34-7BF9-4A79-B218-16F69E259C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599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" name="Line 31">
              <a:extLst>
                <a:ext uri="{FF2B5EF4-FFF2-40B4-BE49-F238E27FC236}">
                  <a16:creationId xmlns:a16="http://schemas.microsoft.com/office/drawing/2014/main" id="{AEC04917-AA0C-41B3-8480-12BF9D0592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599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8" name="Freeform 32">
              <a:extLst>
                <a:ext uri="{FF2B5EF4-FFF2-40B4-BE49-F238E27FC236}">
                  <a16:creationId xmlns:a16="http://schemas.microsoft.com/office/drawing/2014/main" id="{8C0D9F01-120A-4565-B8D6-40A4B06643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9" name="Freeform 36">
            <a:extLst>
              <a:ext uri="{FF2B5EF4-FFF2-40B4-BE49-F238E27FC236}">
                <a16:creationId xmlns:a16="http://schemas.microsoft.com/office/drawing/2014/main" id="{B51AD03A-920C-40F2-A843-C3DC79E82DE0}"/>
              </a:ext>
            </a:extLst>
          </p:cNvPr>
          <p:cNvSpPr>
            <a:spLocks/>
          </p:cNvSpPr>
          <p:nvPr/>
        </p:nvSpPr>
        <p:spPr bwMode="auto">
          <a:xfrm>
            <a:off x="3629831" y="3978399"/>
            <a:ext cx="290513" cy="525459"/>
          </a:xfrm>
          <a:custGeom>
            <a:avLst/>
            <a:gdLst>
              <a:gd name="T0" fmla="*/ 1 w 277"/>
              <a:gd name="T1" fmla="*/ 0 h 517"/>
              <a:gd name="T2" fmla="*/ 1 w 277"/>
              <a:gd name="T3" fmla="*/ 0 h 517"/>
              <a:gd name="T4" fmla="*/ 1 w 277"/>
              <a:gd name="T5" fmla="*/ 1 h 517"/>
              <a:gd name="T6" fmla="*/ 1 w 277"/>
              <a:gd name="T7" fmla="*/ 1 h 517"/>
              <a:gd name="T8" fmla="*/ 1 w 277"/>
              <a:gd name="T9" fmla="*/ 1 h 517"/>
              <a:gd name="T10" fmla="*/ 1 w 277"/>
              <a:gd name="T11" fmla="*/ 1 h 517"/>
              <a:gd name="T12" fmla="*/ 1 w 277"/>
              <a:gd name="T13" fmla="*/ 1 h 517"/>
              <a:gd name="T14" fmla="*/ 1 w 277"/>
              <a:gd name="T15" fmla="*/ 1 h 517"/>
              <a:gd name="T16" fmla="*/ 0 w 277"/>
              <a:gd name="T17" fmla="*/ 1 h 517"/>
              <a:gd name="T18" fmla="*/ 0 w 277"/>
              <a:gd name="T19" fmla="*/ 1 h 517"/>
              <a:gd name="T20" fmla="*/ 1 w 277"/>
              <a:gd name="T21" fmla="*/ 1 h 517"/>
              <a:gd name="T22" fmla="*/ 1 w 277"/>
              <a:gd name="T23" fmla="*/ 1 h 517"/>
              <a:gd name="T24" fmla="*/ 1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77"/>
              <a:gd name="T40" fmla="*/ 0 h 517"/>
              <a:gd name="T41" fmla="*/ 277 w 277"/>
              <a:gd name="T42" fmla="*/ 517 h 51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chemeClr val="bg1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grpSp>
        <p:nvGrpSpPr>
          <p:cNvPr id="280" name="Group 29">
            <a:extLst>
              <a:ext uri="{FF2B5EF4-FFF2-40B4-BE49-F238E27FC236}">
                <a16:creationId xmlns:a16="http://schemas.microsoft.com/office/drawing/2014/main" id="{3A740DE8-6529-4228-A2AA-42F8C2A31A3F}"/>
              </a:ext>
            </a:extLst>
          </p:cNvPr>
          <p:cNvGrpSpPr>
            <a:grpSpLocks/>
          </p:cNvGrpSpPr>
          <p:nvPr/>
        </p:nvGrpSpPr>
        <p:grpSpPr bwMode="auto">
          <a:xfrm>
            <a:off x="2216681" y="4142326"/>
            <a:ext cx="527051" cy="469900"/>
            <a:chOff x="453" y="315"/>
            <a:chExt cx="332" cy="296"/>
          </a:xfrm>
        </p:grpSpPr>
        <p:sp>
          <p:nvSpPr>
            <p:cNvPr id="281" name="Line 30">
              <a:extLst>
                <a:ext uri="{FF2B5EF4-FFF2-40B4-BE49-F238E27FC236}">
                  <a16:creationId xmlns:a16="http://schemas.microsoft.com/office/drawing/2014/main" id="{5470CF85-5313-44D9-98CB-9CAF7C05A4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10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2" name="Line 31">
              <a:extLst>
                <a:ext uri="{FF2B5EF4-FFF2-40B4-BE49-F238E27FC236}">
                  <a16:creationId xmlns:a16="http://schemas.microsoft.com/office/drawing/2014/main" id="{A9A92F83-B304-4B53-9AD2-9140B951FE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12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3" name="Freeform 32">
              <a:extLst>
                <a:ext uri="{FF2B5EF4-FFF2-40B4-BE49-F238E27FC236}">
                  <a16:creationId xmlns:a16="http://schemas.microsoft.com/office/drawing/2014/main" id="{D4B5148D-0A98-44B3-B2BD-E2E6C9D4052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84" name="Group 29">
            <a:extLst>
              <a:ext uri="{FF2B5EF4-FFF2-40B4-BE49-F238E27FC236}">
                <a16:creationId xmlns:a16="http://schemas.microsoft.com/office/drawing/2014/main" id="{3C8F6EBA-3ECD-4FB1-8BC8-11F429F00DF6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779447" y="4151691"/>
            <a:ext cx="527051" cy="469900"/>
            <a:chOff x="453" y="315"/>
            <a:chExt cx="332" cy="296"/>
          </a:xfrm>
        </p:grpSpPr>
        <p:sp>
          <p:nvSpPr>
            <p:cNvPr id="285" name="Line 30">
              <a:extLst>
                <a:ext uri="{FF2B5EF4-FFF2-40B4-BE49-F238E27FC236}">
                  <a16:creationId xmlns:a16="http://schemas.microsoft.com/office/drawing/2014/main" id="{9070E7BB-CB8A-4241-B9B9-1A10CE159C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10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" name="Line 31">
              <a:extLst>
                <a:ext uri="{FF2B5EF4-FFF2-40B4-BE49-F238E27FC236}">
                  <a16:creationId xmlns:a16="http://schemas.microsoft.com/office/drawing/2014/main" id="{9E43D9D8-D2ED-4D29-B580-9C16D5AB8A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12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" name="Freeform 32">
              <a:extLst>
                <a:ext uri="{FF2B5EF4-FFF2-40B4-BE49-F238E27FC236}">
                  <a16:creationId xmlns:a16="http://schemas.microsoft.com/office/drawing/2014/main" id="{7B8C8D50-829B-4342-81FA-3DD581D9F8A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3" name="TextBox 13">
            <a:extLst>
              <a:ext uri="{FF2B5EF4-FFF2-40B4-BE49-F238E27FC236}">
                <a16:creationId xmlns:a16="http://schemas.microsoft.com/office/drawing/2014/main" id="{47E3BD50-D4E1-4DA2-959D-0F5336AD0F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6205" y="7287107"/>
            <a:ext cx="36938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1" dirty="0"/>
              <a:t>X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1446</TotalTime>
  <Words>81</Words>
  <Application>Microsoft Office PowerPoint</Application>
  <PresentationFormat>Custom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Matt Carlson</cp:lastModifiedBy>
  <cp:revision>159</cp:revision>
  <dcterms:created xsi:type="dcterms:W3CDTF">2002-08-21T12:11:08Z</dcterms:created>
  <dcterms:modified xsi:type="dcterms:W3CDTF">2019-07-28T07:16:30Z</dcterms:modified>
  <cp:category>Shooting</cp:category>
</cp:coreProperties>
</file>