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46527-F250-4BD3-B0B0-794B9B42F133}" v="1" dt="2019-10-26T06:24:30.994"/>
    <p1510:client id="{1929F4B4-6CB0-42B7-AB48-13A684434580}" v="29" dt="2019-10-26T07:08:35.393"/>
    <p1510:client id="{AFACA438-B0F6-4E89-A8A2-64802F783209}" v="28" dt="2019-10-26T06:29:10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AFACA438-B0F6-4E89-A8A2-64802F783209}"/>
    <pc:docChg chg="modSld">
      <pc:chgData name="Matt Carlson" userId="0e792f37f00095d9" providerId="LiveId" clId="{AFACA438-B0F6-4E89-A8A2-64802F783209}" dt="2019-10-26T06:29:10.429" v="45" actId="1037"/>
      <pc:docMkLst>
        <pc:docMk/>
      </pc:docMkLst>
      <pc:sldChg chg="addSp delSp modSp">
        <pc:chgData name="Matt Carlson" userId="0e792f37f00095d9" providerId="LiveId" clId="{AFACA438-B0F6-4E89-A8A2-64802F783209}" dt="2019-10-26T06:29:10.429" v="45" actId="1037"/>
        <pc:sldMkLst>
          <pc:docMk/>
          <pc:sldMk cId="0" sldId="274"/>
        </pc:sldMkLst>
        <pc:graphicFrameChg chg="modGraphic">
          <ac:chgData name="Matt Carlson" userId="0e792f37f00095d9" providerId="LiveId" clId="{AFACA438-B0F6-4E89-A8A2-64802F783209}" dt="2019-10-26T06:27:58.872" v="17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3" creationId="{EE6339BB-0C53-4A33-8E43-92485FAC5E61}"/>
          </ac:picMkLst>
        </pc:picChg>
        <pc:picChg chg="add mod">
          <ac:chgData name="Matt Carlson" userId="0e792f37f00095d9" providerId="LiveId" clId="{AFACA438-B0F6-4E89-A8A2-64802F783209}" dt="2019-10-26T06:29:10.429" v="45" actId="1037"/>
          <ac:picMkLst>
            <pc:docMk/>
            <pc:sldMk cId="0" sldId="274"/>
            <ac:picMk id="144" creationId="{137EE754-DF4C-455D-8141-AE58E86084CB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5" creationId="{E3E6C6D7-DE53-4D02-A240-04961C22FDD6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6" creationId="{662EDD63-F21C-49DC-BCCD-132AA5488DC8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1929F4B4-6CB0-42B7-AB48-13A684434580}"/>
    <pc:docChg chg="custSel delSld modSld">
      <pc:chgData name="Matt Carlson" userId="0e792f37f00095d9" providerId="LiveId" clId="{1929F4B4-6CB0-42B7-AB48-13A684434580}" dt="2019-10-26T07:11:50.368" v="198" actId="47"/>
      <pc:docMkLst>
        <pc:docMk/>
      </pc:docMkLst>
      <pc:sldChg chg="addSp delSp modSp">
        <pc:chgData name="Matt Carlson" userId="0e792f37f00095d9" providerId="LiveId" clId="{1929F4B4-6CB0-42B7-AB48-13A684434580}" dt="2019-10-26T07:11:45.475" v="197" actId="20577"/>
        <pc:sldMkLst>
          <pc:docMk/>
          <pc:sldMk cId="0" sldId="274"/>
        </pc:sldMkLst>
        <pc:spChg chg="mod">
          <ac:chgData name="Matt Carlson" userId="0e792f37f00095d9" providerId="LiveId" clId="{1929F4B4-6CB0-42B7-AB48-13A684434580}" dt="2019-10-26T07:08:35.392" v="113" actId="1076"/>
          <ac:spMkLst>
            <pc:docMk/>
            <pc:sldMk cId="0" sldId="274"/>
            <ac:spMk id="118" creationId="{E9657081-D875-45AB-B0A7-30FF72C745A0}"/>
          </ac:spMkLst>
        </pc:spChg>
        <pc:spChg chg="del mod">
          <ac:chgData name="Matt Carlson" userId="0e792f37f00095d9" providerId="LiveId" clId="{1929F4B4-6CB0-42B7-AB48-13A684434580}" dt="2019-10-26T07:10:56.668" v="155" actId="478"/>
          <ac:spMkLst>
            <pc:docMk/>
            <pc:sldMk cId="0" sldId="274"/>
            <ac:spMk id="119" creationId="{7FC3AE37-2EA0-4685-B2E8-909CCE367F2B}"/>
          </ac:spMkLst>
        </pc:spChg>
        <pc:spChg chg="del mod">
          <ac:chgData name="Matt Carlson" userId="0e792f37f00095d9" providerId="LiveId" clId="{1929F4B4-6CB0-42B7-AB48-13A684434580}" dt="2019-10-26T07:10:56.668" v="155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1929F4B4-6CB0-42B7-AB48-13A684434580}" dt="2019-10-26T07:08:35.392" v="113" actId="1076"/>
          <ac:spMkLst>
            <pc:docMk/>
            <pc:sldMk cId="0" sldId="274"/>
            <ac:spMk id="136" creationId="{00A5F534-C8E3-416C-9AD7-C2B68FDECDE9}"/>
          </ac:spMkLst>
        </pc:spChg>
        <pc:spChg chg="mod">
          <ac:chgData name="Matt Carlson" userId="0e792f37f00095d9" providerId="LiveId" clId="{1929F4B4-6CB0-42B7-AB48-13A684434580}" dt="2019-10-26T07:08:35.392" v="113" actId="1076"/>
          <ac:spMkLst>
            <pc:docMk/>
            <pc:sldMk cId="0" sldId="274"/>
            <ac:spMk id="151" creationId="{CCCB2A0D-3183-49B0-A049-CEFD6AEA49F9}"/>
          </ac:spMkLst>
        </pc:spChg>
        <pc:spChg chg="mod">
          <ac:chgData name="Matt Carlson" userId="0e792f37f00095d9" providerId="LiveId" clId="{1929F4B4-6CB0-42B7-AB48-13A684434580}" dt="2019-10-26T07:08:35.392" v="113" actId="1076"/>
          <ac:spMkLst>
            <pc:docMk/>
            <pc:sldMk cId="0" sldId="274"/>
            <ac:spMk id="152" creationId="{6B8A7F71-2C5C-4112-8383-21676019C80A}"/>
          </ac:spMkLst>
        </pc:spChg>
        <pc:spChg chg="del mod">
          <ac:chgData name="Matt Carlson" userId="0e792f37f00095d9" providerId="LiveId" clId="{1929F4B4-6CB0-42B7-AB48-13A684434580}" dt="2019-10-26T07:10:56.668" v="155" actId="478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1929F4B4-6CB0-42B7-AB48-13A684434580}" dt="2019-10-26T07:06:06.030" v="82" actId="478"/>
          <ac:spMkLst>
            <pc:docMk/>
            <pc:sldMk cId="0" sldId="274"/>
            <ac:spMk id="155" creationId="{21895EC6-2A93-4685-8A34-78F67FBD1338}"/>
          </ac:spMkLst>
        </pc:spChg>
        <pc:spChg chg="mod">
          <ac:chgData name="Matt Carlson" userId="0e792f37f00095d9" providerId="LiveId" clId="{1929F4B4-6CB0-42B7-AB48-13A684434580}" dt="2019-10-26T07:08:35.392" v="113" actId="1076"/>
          <ac:spMkLst>
            <pc:docMk/>
            <pc:sldMk cId="0" sldId="274"/>
            <ac:spMk id="164" creationId="{9937EA5F-A543-4CC2-BD8B-80938E657CBE}"/>
          </ac:spMkLst>
        </pc:spChg>
        <pc:spChg chg="add mod">
          <ac:chgData name="Matt Carlson" userId="0e792f37f00095d9" providerId="LiveId" clId="{1929F4B4-6CB0-42B7-AB48-13A684434580}" dt="2019-10-26T07:08:35.392" v="113" actId="1076"/>
          <ac:spMkLst>
            <pc:docMk/>
            <pc:sldMk cId="0" sldId="274"/>
            <ac:spMk id="202" creationId="{9E0895F6-05C0-4F9D-BCA1-9B2F0D1384D2}"/>
          </ac:spMkLst>
        </pc:spChg>
        <pc:spChg chg="add mod">
          <ac:chgData name="Matt Carlson" userId="0e792f37f00095d9" providerId="LiveId" clId="{1929F4B4-6CB0-42B7-AB48-13A684434580}" dt="2019-10-26T07:08:35.392" v="113" actId="1076"/>
          <ac:spMkLst>
            <pc:docMk/>
            <pc:sldMk cId="0" sldId="274"/>
            <ac:spMk id="216" creationId="{3FBFC6F8-36F6-48FA-91E1-DB5F25806D2B}"/>
          </ac:spMkLst>
        </pc:spChg>
        <pc:grpChg chg="mod or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94" creationId="{27790BD9-BEEA-418B-B1A2-AF823F41474A}"/>
          </ac:grpSpMkLst>
        </pc:grpChg>
        <pc:grpChg chg="mo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99" creationId="{1088E2CB-38C0-42E2-9CA7-82AB912EBC97}"/>
          </ac:grpSpMkLst>
        </pc:grpChg>
        <pc:grpChg chg="mo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1929F4B4-6CB0-42B7-AB48-13A684434580}" dt="2019-10-26T07:10:56.668" v="155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1929F4B4-6CB0-42B7-AB48-13A684434580}" dt="2019-10-26T06:55:16.039" v="0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1929F4B4-6CB0-42B7-AB48-13A684434580}" dt="2019-10-26T06:55:16.039" v="0" actId="1076"/>
          <ac:grpSpMkLst>
            <pc:docMk/>
            <pc:sldMk cId="0" sldId="274"/>
            <ac:grpSpMk id="109" creationId="{101E21BA-7A4C-4C5F-9051-7928784C9766}"/>
          </ac:grpSpMkLst>
        </pc:grpChg>
        <pc:grpChg chg="del mod">
          <ac:chgData name="Matt Carlson" userId="0e792f37f00095d9" providerId="LiveId" clId="{1929F4B4-6CB0-42B7-AB48-13A684434580}" dt="2019-10-26T07:10:56.668" v="155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1929F4B4-6CB0-42B7-AB48-13A684434580}" dt="2019-10-26T06:55:16.039" v="0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1929F4B4-6CB0-42B7-AB48-13A684434580}" dt="2019-10-26T06:55:16.039" v="0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1929F4B4-6CB0-42B7-AB48-13A684434580}" dt="2019-10-26T07:10:56.668" v="155" actId="478"/>
          <ac:grpSpMkLst>
            <pc:docMk/>
            <pc:sldMk cId="0" sldId="274"/>
            <ac:grpSpMk id="131" creationId="{93B55ABA-C5B9-4765-BC5F-79DE62D8D2B0}"/>
          </ac:grpSpMkLst>
        </pc:grpChg>
        <pc:grpChg chg="del mod">
          <ac:chgData name="Matt Carlson" userId="0e792f37f00095d9" providerId="LiveId" clId="{1929F4B4-6CB0-42B7-AB48-13A684434580}" dt="2019-10-26T07:10:56.668" v="155" actId="478"/>
          <ac:grpSpMkLst>
            <pc:docMk/>
            <pc:sldMk cId="0" sldId="274"/>
            <ac:grpSpMk id="137" creationId="{EBF2C90A-4BF2-4DB0-A873-F95967F48BF5}"/>
          </ac:grpSpMkLst>
        </pc:grpChg>
        <pc:grpChg chg="del mod">
          <ac:chgData name="Matt Carlson" userId="0e792f37f00095d9" providerId="LiveId" clId="{1929F4B4-6CB0-42B7-AB48-13A684434580}" dt="2019-10-26T07:10:56.668" v="155" actId="478"/>
          <ac:grpSpMkLst>
            <pc:docMk/>
            <pc:sldMk cId="0" sldId="274"/>
            <ac:grpSpMk id="156" creationId="{89631BCC-1521-4006-A23C-61BA39FD6070}"/>
          </ac:grpSpMkLst>
        </pc:grpChg>
        <pc:grpChg chg="del mod ord">
          <ac:chgData name="Matt Carlson" userId="0e792f37f00095d9" providerId="LiveId" clId="{1929F4B4-6CB0-42B7-AB48-13A684434580}" dt="2019-10-26T07:03:07.077" v="37" actId="478"/>
          <ac:grpSpMkLst>
            <pc:docMk/>
            <pc:sldMk cId="0" sldId="274"/>
            <ac:grpSpMk id="160" creationId="{9611A534-015E-4201-ABA0-78D6D38955A7}"/>
          </ac:grpSpMkLst>
        </pc:grpChg>
        <pc:grpChg chg="del mod ord">
          <ac:chgData name="Matt Carlson" userId="0e792f37f00095d9" providerId="LiveId" clId="{1929F4B4-6CB0-42B7-AB48-13A684434580}" dt="2019-10-26T07:03:07.077" v="37" actId="478"/>
          <ac:grpSpMkLst>
            <pc:docMk/>
            <pc:sldMk cId="0" sldId="274"/>
            <ac:grpSpMk id="165" creationId="{25146144-9949-4D9F-8A72-9B05037883D1}"/>
          </ac:grpSpMkLst>
        </pc:grpChg>
        <pc:grpChg chg="del mod">
          <ac:chgData name="Matt Carlson" userId="0e792f37f00095d9" providerId="LiveId" clId="{1929F4B4-6CB0-42B7-AB48-13A684434580}" dt="2019-10-26T07:10:56.668" v="155" actId="478"/>
          <ac:grpSpMkLst>
            <pc:docMk/>
            <pc:sldMk cId="0" sldId="274"/>
            <ac:grpSpMk id="171" creationId="{176051A8-1624-4380-8DCC-DCE4FC159E43}"/>
          </ac:grpSpMkLst>
        </pc:grpChg>
        <pc:grpChg chg="del mod">
          <ac:chgData name="Matt Carlson" userId="0e792f37f00095d9" providerId="LiveId" clId="{1929F4B4-6CB0-42B7-AB48-13A684434580}" dt="2019-10-26T07:10:56.668" v="155" actId="478"/>
          <ac:grpSpMkLst>
            <pc:docMk/>
            <pc:sldMk cId="0" sldId="274"/>
            <ac:grpSpMk id="175" creationId="{79E4790B-9D76-4406-A346-36758CC95AAA}"/>
          </ac:grpSpMkLst>
        </pc:grpChg>
        <pc:grpChg chg="mod or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178" creationId="{84FA9450-BAB7-4533-817B-E5C759EA8725}"/>
          </ac:grpSpMkLst>
        </pc:grpChg>
        <pc:grpChg chg="del mod">
          <ac:chgData name="Matt Carlson" userId="0e792f37f00095d9" providerId="LiveId" clId="{1929F4B4-6CB0-42B7-AB48-13A684434580}" dt="2019-10-26T07:10:56.668" v="155" actId="478"/>
          <ac:grpSpMkLst>
            <pc:docMk/>
            <pc:sldMk cId="0" sldId="274"/>
            <ac:grpSpMk id="181" creationId="{E6B74595-3CBF-48D5-A7E6-0C78137A4D84}"/>
          </ac:grpSpMkLst>
        </pc:grpChg>
        <pc:grpChg chg="mo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184" creationId="{359A6503-66E1-4262-B52C-1AA3783DEF63}"/>
          </ac:grpSpMkLst>
        </pc:grpChg>
        <pc:grpChg chg="mod or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189" creationId="{ED1E0927-4A50-4C5B-8215-3FF70B6CECF6}"/>
          </ac:grpSpMkLst>
        </pc:grpChg>
        <pc:grpChg chg="add mo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192" creationId="{DAF1B553-C499-4C7F-BFD4-DFF4A2D030BA}"/>
          </ac:grpSpMkLst>
        </pc:grpChg>
        <pc:grpChg chg="add mod or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203" creationId="{8D835966-CD90-4F25-BA25-F45D9A51DE8D}"/>
          </ac:grpSpMkLst>
        </pc:grpChg>
        <pc:grpChg chg="add mod or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207" creationId="{F09E3B91-31F3-4682-A81B-6DCB18D5C787}"/>
          </ac:grpSpMkLst>
        </pc:grpChg>
        <pc:grpChg chg="add mo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211" creationId="{FC0810C7-FF6D-48B6-9675-56DA1D802A58}"/>
          </ac:grpSpMkLst>
        </pc:grpChg>
        <pc:grpChg chg="add mod or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218" creationId="{307155D3-3CFB-4404-8DCC-6FE87A250DCF}"/>
          </ac:grpSpMkLst>
        </pc:grpChg>
        <pc:grpChg chg="add mod or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222" creationId="{75FFB7D9-5BC6-4A73-BB06-C3BD52552951}"/>
          </ac:grpSpMkLst>
        </pc:grpChg>
        <pc:grpChg chg="add del mod">
          <ac:chgData name="Matt Carlson" userId="0e792f37f00095d9" providerId="LiveId" clId="{1929F4B4-6CB0-42B7-AB48-13A684434580}" dt="2019-10-26T07:10:56.668" v="155" actId="478"/>
          <ac:grpSpMkLst>
            <pc:docMk/>
            <pc:sldMk cId="0" sldId="274"/>
            <ac:grpSpMk id="226" creationId="{BEEF0932-815F-43DF-B130-ED804357CB78}"/>
          </ac:grpSpMkLst>
        </pc:grpChg>
        <pc:grpChg chg="add mod or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230" creationId="{0795394E-2F54-4695-BC06-CF32111F1913}"/>
          </ac:grpSpMkLst>
        </pc:grpChg>
        <pc:grpChg chg="add mod">
          <ac:chgData name="Matt Carlson" userId="0e792f37f00095d9" providerId="LiveId" clId="{1929F4B4-6CB0-42B7-AB48-13A684434580}" dt="2019-10-26T07:08:35.392" v="113" actId="1076"/>
          <ac:grpSpMkLst>
            <pc:docMk/>
            <pc:sldMk cId="0" sldId="274"/>
            <ac:grpSpMk id="234" creationId="{0BD4339C-02F0-45B8-92D0-6EE2FEBFB672}"/>
          </ac:grpSpMkLst>
        </pc:grpChg>
        <pc:graphicFrameChg chg="mod modGraphic">
          <ac:chgData name="Matt Carlson" userId="0e792f37f00095d9" providerId="LiveId" clId="{1929F4B4-6CB0-42B7-AB48-13A684434580}" dt="2019-10-26T07:11:45.475" v="1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1929F4B4-6CB0-42B7-AB48-13A684434580}" dt="2019-10-26T07:10:56.668" v="155" actId="478"/>
          <ac:cxnSpMkLst>
            <pc:docMk/>
            <pc:sldMk cId="0" sldId="274"/>
            <ac:cxnSpMk id="93" creationId="{4CA13B8B-FBEE-4DA3-A2C2-BFEE77F343D1}"/>
          </ac:cxnSpMkLst>
        </pc:cxnChg>
        <pc:cxnChg chg="mod">
          <ac:chgData name="Matt Carlson" userId="0e792f37f00095d9" providerId="LiveId" clId="{1929F4B4-6CB0-42B7-AB48-13A684434580}" dt="2019-10-26T07:08:35.392" v="113" actId="1076"/>
          <ac:cxnSpMkLst>
            <pc:docMk/>
            <pc:sldMk cId="0" sldId="274"/>
            <ac:cxnSpMk id="98" creationId="{B022AECC-6754-452B-9826-962B405325A6}"/>
          </ac:cxnSpMkLst>
        </pc:cxnChg>
        <pc:cxnChg chg="mod">
          <ac:chgData name="Matt Carlson" userId="0e792f37f00095d9" providerId="LiveId" clId="{1929F4B4-6CB0-42B7-AB48-13A684434580}" dt="2019-10-26T07:08:35.392" v="113" actId="1076"/>
          <ac:cxnSpMkLst>
            <pc:docMk/>
            <pc:sldMk cId="0" sldId="274"/>
            <ac:cxnSpMk id="135" creationId="{B731693E-57F4-475D-804A-020F165BEB8A}"/>
          </ac:cxnSpMkLst>
        </pc:cxnChg>
        <pc:cxnChg chg="del mod">
          <ac:chgData name="Matt Carlson" userId="0e792f37f00095d9" providerId="LiveId" clId="{1929F4B4-6CB0-42B7-AB48-13A684434580}" dt="2019-10-26T07:10:56.668" v="155" actId="478"/>
          <ac:cxnSpMkLst>
            <pc:docMk/>
            <pc:sldMk cId="0" sldId="274"/>
            <ac:cxnSpMk id="154" creationId="{9EECBF10-222B-4ADA-BA36-7E6717419433}"/>
          </ac:cxnSpMkLst>
        </pc:cxnChg>
        <pc:cxnChg chg="mod">
          <ac:chgData name="Matt Carlson" userId="0e792f37f00095d9" providerId="LiveId" clId="{1929F4B4-6CB0-42B7-AB48-13A684434580}" dt="2019-10-26T07:08:35.392" v="113" actId="1076"/>
          <ac:cxnSpMkLst>
            <pc:docMk/>
            <pc:sldMk cId="0" sldId="274"/>
            <ac:cxnSpMk id="159" creationId="{51ED4D8B-6D94-4D6C-A96D-88913AF4C883}"/>
          </ac:cxnSpMkLst>
        </pc:cxnChg>
        <pc:cxnChg chg="mod">
          <ac:chgData name="Matt Carlson" userId="0e792f37f00095d9" providerId="LiveId" clId="{1929F4B4-6CB0-42B7-AB48-13A684434580}" dt="2019-10-26T07:08:35.392" v="113" actId="1076"/>
          <ac:cxnSpMkLst>
            <pc:docMk/>
            <pc:sldMk cId="0" sldId="274"/>
            <ac:cxnSpMk id="169" creationId="{04D30676-D9A3-41EB-AE2C-3D16CA412107}"/>
          </ac:cxnSpMkLst>
        </pc:cxnChg>
        <pc:cxnChg chg="del mod">
          <ac:chgData name="Matt Carlson" userId="0e792f37f00095d9" providerId="LiveId" clId="{1929F4B4-6CB0-42B7-AB48-13A684434580}" dt="2019-10-26T07:10:56.668" v="155" actId="478"/>
          <ac:cxnSpMkLst>
            <pc:docMk/>
            <pc:sldMk cId="0" sldId="274"/>
            <ac:cxnSpMk id="170" creationId="{E7DB753B-40A9-4C8C-9304-C858FB1A8325}"/>
          </ac:cxnSpMkLst>
        </pc:cxnChg>
        <pc:cxnChg chg="del mod">
          <ac:chgData name="Matt Carlson" userId="0e792f37f00095d9" providerId="LiveId" clId="{1929F4B4-6CB0-42B7-AB48-13A684434580}" dt="2019-10-26T07:10:56.668" v="155" actId="478"/>
          <ac:cxnSpMkLst>
            <pc:docMk/>
            <pc:sldMk cId="0" sldId="274"/>
            <ac:cxnSpMk id="188" creationId="{8C0264D6-1235-4CE6-9B44-00C2431614F8}"/>
          </ac:cxnSpMkLst>
        </pc:cxnChg>
        <pc:cxnChg chg="add mod ord">
          <ac:chgData name="Matt Carlson" userId="0e792f37f00095d9" providerId="LiveId" clId="{1929F4B4-6CB0-42B7-AB48-13A684434580}" dt="2019-10-26T07:08:35.392" v="113" actId="1076"/>
          <ac:cxnSpMkLst>
            <pc:docMk/>
            <pc:sldMk cId="0" sldId="274"/>
            <ac:cxnSpMk id="215" creationId="{DB9658A7-E788-4DA3-B714-54E857BF78DC}"/>
          </ac:cxnSpMkLst>
        </pc:cxnChg>
        <pc:cxnChg chg="add mod">
          <ac:chgData name="Matt Carlson" userId="0e792f37f00095d9" providerId="LiveId" clId="{1929F4B4-6CB0-42B7-AB48-13A684434580}" dt="2019-10-26T07:08:35.392" v="113" actId="1076"/>
          <ac:cxnSpMkLst>
            <pc:docMk/>
            <pc:sldMk cId="0" sldId="274"/>
            <ac:cxnSpMk id="217" creationId="{2CF3051A-0D01-48BB-B091-3316B222084D}"/>
          </ac:cxnSpMkLst>
        </pc:cxnChg>
        <pc:cxnChg chg="add mod">
          <ac:chgData name="Matt Carlson" userId="0e792f37f00095d9" providerId="LiveId" clId="{1929F4B4-6CB0-42B7-AB48-13A684434580}" dt="2019-10-26T07:08:35.392" v="113" actId="1076"/>
          <ac:cxnSpMkLst>
            <pc:docMk/>
            <pc:sldMk cId="0" sldId="274"/>
            <ac:cxnSpMk id="238" creationId="{CA0CD385-5985-4C31-A310-BC6FD4420E0F}"/>
          </ac:cxnSpMkLst>
        </pc:cxnChg>
        <pc:cxnChg chg="add mod">
          <ac:chgData name="Matt Carlson" userId="0e792f37f00095d9" providerId="LiveId" clId="{1929F4B4-6CB0-42B7-AB48-13A684434580}" dt="2019-10-26T07:08:35.392" v="113" actId="1076"/>
          <ac:cxnSpMkLst>
            <pc:docMk/>
            <pc:sldMk cId="0" sldId="274"/>
            <ac:cxnSpMk id="239" creationId="{47063B0A-9FC8-4004-9BDF-73243E4ADF08}"/>
          </ac:cxnSpMkLst>
        </pc:cxnChg>
        <pc:cxnChg chg="add mod">
          <ac:chgData name="Matt Carlson" userId="0e792f37f00095d9" providerId="LiveId" clId="{1929F4B4-6CB0-42B7-AB48-13A684434580}" dt="2019-10-26T07:08:35.392" v="113" actId="1076"/>
          <ac:cxnSpMkLst>
            <pc:docMk/>
            <pc:sldMk cId="0" sldId="274"/>
            <ac:cxnSpMk id="240" creationId="{00E082FD-E6A1-466B-BEE5-0E97117914FF}"/>
          </ac:cxnSpMkLst>
        </pc:cxnChg>
      </pc:sldChg>
      <pc:sldChg chg="del">
        <pc:chgData name="Matt Carlson" userId="0e792f37f00095d9" providerId="LiveId" clId="{1929F4B4-6CB0-42B7-AB48-13A684434580}" dt="2019-10-26T07:11:50.368" v="198" actId="47"/>
        <pc:sldMkLst>
          <pc:docMk/>
          <pc:sldMk cId="0" sldId="275"/>
        </pc:sldMkLst>
      </pc:sldChg>
      <pc:sldChg chg="del">
        <pc:chgData name="Matt Carlson" userId="0e792f37f00095d9" providerId="LiveId" clId="{1929F4B4-6CB0-42B7-AB48-13A684434580}" dt="2019-10-26T07:11:50.368" v="198" actId="47"/>
        <pc:sldMkLst>
          <pc:docMk/>
          <pc:sldMk cId="0" sldId="276"/>
        </pc:sldMkLst>
      </pc:sldChg>
      <pc:sldChg chg="del">
        <pc:chgData name="Matt Carlson" userId="0e792f37f00095d9" providerId="LiveId" clId="{1929F4B4-6CB0-42B7-AB48-13A684434580}" dt="2019-10-26T07:11:50.368" v="198" actId="47"/>
        <pc:sldMkLst>
          <pc:docMk/>
          <pc:sldMk cId="0" sldId="279"/>
        </pc:sldMkLst>
      </pc:sldChg>
      <pc:sldChg chg="del">
        <pc:chgData name="Matt Carlson" userId="0e792f37f00095d9" providerId="LiveId" clId="{1929F4B4-6CB0-42B7-AB48-13A684434580}" dt="2019-10-26T07:11:50.368" v="198" actId="47"/>
        <pc:sldMkLst>
          <pc:docMk/>
          <pc:sldMk cId="0" sldId="280"/>
        </pc:sldMkLst>
      </pc:sldChg>
      <pc:sldChg chg="del">
        <pc:chgData name="Matt Carlson" userId="0e792f37f00095d9" providerId="LiveId" clId="{1929F4B4-6CB0-42B7-AB48-13A684434580}" dt="2019-10-26T07:11:50.368" v="198" actId="47"/>
        <pc:sldMkLst>
          <pc:docMk/>
          <pc:sldMk cId="0" sldId="281"/>
        </pc:sldMkLst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88">
            <a:extLst>
              <a:ext uri="{FF2B5EF4-FFF2-40B4-BE49-F238E27FC236}">
                <a16:creationId xmlns:a16="http://schemas.microsoft.com/office/drawing/2014/main" id="{75FFB7D9-5BC6-4A73-BB06-C3BD52552951}"/>
              </a:ext>
            </a:extLst>
          </p:cNvPr>
          <p:cNvGrpSpPr>
            <a:grpSpLocks/>
          </p:cNvGrpSpPr>
          <p:nvPr/>
        </p:nvGrpSpPr>
        <p:grpSpPr bwMode="auto">
          <a:xfrm>
            <a:off x="6452865" y="5275951"/>
            <a:ext cx="222250" cy="858838"/>
            <a:chOff x="384" y="816"/>
            <a:chExt cx="140" cy="541"/>
          </a:xfrm>
        </p:grpSpPr>
        <p:sp>
          <p:nvSpPr>
            <p:cNvPr id="223" name="Line 289">
              <a:extLst>
                <a:ext uri="{FF2B5EF4-FFF2-40B4-BE49-F238E27FC236}">
                  <a16:creationId xmlns:a16="http://schemas.microsoft.com/office/drawing/2014/main" id="{FA9B27FA-D83A-4830-971F-91EE7EAF1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290">
              <a:extLst>
                <a:ext uri="{FF2B5EF4-FFF2-40B4-BE49-F238E27FC236}">
                  <a16:creationId xmlns:a16="http://schemas.microsoft.com/office/drawing/2014/main" id="{40D5C3FC-A307-4D42-8C91-1668FA029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291">
              <a:extLst>
                <a:ext uri="{FF2B5EF4-FFF2-40B4-BE49-F238E27FC236}">
                  <a16:creationId xmlns:a16="http://schemas.microsoft.com/office/drawing/2014/main" id="{BF65513C-1931-4603-8C0B-1FA78FCAED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" name="Group 29">
            <a:extLst>
              <a:ext uri="{FF2B5EF4-FFF2-40B4-BE49-F238E27FC236}">
                <a16:creationId xmlns:a16="http://schemas.microsoft.com/office/drawing/2014/main" id="{0795394E-2F54-4695-BC06-CF32111F1913}"/>
              </a:ext>
            </a:extLst>
          </p:cNvPr>
          <p:cNvGrpSpPr>
            <a:grpSpLocks/>
          </p:cNvGrpSpPr>
          <p:nvPr/>
        </p:nvGrpSpPr>
        <p:grpSpPr bwMode="auto">
          <a:xfrm>
            <a:off x="5511775" y="4145365"/>
            <a:ext cx="287338" cy="790575"/>
            <a:chOff x="528" y="240"/>
            <a:chExt cx="181" cy="498"/>
          </a:xfrm>
        </p:grpSpPr>
        <p:sp>
          <p:nvSpPr>
            <p:cNvPr id="231" name="Line 30">
              <a:extLst>
                <a:ext uri="{FF2B5EF4-FFF2-40B4-BE49-F238E27FC236}">
                  <a16:creationId xmlns:a16="http://schemas.microsoft.com/office/drawing/2014/main" id="{2E12442D-4CF7-4930-A20B-E0E0014E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31">
              <a:extLst>
                <a:ext uri="{FF2B5EF4-FFF2-40B4-BE49-F238E27FC236}">
                  <a16:creationId xmlns:a16="http://schemas.microsoft.com/office/drawing/2014/main" id="{E4019B8C-5427-4973-AE65-833DCBE05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32">
              <a:extLst>
                <a:ext uri="{FF2B5EF4-FFF2-40B4-BE49-F238E27FC236}">
                  <a16:creationId xmlns:a16="http://schemas.microsoft.com/office/drawing/2014/main" id="{D9B31CAA-F45C-423B-8013-023508EEE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9">
            <a:extLst>
              <a:ext uri="{FF2B5EF4-FFF2-40B4-BE49-F238E27FC236}">
                <a16:creationId xmlns:a16="http://schemas.microsoft.com/office/drawing/2014/main" id="{307155D3-3CFB-4404-8DCC-6FE87A250DCF}"/>
              </a:ext>
            </a:extLst>
          </p:cNvPr>
          <p:cNvGrpSpPr>
            <a:grpSpLocks/>
          </p:cNvGrpSpPr>
          <p:nvPr/>
        </p:nvGrpSpPr>
        <p:grpSpPr bwMode="auto">
          <a:xfrm>
            <a:off x="4430157" y="4914794"/>
            <a:ext cx="287338" cy="790575"/>
            <a:chOff x="528" y="240"/>
            <a:chExt cx="181" cy="498"/>
          </a:xfrm>
        </p:grpSpPr>
        <p:sp>
          <p:nvSpPr>
            <p:cNvPr id="219" name="Line 30">
              <a:extLst>
                <a:ext uri="{FF2B5EF4-FFF2-40B4-BE49-F238E27FC236}">
                  <a16:creationId xmlns:a16="http://schemas.microsoft.com/office/drawing/2014/main" id="{AA0A48F8-575D-48C0-9F80-690F86676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31">
              <a:extLst>
                <a:ext uri="{FF2B5EF4-FFF2-40B4-BE49-F238E27FC236}">
                  <a16:creationId xmlns:a16="http://schemas.microsoft.com/office/drawing/2014/main" id="{6E91D756-C172-4F06-9605-C8F3C3CB0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D49A0ECE-3292-4518-8B4D-19AE1881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13">
            <a:extLst>
              <a:ext uri="{FF2B5EF4-FFF2-40B4-BE49-F238E27FC236}">
                <a16:creationId xmlns:a16="http://schemas.microsoft.com/office/drawing/2014/main" id="{ED1E0927-4A50-4C5B-8215-3FF70B6CECF6}"/>
              </a:ext>
            </a:extLst>
          </p:cNvPr>
          <p:cNvGrpSpPr>
            <a:grpSpLocks/>
          </p:cNvGrpSpPr>
          <p:nvPr/>
        </p:nvGrpSpPr>
        <p:grpSpPr bwMode="auto">
          <a:xfrm>
            <a:off x="3932861" y="4964137"/>
            <a:ext cx="393700" cy="1271588"/>
            <a:chOff x="2496" y="4380"/>
            <a:chExt cx="236" cy="690"/>
          </a:xfrm>
        </p:grpSpPr>
        <p:sp>
          <p:nvSpPr>
            <p:cNvPr id="190" name="AutoShape 14">
              <a:extLst>
                <a:ext uri="{FF2B5EF4-FFF2-40B4-BE49-F238E27FC236}">
                  <a16:creationId xmlns:a16="http://schemas.microsoft.com/office/drawing/2014/main" id="{76E94146-BBCA-4A48-8425-BC1BF41B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AutoShape 15">
              <a:extLst>
                <a:ext uri="{FF2B5EF4-FFF2-40B4-BE49-F238E27FC236}">
                  <a16:creationId xmlns:a16="http://schemas.microsoft.com/office/drawing/2014/main" id="{D89AF926-13B8-4637-BFB6-28FAE5C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B9658A7-E788-4DA3-B714-54E857BF78DC}"/>
              </a:ext>
            </a:extLst>
          </p:cNvPr>
          <p:cNvCxnSpPr>
            <a:cxnSpLocks/>
          </p:cNvCxnSpPr>
          <p:nvPr/>
        </p:nvCxnSpPr>
        <p:spPr>
          <a:xfrm>
            <a:off x="5339860" y="6262121"/>
            <a:ext cx="3751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3" name="Group 288">
            <a:extLst>
              <a:ext uri="{FF2B5EF4-FFF2-40B4-BE49-F238E27FC236}">
                <a16:creationId xmlns:a16="http://schemas.microsoft.com/office/drawing/2014/main" id="{8D835966-CD90-4F25-BA25-F45D9A51D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23065" y="4099577"/>
            <a:ext cx="222250" cy="858838"/>
            <a:chOff x="384" y="816"/>
            <a:chExt cx="140" cy="541"/>
          </a:xfrm>
        </p:grpSpPr>
        <p:sp>
          <p:nvSpPr>
            <p:cNvPr id="204" name="Line 289">
              <a:extLst>
                <a:ext uri="{FF2B5EF4-FFF2-40B4-BE49-F238E27FC236}">
                  <a16:creationId xmlns:a16="http://schemas.microsoft.com/office/drawing/2014/main" id="{90462FAE-2916-4EC6-9C0E-AA906B79C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90">
              <a:extLst>
                <a:ext uri="{FF2B5EF4-FFF2-40B4-BE49-F238E27FC236}">
                  <a16:creationId xmlns:a16="http://schemas.microsoft.com/office/drawing/2014/main" id="{AC088DA9-DDF7-44B3-AC69-1E7796F3A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91">
              <a:extLst>
                <a:ext uri="{FF2B5EF4-FFF2-40B4-BE49-F238E27FC236}">
                  <a16:creationId xmlns:a16="http://schemas.microsoft.com/office/drawing/2014/main" id="{8EF0414A-CE67-4D4B-BCB3-AD36D4690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" name="Group 288">
            <a:extLst>
              <a:ext uri="{FF2B5EF4-FFF2-40B4-BE49-F238E27FC236}">
                <a16:creationId xmlns:a16="http://schemas.microsoft.com/office/drawing/2014/main" id="{F09E3B91-31F3-4682-A81B-6DCB18D5C7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11918" y="3881281"/>
            <a:ext cx="222250" cy="858838"/>
            <a:chOff x="384" y="816"/>
            <a:chExt cx="140" cy="541"/>
          </a:xfrm>
        </p:grpSpPr>
        <p:sp>
          <p:nvSpPr>
            <p:cNvPr id="208" name="Line 289">
              <a:extLst>
                <a:ext uri="{FF2B5EF4-FFF2-40B4-BE49-F238E27FC236}">
                  <a16:creationId xmlns:a16="http://schemas.microsoft.com/office/drawing/2014/main" id="{32AD628C-5A24-4D0D-8C23-E8AFDE540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90">
              <a:extLst>
                <a:ext uri="{FF2B5EF4-FFF2-40B4-BE49-F238E27FC236}">
                  <a16:creationId xmlns:a16="http://schemas.microsoft.com/office/drawing/2014/main" id="{4E050213-951B-40C2-AEE0-A8E5EC2B4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91">
              <a:extLst>
                <a:ext uri="{FF2B5EF4-FFF2-40B4-BE49-F238E27FC236}">
                  <a16:creationId xmlns:a16="http://schemas.microsoft.com/office/drawing/2014/main" id="{AACC5F30-DB47-40DB-9FD8-D57226975E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88">
            <a:extLst>
              <a:ext uri="{FF2B5EF4-FFF2-40B4-BE49-F238E27FC236}">
                <a16:creationId xmlns:a16="http://schemas.microsoft.com/office/drawing/2014/main" id="{27790BD9-BEEA-418B-B1A2-AF823F41474A}"/>
              </a:ext>
            </a:extLst>
          </p:cNvPr>
          <p:cNvGrpSpPr>
            <a:grpSpLocks/>
          </p:cNvGrpSpPr>
          <p:nvPr/>
        </p:nvGrpSpPr>
        <p:grpSpPr bwMode="auto">
          <a:xfrm>
            <a:off x="5209450" y="3896435"/>
            <a:ext cx="222250" cy="858838"/>
            <a:chOff x="384" y="816"/>
            <a:chExt cx="140" cy="541"/>
          </a:xfrm>
        </p:grpSpPr>
        <p:sp>
          <p:nvSpPr>
            <p:cNvPr id="95" name="Line 289">
              <a:extLst>
                <a:ext uri="{FF2B5EF4-FFF2-40B4-BE49-F238E27FC236}">
                  <a16:creationId xmlns:a16="http://schemas.microsoft.com/office/drawing/2014/main" id="{317C5F31-858B-4688-ACD7-B0B20D6C1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0">
              <a:extLst>
                <a:ext uri="{FF2B5EF4-FFF2-40B4-BE49-F238E27FC236}">
                  <a16:creationId xmlns:a16="http://schemas.microsoft.com/office/drawing/2014/main" id="{2CF95C47-8721-43BA-87F8-56E927609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1">
              <a:extLst>
                <a:ext uri="{FF2B5EF4-FFF2-40B4-BE49-F238E27FC236}">
                  <a16:creationId xmlns:a16="http://schemas.microsoft.com/office/drawing/2014/main" id="{AB75ACD7-B5C4-4A08-ABDD-EAE702D2F7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13">
            <a:extLst>
              <a:ext uri="{FF2B5EF4-FFF2-40B4-BE49-F238E27FC236}">
                <a16:creationId xmlns:a16="http://schemas.microsoft.com/office/drawing/2014/main" id="{84FA9450-BAB7-4533-817B-E5C759EA8725}"/>
              </a:ext>
            </a:extLst>
          </p:cNvPr>
          <p:cNvGrpSpPr>
            <a:grpSpLocks/>
          </p:cNvGrpSpPr>
          <p:nvPr/>
        </p:nvGrpSpPr>
        <p:grpSpPr bwMode="auto">
          <a:xfrm>
            <a:off x="5214213" y="3958455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CBA8521C-2F78-45B1-ADEA-7AC7ADF2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CF2EC335-C5DC-4B82-8556-A0637A47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15045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Don’t Feed the Phantom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squarely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metric, 8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022AECC-6754-452B-9826-962B405325A6}"/>
              </a:ext>
            </a:extLst>
          </p:cNvPr>
          <p:cNvCxnSpPr>
            <a:cxnSpLocks/>
          </p:cNvCxnSpPr>
          <p:nvPr/>
        </p:nvCxnSpPr>
        <p:spPr>
          <a:xfrm flipH="1" flipV="1">
            <a:off x="3404798" y="6260681"/>
            <a:ext cx="316478" cy="14703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29">
            <a:extLst>
              <a:ext uri="{FF2B5EF4-FFF2-40B4-BE49-F238E27FC236}">
                <a16:creationId xmlns:a16="http://schemas.microsoft.com/office/drawing/2014/main" id="{1088E2CB-38C0-42E2-9CA7-82AB912EBC97}"/>
              </a:ext>
            </a:extLst>
          </p:cNvPr>
          <p:cNvGrpSpPr>
            <a:grpSpLocks/>
          </p:cNvGrpSpPr>
          <p:nvPr/>
        </p:nvGrpSpPr>
        <p:grpSpPr bwMode="auto">
          <a:xfrm>
            <a:off x="2799372" y="4491748"/>
            <a:ext cx="287338" cy="790575"/>
            <a:chOff x="528" y="240"/>
            <a:chExt cx="181" cy="498"/>
          </a:xfrm>
        </p:grpSpPr>
        <p:sp>
          <p:nvSpPr>
            <p:cNvPr id="100" name="Line 30">
              <a:extLst>
                <a:ext uri="{FF2B5EF4-FFF2-40B4-BE49-F238E27FC236}">
                  <a16:creationId xmlns:a16="http://schemas.microsoft.com/office/drawing/2014/main" id="{B992D5D6-245B-423F-ACA5-29E0B3C2D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31">
              <a:extLst>
                <a:ext uri="{FF2B5EF4-FFF2-40B4-BE49-F238E27FC236}">
                  <a16:creationId xmlns:a16="http://schemas.microsoft.com/office/drawing/2014/main" id="{1898B6D1-41D4-495C-A83B-8127895CE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AD5DDB52-32D0-4270-A470-98D7338C0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2086902" y="4439468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Freeform 55">
            <a:extLst>
              <a:ext uri="{FF2B5EF4-FFF2-40B4-BE49-F238E27FC236}">
                <a16:creationId xmlns:a16="http://schemas.microsoft.com/office/drawing/2014/main" id="{E9657081-D875-45AB-B0A7-30FF72C745A0}"/>
              </a:ext>
            </a:extLst>
          </p:cNvPr>
          <p:cNvSpPr>
            <a:spLocks/>
          </p:cNvSpPr>
          <p:nvPr/>
        </p:nvSpPr>
        <p:spPr bwMode="auto">
          <a:xfrm>
            <a:off x="2717359" y="4625783"/>
            <a:ext cx="583179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731693E-57F4-475D-804A-020F165BEB8A}"/>
              </a:ext>
            </a:extLst>
          </p:cNvPr>
          <p:cNvCxnSpPr>
            <a:cxnSpLocks/>
          </p:cNvCxnSpPr>
          <p:nvPr/>
        </p:nvCxnSpPr>
        <p:spPr>
          <a:xfrm>
            <a:off x="5593560" y="7178457"/>
            <a:ext cx="3701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09" y="7031889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151" name="Freeform 55">
            <a:extLst>
              <a:ext uri="{FF2B5EF4-FFF2-40B4-BE49-F238E27FC236}">
                <a16:creationId xmlns:a16="http://schemas.microsoft.com/office/drawing/2014/main" id="{CCCB2A0D-3183-49B0-A049-CEFD6AEA49F9}"/>
              </a:ext>
            </a:extLst>
          </p:cNvPr>
          <p:cNvSpPr>
            <a:spLocks/>
          </p:cNvSpPr>
          <p:nvPr/>
        </p:nvSpPr>
        <p:spPr bwMode="auto">
          <a:xfrm flipH="1">
            <a:off x="1622783" y="4650945"/>
            <a:ext cx="558869" cy="255378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id="{6B8A7F71-2C5C-4112-8383-21676019C80A}"/>
              </a:ext>
            </a:extLst>
          </p:cNvPr>
          <p:cNvSpPr>
            <a:spLocks/>
          </p:cNvSpPr>
          <p:nvPr/>
        </p:nvSpPr>
        <p:spPr bwMode="auto">
          <a:xfrm flipH="1">
            <a:off x="5569087" y="4665115"/>
            <a:ext cx="243611" cy="252779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1ED4D8B-6D94-4D6C-A96D-88913AF4C883}"/>
              </a:ext>
            </a:extLst>
          </p:cNvPr>
          <p:cNvCxnSpPr>
            <a:cxnSpLocks/>
          </p:cNvCxnSpPr>
          <p:nvPr/>
        </p:nvCxnSpPr>
        <p:spPr>
          <a:xfrm>
            <a:off x="3721276" y="7729555"/>
            <a:ext cx="12418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0">
            <a:extLst>
              <a:ext uri="{FF2B5EF4-FFF2-40B4-BE49-F238E27FC236}">
                <a16:creationId xmlns:a16="http://schemas.microsoft.com/office/drawing/2014/main" id="{9937EA5F-A543-4CC2-BD8B-80938E65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795" y="4993938"/>
            <a:ext cx="966481" cy="126818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>
            <a:off x="677897" y="7201752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288">
            <a:extLst>
              <a:ext uri="{FF2B5EF4-FFF2-40B4-BE49-F238E27FC236}">
                <a16:creationId xmlns:a16="http://schemas.microsoft.com/office/drawing/2014/main" id="{359A6503-66E1-4262-B52C-1AA3783DEF63}"/>
              </a:ext>
            </a:extLst>
          </p:cNvPr>
          <p:cNvGrpSpPr>
            <a:grpSpLocks/>
          </p:cNvGrpSpPr>
          <p:nvPr/>
        </p:nvGrpSpPr>
        <p:grpSpPr bwMode="auto">
          <a:xfrm>
            <a:off x="6804648" y="5974289"/>
            <a:ext cx="222250" cy="858838"/>
            <a:chOff x="384" y="816"/>
            <a:chExt cx="140" cy="541"/>
          </a:xfrm>
        </p:grpSpPr>
        <p:sp>
          <p:nvSpPr>
            <p:cNvPr id="185" name="Line 289">
              <a:extLst>
                <a:ext uri="{FF2B5EF4-FFF2-40B4-BE49-F238E27FC236}">
                  <a16:creationId xmlns:a16="http://schemas.microsoft.com/office/drawing/2014/main" id="{2E25B743-733F-42A6-900B-6918E19F2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>
              <a:extLst>
                <a:ext uri="{FF2B5EF4-FFF2-40B4-BE49-F238E27FC236}">
                  <a16:creationId xmlns:a16="http://schemas.microsoft.com/office/drawing/2014/main" id="{011BCADB-A34F-4D48-BA4E-9B762C5E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794CCC27-D0E7-45E2-AA59-82EFC05600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" name="Picture 2" descr="Headstone grave clipart image">
            <a:extLst>
              <a:ext uri="{FF2B5EF4-FFF2-40B4-BE49-F238E27FC236}">
                <a16:creationId xmlns:a16="http://schemas.microsoft.com/office/drawing/2014/main" id="{EE6339BB-0C53-4A33-8E43-92485FAC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37EE754-DF4C-455D-8141-AE58E860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2" descr="Headstone grave clipart image">
            <a:extLst>
              <a:ext uri="{FF2B5EF4-FFF2-40B4-BE49-F238E27FC236}">
                <a16:creationId xmlns:a16="http://schemas.microsoft.com/office/drawing/2014/main" id="{E3E6C6D7-DE53-4D02-A240-04961C22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62EDD63-F21C-49DC-BCCD-132AA5488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AF1B553-C499-4C7F-BFD4-DFF4A2D030BA}"/>
              </a:ext>
            </a:extLst>
          </p:cNvPr>
          <p:cNvGrpSpPr/>
          <p:nvPr/>
        </p:nvGrpSpPr>
        <p:grpSpPr>
          <a:xfrm>
            <a:off x="470840" y="4665114"/>
            <a:ext cx="1290497" cy="644968"/>
            <a:chOff x="5255538" y="3733800"/>
            <a:chExt cx="1290497" cy="644968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F408299-C57C-49F6-B02F-F50E9F2917BD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F6A78B9-F283-42C3-9196-FF9EE92C6BF6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68C6328-78D5-4189-A505-072BBB52D64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D621313-568A-410A-862E-BE22D50C3781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77A53A6-3FC0-445E-B422-AAB444FF5B5A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C271601-9A32-402D-94F6-AA3CC4647423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00672A7-9DAF-4B18-B6C1-640A9D4345FD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CEAF3DA9-BAFC-45AB-B0BA-FD9538D0C854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DCD9123F-D080-4F95-8BDB-A96A1709847A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2" name="Freeform 55">
            <a:extLst>
              <a:ext uri="{FF2B5EF4-FFF2-40B4-BE49-F238E27FC236}">
                <a16:creationId xmlns:a16="http://schemas.microsoft.com/office/drawing/2014/main" id="{9E0895F6-05C0-4F9D-BCA1-9B2F0D1384D2}"/>
              </a:ext>
            </a:extLst>
          </p:cNvPr>
          <p:cNvSpPr>
            <a:spLocks/>
          </p:cNvSpPr>
          <p:nvPr/>
        </p:nvSpPr>
        <p:spPr bwMode="auto">
          <a:xfrm flipH="1">
            <a:off x="3296667" y="4634384"/>
            <a:ext cx="608878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" name="Group 29">
            <a:extLst>
              <a:ext uri="{FF2B5EF4-FFF2-40B4-BE49-F238E27FC236}">
                <a16:creationId xmlns:a16="http://schemas.microsoft.com/office/drawing/2014/main" id="{FC0810C7-FF6D-48B6-9675-56DA1D802A58}"/>
              </a:ext>
            </a:extLst>
          </p:cNvPr>
          <p:cNvGrpSpPr>
            <a:grpSpLocks/>
          </p:cNvGrpSpPr>
          <p:nvPr/>
        </p:nvGrpSpPr>
        <p:grpSpPr bwMode="auto">
          <a:xfrm>
            <a:off x="2397287" y="4452014"/>
            <a:ext cx="287338" cy="790575"/>
            <a:chOff x="528" y="240"/>
            <a:chExt cx="181" cy="498"/>
          </a:xfrm>
        </p:grpSpPr>
        <p:sp>
          <p:nvSpPr>
            <p:cNvPr id="212" name="Line 30">
              <a:extLst>
                <a:ext uri="{FF2B5EF4-FFF2-40B4-BE49-F238E27FC236}">
                  <a16:creationId xmlns:a16="http://schemas.microsoft.com/office/drawing/2014/main" id="{A9FF1BDB-4640-40EB-8DF0-FAB20B18D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31">
              <a:extLst>
                <a:ext uri="{FF2B5EF4-FFF2-40B4-BE49-F238E27FC236}">
                  <a16:creationId xmlns:a16="http://schemas.microsoft.com/office/drawing/2014/main" id="{F4F30E9A-EB5D-40F5-AAA3-72B1A6935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4268B8B3-04E7-48AB-9739-F6F2E712D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" name="Rectangle 10">
            <a:extLst>
              <a:ext uri="{FF2B5EF4-FFF2-40B4-BE49-F238E27FC236}">
                <a16:creationId xmlns:a16="http://schemas.microsoft.com/office/drawing/2014/main" id="{3FBFC6F8-36F6-48FA-91E1-DB5F25806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939" y="4993938"/>
            <a:ext cx="557271" cy="126818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CF3051A-0D01-48BB-B091-3316B222084D}"/>
              </a:ext>
            </a:extLst>
          </p:cNvPr>
          <p:cNvCxnSpPr>
            <a:cxnSpLocks/>
          </p:cNvCxnSpPr>
          <p:nvPr/>
        </p:nvCxnSpPr>
        <p:spPr>
          <a:xfrm flipV="1">
            <a:off x="4963118" y="6260681"/>
            <a:ext cx="217519" cy="14688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4" name="Group 29">
            <a:extLst>
              <a:ext uri="{FF2B5EF4-FFF2-40B4-BE49-F238E27FC236}">
                <a16:creationId xmlns:a16="http://schemas.microsoft.com/office/drawing/2014/main" id="{0BD4339C-02F0-45B8-92D0-6EE2FEBFB672}"/>
              </a:ext>
            </a:extLst>
          </p:cNvPr>
          <p:cNvGrpSpPr>
            <a:grpSpLocks/>
          </p:cNvGrpSpPr>
          <p:nvPr/>
        </p:nvGrpSpPr>
        <p:grpSpPr bwMode="auto">
          <a:xfrm>
            <a:off x="5963708" y="4557306"/>
            <a:ext cx="287338" cy="790575"/>
            <a:chOff x="528" y="240"/>
            <a:chExt cx="181" cy="498"/>
          </a:xfrm>
        </p:grpSpPr>
        <p:sp>
          <p:nvSpPr>
            <p:cNvPr id="235" name="Line 30">
              <a:extLst>
                <a:ext uri="{FF2B5EF4-FFF2-40B4-BE49-F238E27FC236}">
                  <a16:creationId xmlns:a16="http://schemas.microsoft.com/office/drawing/2014/main" id="{DB5045BD-1871-4539-B80F-CA4C0F655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31">
              <a:extLst>
                <a:ext uri="{FF2B5EF4-FFF2-40B4-BE49-F238E27FC236}">
                  <a16:creationId xmlns:a16="http://schemas.microsoft.com/office/drawing/2014/main" id="{4A8BB8FA-384B-4030-88E0-F61AFC899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32">
              <a:extLst>
                <a:ext uri="{FF2B5EF4-FFF2-40B4-BE49-F238E27FC236}">
                  <a16:creationId xmlns:a16="http://schemas.microsoft.com/office/drawing/2014/main" id="{8A373631-3379-442C-A114-B57E10B50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A0CD385-5985-4C31-A310-BC6FD4420E0F}"/>
              </a:ext>
            </a:extLst>
          </p:cNvPr>
          <p:cNvCxnSpPr>
            <a:cxnSpLocks/>
          </p:cNvCxnSpPr>
          <p:nvPr/>
        </p:nvCxnSpPr>
        <p:spPr>
          <a:xfrm flipV="1">
            <a:off x="5738246" y="7164010"/>
            <a:ext cx="217519" cy="14688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7063B0A-9FC8-4004-9BDF-73243E4ADF08}"/>
              </a:ext>
            </a:extLst>
          </p:cNvPr>
          <p:cNvCxnSpPr>
            <a:cxnSpLocks/>
          </p:cNvCxnSpPr>
          <p:nvPr/>
        </p:nvCxnSpPr>
        <p:spPr>
          <a:xfrm>
            <a:off x="1497812" y="8632884"/>
            <a:ext cx="42404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00E082FD-E6A1-466B-BEE5-0E97117914FF}"/>
              </a:ext>
            </a:extLst>
          </p:cNvPr>
          <p:cNvCxnSpPr>
            <a:cxnSpLocks/>
          </p:cNvCxnSpPr>
          <p:nvPr/>
        </p:nvCxnSpPr>
        <p:spPr>
          <a:xfrm flipH="1" flipV="1">
            <a:off x="677628" y="7178457"/>
            <a:ext cx="820185" cy="1454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124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2019-10-26T07:11:52Z</dcterms:modified>
  <cp:category>Shooting</cp:category>
</cp:coreProperties>
</file>