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4" r:id="rId2"/>
  </p:sldIdLst>
  <p:sldSz cx="7315200" cy="9601200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D46527-F250-4BD3-B0B0-794B9B42F133}" v="1" dt="2019-10-26T06:24:30.994"/>
    <p1510:client id="{99C7D217-F11B-4950-AF7E-3C401041C11C}" v="4" dt="2019-10-26T06:32:27.333"/>
    <p1510:client id="{AFACA438-B0F6-4E89-A8A2-64802F783209}" v="28" dt="2019-10-26T06:29:10.4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3018" y="90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 Carlson" userId="0e792f37f00095d9" providerId="LiveId" clId="{15D46527-F250-4BD3-B0B0-794B9B42F133}"/>
    <pc:docChg chg="modSld">
      <pc:chgData name="Matt Carlson" userId="0e792f37f00095d9" providerId="LiveId" clId="{15D46527-F250-4BD3-B0B0-794B9B42F133}" dt="2019-10-26T06:24:30.994" v="0"/>
      <pc:docMkLst>
        <pc:docMk/>
      </pc:docMkLst>
      <pc:sldChg chg="modSp">
        <pc:chgData name="Matt Carlson" userId="0e792f37f00095d9" providerId="LiveId" clId="{15D46527-F250-4BD3-B0B0-794B9B42F133}" dt="2019-10-26T06:24:30.994" v="0"/>
        <pc:sldMkLst>
          <pc:docMk/>
          <pc:sldMk cId="0" sldId="274"/>
        </pc:sldMkLst>
        <pc:graphicFrameChg chg="mod">
          <ac:chgData name="Matt Carlson" userId="0e792f37f00095d9" providerId="LiveId" clId="{15D46527-F250-4BD3-B0B0-794B9B42F133}" dt="2019-10-26T06:24:30.994" v="0"/>
          <ac:graphicFrameMkLst>
            <pc:docMk/>
            <pc:sldMk cId="0" sldId="274"/>
            <ac:graphicFrameMk id="110" creationId="{00000000-0000-0000-0000-000000000000}"/>
          </ac:graphicFrameMkLst>
        </pc:graphicFrameChg>
      </pc:sldChg>
    </pc:docChg>
  </pc:docChgLst>
  <pc:docChgLst>
    <pc:chgData name="Matt Carlson" userId="0e792f37f00095d9" providerId="LiveId" clId="{AFACA438-B0F6-4E89-A8A2-64802F783209}"/>
    <pc:docChg chg="modSld">
      <pc:chgData name="Matt Carlson" userId="0e792f37f00095d9" providerId="LiveId" clId="{AFACA438-B0F6-4E89-A8A2-64802F783209}" dt="2019-10-26T06:29:10.429" v="45" actId="1037"/>
      <pc:docMkLst>
        <pc:docMk/>
      </pc:docMkLst>
      <pc:sldChg chg="addSp delSp modSp">
        <pc:chgData name="Matt Carlson" userId="0e792f37f00095d9" providerId="LiveId" clId="{AFACA438-B0F6-4E89-A8A2-64802F783209}" dt="2019-10-26T06:29:10.429" v="45" actId="1037"/>
        <pc:sldMkLst>
          <pc:docMk/>
          <pc:sldMk cId="0" sldId="274"/>
        </pc:sldMkLst>
        <pc:graphicFrameChg chg="modGraphic">
          <ac:chgData name="Matt Carlson" userId="0e792f37f00095d9" providerId="LiveId" clId="{AFACA438-B0F6-4E89-A8A2-64802F783209}" dt="2019-10-26T06:27:58.872" v="17" actId="6549"/>
          <ac:graphicFrameMkLst>
            <pc:docMk/>
            <pc:sldMk cId="0" sldId="274"/>
            <ac:graphicFrameMk id="110" creationId="{00000000-0000-0000-0000-000000000000}"/>
          </ac:graphicFrameMkLst>
        </pc:graphicFrameChg>
        <pc:picChg chg="add mod">
          <ac:chgData name="Matt Carlson" userId="0e792f37f00095d9" providerId="LiveId" clId="{AFACA438-B0F6-4E89-A8A2-64802F783209}" dt="2019-10-26T06:28:34.404" v="23" actId="1076"/>
          <ac:picMkLst>
            <pc:docMk/>
            <pc:sldMk cId="0" sldId="274"/>
            <ac:picMk id="143" creationId="{EE6339BB-0C53-4A33-8E43-92485FAC5E61}"/>
          </ac:picMkLst>
        </pc:picChg>
        <pc:picChg chg="add mod">
          <ac:chgData name="Matt Carlson" userId="0e792f37f00095d9" providerId="LiveId" clId="{AFACA438-B0F6-4E89-A8A2-64802F783209}" dt="2019-10-26T06:29:10.429" v="45" actId="1037"/>
          <ac:picMkLst>
            <pc:docMk/>
            <pc:sldMk cId="0" sldId="274"/>
            <ac:picMk id="144" creationId="{137EE754-DF4C-455D-8141-AE58E86084CB}"/>
          </ac:picMkLst>
        </pc:picChg>
        <pc:picChg chg="add mod">
          <ac:chgData name="Matt Carlson" userId="0e792f37f00095d9" providerId="LiveId" clId="{AFACA438-B0F6-4E89-A8A2-64802F783209}" dt="2019-10-26T06:28:34.404" v="23" actId="1076"/>
          <ac:picMkLst>
            <pc:docMk/>
            <pc:sldMk cId="0" sldId="274"/>
            <ac:picMk id="145" creationId="{E3E6C6D7-DE53-4D02-A240-04961C22FDD6}"/>
          </ac:picMkLst>
        </pc:picChg>
        <pc:picChg chg="add mod">
          <ac:chgData name="Matt Carlson" userId="0e792f37f00095d9" providerId="LiveId" clId="{AFACA438-B0F6-4E89-A8A2-64802F783209}" dt="2019-10-26T06:28:34.404" v="23" actId="1076"/>
          <ac:picMkLst>
            <pc:docMk/>
            <pc:sldMk cId="0" sldId="274"/>
            <ac:picMk id="146" creationId="{662EDD63-F21C-49DC-BCCD-132AA5488DC8}"/>
          </ac:picMkLst>
        </pc:picChg>
        <pc:picChg chg="del">
          <ac:chgData name="Matt Carlson" userId="0e792f37f00095d9" providerId="LiveId" clId="{AFACA438-B0F6-4E89-A8A2-64802F783209}" dt="2019-10-26T06:28:17.202" v="18" actId="478"/>
          <ac:picMkLst>
            <pc:docMk/>
            <pc:sldMk cId="0" sldId="274"/>
            <ac:picMk id="3113" creationId="{00000000-0000-0000-0000-000000000000}"/>
          </ac:picMkLst>
        </pc:picChg>
        <pc:picChg chg="del">
          <ac:chgData name="Matt Carlson" userId="0e792f37f00095d9" providerId="LiveId" clId="{AFACA438-B0F6-4E89-A8A2-64802F783209}" dt="2019-10-26T06:28:17.202" v="18" actId="478"/>
          <ac:picMkLst>
            <pc:docMk/>
            <pc:sldMk cId="0" sldId="274"/>
            <ac:picMk id="3114" creationId="{00000000-0000-0000-0000-000000000000}"/>
          </ac:picMkLst>
        </pc:picChg>
      </pc:sldChg>
    </pc:docChg>
  </pc:docChgLst>
  <pc:docChgLst>
    <pc:chgData name="Matt Carlson" userId="0e792f37f00095d9" providerId="LiveId" clId="{99C7D217-F11B-4950-AF7E-3C401041C11C}"/>
    <pc:docChg chg="undo custSel delSld modSld">
      <pc:chgData name="Matt Carlson" userId="0e792f37f00095d9" providerId="LiveId" clId="{99C7D217-F11B-4950-AF7E-3C401041C11C}" dt="2019-10-26T06:46:00.465" v="74" actId="20577"/>
      <pc:docMkLst>
        <pc:docMk/>
      </pc:docMkLst>
      <pc:sldChg chg="addSp delSp modSp">
        <pc:chgData name="Matt Carlson" userId="0e792f37f00095d9" providerId="LiveId" clId="{99C7D217-F11B-4950-AF7E-3C401041C11C}" dt="2019-10-26T06:46:00.465" v="74" actId="20577"/>
        <pc:sldMkLst>
          <pc:docMk/>
          <pc:sldMk cId="0" sldId="274"/>
        </pc:sldMkLst>
        <pc:spChg chg="del">
          <ac:chgData name="Matt Carlson" userId="0e792f37f00095d9" providerId="LiveId" clId="{99C7D217-F11B-4950-AF7E-3C401041C11C}" dt="2019-10-26T06:32:17.319" v="0" actId="478"/>
          <ac:spMkLst>
            <pc:docMk/>
            <pc:sldMk cId="0" sldId="274"/>
            <ac:spMk id="118" creationId="{E9657081-D875-45AB-B0A7-30FF72C745A0}"/>
          </ac:spMkLst>
        </pc:spChg>
        <pc:spChg chg="del">
          <ac:chgData name="Matt Carlson" userId="0e792f37f00095d9" providerId="LiveId" clId="{99C7D217-F11B-4950-AF7E-3C401041C11C}" dt="2019-10-26T06:32:17.319" v="0" actId="478"/>
          <ac:spMkLst>
            <pc:docMk/>
            <pc:sldMk cId="0" sldId="274"/>
            <ac:spMk id="119" creationId="{7FC3AE37-2EA0-4685-B2E8-909CCE367F2B}"/>
          </ac:spMkLst>
        </pc:spChg>
        <pc:spChg chg="del">
          <ac:chgData name="Matt Carlson" userId="0e792f37f00095d9" providerId="LiveId" clId="{99C7D217-F11B-4950-AF7E-3C401041C11C}" dt="2019-10-26T06:32:17.319" v="0" actId="478"/>
          <ac:spMkLst>
            <pc:docMk/>
            <pc:sldMk cId="0" sldId="274"/>
            <ac:spMk id="120" creationId="{87944975-712A-4246-85B4-7D3D5AB1986A}"/>
          </ac:spMkLst>
        </pc:spChg>
        <pc:spChg chg="del">
          <ac:chgData name="Matt Carlson" userId="0e792f37f00095d9" providerId="LiveId" clId="{99C7D217-F11B-4950-AF7E-3C401041C11C}" dt="2019-10-26T06:32:17.319" v="0" actId="478"/>
          <ac:spMkLst>
            <pc:docMk/>
            <pc:sldMk cId="0" sldId="274"/>
            <ac:spMk id="136" creationId="{00A5F534-C8E3-416C-9AD7-C2B68FDECDE9}"/>
          </ac:spMkLst>
        </pc:spChg>
        <pc:spChg chg="del">
          <ac:chgData name="Matt Carlson" userId="0e792f37f00095d9" providerId="LiveId" clId="{99C7D217-F11B-4950-AF7E-3C401041C11C}" dt="2019-10-26T06:32:17.319" v="0" actId="478"/>
          <ac:spMkLst>
            <pc:docMk/>
            <pc:sldMk cId="0" sldId="274"/>
            <ac:spMk id="151" creationId="{CCCB2A0D-3183-49B0-A049-CEFD6AEA49F9}"/>
          </ac:spMkLst>
        </pc:spChg>
        <pc:spChg chg="del">
          <ac:chgData name="Matt Carlson" userId="0e792f37f00095d9" providerId="LiveId" clId="{99C7D217-F11B-4950-AF7E-3C401041C11C}" dt="2019-10-26T06:32:17.319" v="0" actId="478"/>
          <ac:spMkLst>
            <pc:docMk/>
            <pc:sldMk cId="0" sldId="274"/>
            <ac:spMk id="152" creationId="{6B8A7F71-2C5C-4112-8383-21676019C80A}"/>
          </ac:spMkLst>
        </pc:spChg>
        <pc:spChg chg="del">
          <ac:chgData name="Matt Carlson" userId="0e792f37f00095d9" providerId="LiveId" clId="{99C7D217-F11B-4950-AF7E-3C401041C11C}" dt="2019-10-26T06:32:17.319" v="0" actId="478"/>
          <ac:spMkLst>
            <pc:docMk/>
            <pc:sldMk cId="0" sldId="274"/>
            <ac:spMk id="153" creationId="{1D41B59E-19E1-4D25-B179-55E400DA43EC}"/>
          </ac:spMkLst>
        </pc:spChg>
        <pc:spChg chg="del">
          <ac:chgData name="Matt Carlson" userId="0e792f37f00095d9" providerId="LiveId" clId="{99C7D217-F11B-4950-AF7E-3C401041C11C}" dt="2019-10-26T06:32:17.319" v="0" actId="478"/>
          <ac:spMkLst>
            <pc:docMk/>
            <pc:sldMk cId="0" sldId="274"/>
            <ac:spMk id="155" creationId="{21895EC6-2A93-4685-8A34-78F67FBD1338}"/>
          </ac:spMkLst>
        </pc:spChg>
        <pc:spChg chg="del">
          <ac:chgData name="Matt Carlson" userId="0e792f37f00095d9" providerId="LiveId" clId="{99C7D217-F11B-4950-AF7E-3C401041C11C}" dt="2019-10-26T06:32:17.319" v="0" actId="478"/>
          <ac:spMkLst>
            <pc:docMk/>
            <pc:sldMk cId="0" sldId="274"/>
            <ac:spMk id="164" creationId="{9937EA5F-A543-4CC2-BD8B-80938E657CBE}"/>
          </ac:spMkLst>
        </pc:spChg>
        <pc:spChg chg="add">
          <ac:chgData name="Matt Carlson" userId="0e792f37f00095d9" providerId="LiveId" clId="{99C7D217-F11B-4950-AF7E-3C401041C11C}" dt="2019-10-26T06:32:18.141" v="1"/>
          <ac:spMkLst>
            <pc:docMk/>
            <pc:sldMk cId="0" sldId="274"/>
            <ac:spMk id="192" creationId="{BB4DBCC9-B578-4425-ABFD-F45BF11B662F}"/>
          </ac:spMkLst>
        </pc:spChg>
        <pc:spChg chg="add">
          <ac:chgData name="Matt Carlson" userId="0e792f37f00095d9" providerId="LiveId" clId="{99C7D217-F11B-4950-AF7E-3C401041C11C}" dt="2019-10-26T06:32:18.141" v="1"/>
          <ac:spMkLst>
            <pc:docMk/>
            <pc:sldMk cId="0" sldId="274"/>
            <ac:spMk id="197" creationId="{44E136B4-1482-4E44-A61F-ED0BF98A3525}"/>
          </ac:spMkLst>
        </pc:spChg>
        <pc:spChg chg="add">
          <ac:chgData name="Matt Carlson" userId="0e792f37f00095d9" providerId="LiveId" clId="{99C7D217-F11B-4950-AF7E-3C401041C11C}" dt="2019-10-26T06:32:18.141" v="1"/>
          <ac:spMkLst>
            <pc:docMk/>
            <pc:sldMk cId="0" sldId="274"/>
            <ac:spMk id="203" creationId="{26EA2597-6705-44F4-8925-2731EB4BF414}"/>
          </ac:spMkLst>
        </pc:spChg>
        <pc:spChg chg="add">
          <ac:chgData name="Matt Carlson" userId="0e792f37f00095d9" providerId="LiveId" clId="{99C7D217-F11B-4950-AF7E-3C401041C11C}" dt="2019-10-26T06:32:18.141" v="1"/>
          <ac:spMkLst>
            <pc:docMk/>
            <pc:sldMk cId="0" sldId="274"/>
            <ac:spMk id="211" creationId="{154E226E-08C0-4B58-A95F-CE800824C88E}"/>
          </ac:spMkLst>
        </pc:spChg>
        <pc:spChg chg="add">
          <ac:chgData name="Matt Carlson" userId="0e792f37f00095d9" providerId="LiveId" clId="{99C7D217-F11B-4950-AF7E-3C401041C11C}" dt="2019-10-26T06:32:18.141" v="1"/>
          <ac:spMkLst>
            <pc:docMk/>
            <pc:sldMk cId="0" sldId="274"/>
            <ac:spMk id="212" creationId="{1A48DE73-FC5F-4349-A510-0736F6D5E11F}"/>
          </ac:spMkLst>
        </pc:spChg>
        <pc:spChg chg="add">
          <ac:chgData name="Matt Carlson" userId="0e792f37f00095d9" providerId="LiveId" clId="{99C7D217-F11B-4950-AF7E-3C401041C11C}" dt="2019-10-26T06:32:18.141" v="1"/>
          <ac:spMkLst>
            <pc:docMk/>
            <pc:sldMk cId="0" sldId="274"/>
            <ac:spMk id="213" creationId="{A3D54AFF-0862-41F5-9FB5-1EB38E45C6F1}"/>
          </ac:spMkLst>
        </pc:spChg>
        <pc:spChg chg="add">
          <ac:chgData name="Matt Carlson" userId="0e792f37f00095d9" providerId="LiveId" clId="{99C7D217-F11B-4950-AF7E-3C401041C11C}" dt="2019-10-26T06:32:18.141" v="1"/>
          <ac:spMkLst>
            <pc:docMk/>
            <pc:sldMk cId="0" sldId="274"/>
            <ac:spMk id="214" creationId="{65E5AFCD-D4AE-4AF3-B8C1-90A09FE42642}"/>
          </ac:spMkLst>
        </pc:spChg>
        <pc:spChg chg="add">
          <ac:chgData name="Matt Carlson" userId="0e792f37f00095d9" providerId="LiveId" clId="{99C7D217-F11B-4950-AF7E-3C401041C11C}" dt="2019-10-26T06:32:18.141" v="1"/>
          <ac:spMkLst>
            <pc:docMk/>
            <pc:sldMk cId="0" sldId="274"/>
            <ac:spMk id="215" creationId="{6DC0FC62-C09D-423F-9628-21B72B11A324}"/>
          </ac:spMkLst>
        </pc:spChg>
        <pc:spChg chg="add">
          <ac:chgData name="Matt Carlson" userId="0e792f37f00095d9" providerId="LiveId" clId="{99C7D217-F11B-4950-AF7E-3C401041C11C}" dt="2019-10-26T06:32:18.141" v="1"/>
          <ac:spMkLst>
            <pc:docMk/>
            <pc:sldMk cId="0" sldId="274"/>
            <ac:spMk id="216" creationId="{E1040695-6888-4473-B520-74BB705E79E1}"/>
          </ac:spMkLst>
        </pc:spChg>
        <pc:spChg chg="add">
          <ac:chgData name="Matt Carlson" userId="0e792f37f00095d9" providerId="LiveId" clId="{99C7D217-F11B-4950-AF7E-3C401041C11C}" dt="2019-10-26T06:32:18.141" v="1"/>
          <ac:spMkLst>
            <pc:docMk/>
            <pc:sldMk cId="0" sldId="274"/>
            <ac:spMk id="217" creationId="{695B1782-E1CA-417E-8C5E-8C2B3ED5138D}"/>
          </ac:spMkLst>
        </pc:spChg>
        <pc:spChg chg="add">
          <ac:chgData name="Matt Carlson" userId="0e792f37f00095d9" providerId="LiveId" clId="{99C7D217-F11B-4950-AF7E-3C401041C11C}" dt="2019-10-26T06:32:18.141" v="1"/>
          <ac:spMkLst>
            <pc:docMk/>
            <pc:sldMk cId="0" sldId="274"/>
            <ac:spMk id="218" creationId="{A108E959-2D5C-4FF0-AD55-0336836DD997}"/>
          </ac:spMkLst>
        </pc:spChg>
        <pc:spChg chg="add">
          <ac:chgData name="Matt Carlson" userId="0e792f37f00095d9" providerId="LiveId" clId="{99C7D217-F11B-4950-AF7E-3C401041C11C}" dt="2019-10-26T06:32:18.141" v="1"/>
          <ac:spMkLst>
            <pc:docMk/>
            <pc:sldMk cId="0" sldId="274"/>
            <ac:spMk id="219" creationId="{00CE6A1D-7227-4E7A-9344-012D0146A1E6}"/>
          </ac:spMkLst>
        </pc:spChg>
        <pc:spChg chg="add">
          <ac:chgData name="Matt Carlson" userId="0e792f37f00095d9" providerId="LiveId" clId="{99C7D217-F11B-4950-AF7E-3C401041C11C}" dt="2019-10-26T06:32:18.141" v="1"/>
          <ac:spMkLst>
            <pc:docMk/>
            <pc:sldMk cId="0" sldId="274"/>
            <ac:spMk id="220" creationId="{D5205ED9-A56F-471C-A072-531408A1C462}"/>
          </ac:spMkLst>
        </pc:spChg>
        <pc:spChg chg="add">
          <ac:chgData name="Matt Carlson" userId="0e792f37f00095d9" providerId="LiveId" clId="{99C7D217-F11B-4950-AF7E-3C401041C11C}" dt="2019-10-26T06:32:18.141" v="1"/>
          <ac:spMkLst>
            <pc:docMk/>
            <pc:sldMk cId="0" sldId="274"/>
            <ac:spMk id="221" creationId="{B7D68CE9-872C-416F-A78C-685F270D8725}"/>
          </ac:spMkLst>
        </pc:spChg>
        <pc:spChg chg="add">
          <ac:chgData name="Matt Carlson" userId="0e792f37f00095d9" providerId="LiveId" clId="{99C7D217-F11B-4950-AF7E-3C401041C11C}" dt="2019-10-26T06:32:18.141" v="1"/>
          <ac:spMkLst>
            <pc:docMk/>
            <pc:sldMk cId="0" sldId="274"/>
            <ac:spMk id="223" creationId="{C4F32E71-011A-4077-87BC-60336AFAC951}"/>
          </ac:spMkLst>
        </pc:spChg>
        <pc:spChg chg="add">
          <ac:chgData name="Matt Carlson" userId="0e792f37f00095d9" providerId="LiveId" clId="{99C7D217-F11B-4950-AF7E-3C401041C11C}" dt="2019-10-26T06:32:18.141" v="1"/>
          <ac:spMkLst>
            <pc:docMk/>
            <pc:sldMk cId="0" sldId="274"/>
            <ac:spMk id="224" creationId="{006BB11F-75EE-4E25-BF16-4F7F198B2E59}"/>
          </ac:spMkLst>
        </pc:spChg>
        <pc:spChg chg="add">
          <ac:chgData name="Matt Carlson" userId="0e792f37f00095d9" providerId="LiveId" clId="{99C7D217-F11B-4950-AF7E-3C401041C11C}" dt="2019-10-26T06:32:18.141" v="1"/>
          <ac:spMkLst>
            <pc:docMk/>
            <pc:sldMk cId="0" sldId="274"/>
            <ac:spMk id="225" creationId="{17C1DDED-081C-41EE-B990-813DEB69CC7F}"/>
          </ac:spMkLst>
        </pc:spChg>
        <pc:spChg chg="add">
          <ac:chgData name="Matt Carlson" userId="0e792f37f00095d9" providerId="LiveId" clId="{99C7D217-F11B-4950-AF7E-3C401041C11C}" dt="2019-10-26T06:32:18.141" v="1"/>
          <ac:spMkLst>
            <pc:docMk/>
            <pc:sldMk cId="0" sldId="274"/>
            <ac:spMk id="226" creationId="{A86BAF70-F489-4894-A00E-3920405C2AE8}"/>
          </ac:spMkLst>
        </pc:spChg>
        <pc:spChg chg="add">
          <ac:chgData name="Matt Carlson" userId="0e792f37f00095d9" providerId="LiveId" clId="{99C7D217-F11B-4950-AF7E-3C401041C11C}" dt="2019-10-26T06:32:18.141" v="1"/>
          <ac:spMkLst>
            <pc:docMk/>
            <pc:sldMk cId="0" sldId="274"/>
            <ac:spMk id="228" creationId="{6D9948C3-1608-470F-86EB-D33E2A34CF7D}"/>
          </ac:spMkLst>
        </pc:spChg>
        <pc:spChg chg="add">
          <ac:chgData name="Matt Carlson" userId="0e792f37f00095d9" providerId="LiveId" clId="{99C7D217-F11B-4950-AF7E-3C401041C11C}" dt="2019-10-26T06:32:18.141" v="1"/>
          <ac:spMkLst>
            <pc:docMk/>
            <pc:sldMk cId="0" sldId="274"/>
            <ac:spMk id="229" creationId="{2590BAC6-C196-4009-B0F0-DBFAB048632A}"/>
          </ac:spMkLst>
        </pc:spChg>
        <pc:spChg chg="add">
          <ac:chgData name="Matt Carlson" userId="0e792f37f00095d9" providerId="LiveId" clId="{99C7D217-F11B-4950-AF7E-3C401041C11C}" dt="2019-10-26T06:32:18.141" v="1"/>
          <ac:spMkLst>
            <pc:docMk/>
            <pc:sldMk cId="0" sldId="274"/>
            <ac:spMk id="232" creationId="{5D4641BF-9C8A-41EE-91A0-7FDECB07BD14}"/>
          </ac:spMkLst>
        </pc:spChg>
        <pc:spChg chg="add">
          <ac:chgData name="Matt Carlson" userId="0e792f37f00095d9" providerId="LiveId" clId="{99C7D217-F11B-4950-AF7E-3C401041C11C}" dt="2019-10-26T06:32:18.141" v="1"/>
          <ac:spMkLst>
            <pc:docMk/>
            <pc:sldMk cId="0" sldId="274"/>
            <ac:spMk id="233" creationId="{BDCC9243-D851-4793-A2A2-1C8F82E15ED8}"/>
          </ac:spMkLst>
        </pc:spChg>
        <pc:spChg chg="add">
          <ac:chgData name="Matt Carlson" userId="0e792f37f00095d9" providerId="LiveId" clId="{99C7D217-F11B-4950-AF7E-3C401041C11C}" dt="2019-10-26T06:32:18.141" v="1"/>
          <ac:spMkLst>
            <pc:docMk/>
            <pc:sldMk cId="0" sldId="274"/>
            <ac:spMk id="234" creationId="{F5F04F2F-1769-47A4-9530-3E60C5793068}"/>
          </ac:spMkLst>
        </pc:spChg>
        <pc:spChg chg="add">
          <ac:chgData name="Matt Carlson" userId="0e792f37f00095d9" providerId="LiveId" clId="{99C7D217-F11B-4950-AF7E-3C401041C11C}" dt="2019-10-26T06:32:18.141" v="1"/>
          <ac:spMkLst>
            <pc:docMk/>
            <pc:sldMk cId="0" sldId="274"/>
            <ac:spMk id="235" creationId="{1D27E0E8-846F-4C89-90E2-5ECEEE2467F3}"/>
          </ac:spMkLst>
        </pc:spChg>
        <pc:spChg chg="add">
          <ac:chgData name="Matt Carlson" userId="0e792f37f00095d9" providerId="LiveId" clId="{99C7D217-F11B-4950-AF7E-3C401041C11C}" dt="2019-10-26T06:32:18.141" v="1"/>
          <ac:spMkLst>
            <pc:docMk/>
            <pc:sldMk cId="0" sldId="274"/>
            <ac:spMk id="236" creationId="{FA246F5C-E49D-475D-844F-0F80683F01A9}"/>
          </ac:spMkLst>
        </pc:spChg>
        <pc:spChg chg="add">
          <ac:chgData name="Matt Carlson" userId="0e792f37f00095d9" providerId="LiveId" clId="{99C7D217-F11B-4950-AF7E-3C401041C11C}" dt="2019-10-26T06:32:18.141" v="1"/>
          <ac:spMkLst>
            <pc:docMk/>
            <pc:sldMk cId="0" sldId="274"/>
            <ac:spMk id="237" creationId="{6A314117-5521-429C-BDAE-F627920ED382}"/>
          </ac:spMkLst>
        </pc:spChg>
        <pc:spChg chg="add">
          <ac:chgData name="Matt Carlson" userId="0e792f37f00095d9" providerId="LiveId" clId="{99C7D217-F11B-4950-AF7E-3C401041C11C}" dt="2019-10-26T06:32:18.141" v="1"/>
          <ac:spMkLst>
            <pc:docMk/>
            <pc:sldMk cId="0" sldId="274"/>
            <ac:spMk id="240" creationId="{6E7C88A8-BE50-4219-83FA-56CBDD4F5557}"/>
          </ac:spMkLst>
        </pc:spChg>
        <pc:spChg chg="add">
          <ac:chgData name="Matt Carlson" userId="0e792f37f00095d9" providerId="LiveId" clId="{99C7D217-F11B-4950-AF7E-3C401041C11C}" dt="2019-10-26T06:32:18.141" v="1"/>
          <ac:spMkLst>
            <pc:docMk/>
            <pc:sldMk cId="0" sldId="274"/>
            <ac:spMk id="241" creationId="{F087E2AD-7B26-4481-8335-F918EF1727B0}"/>
          </ac:spMkLst>
        </pc:spChg>
        <pc:spChg chg="add">
          <ac:chgData name="Matt Carlson" userId="0e792f37f00095d9" providerId="LiveId" clId="{99C7D217-F11B-4950-AF7E-3C401041C11C}" dt="2019-10-26T06:32:18.141" v="1"/>
          <ac:spMkLst>
            <pc:docMk/>
            <pc:sldMk cId="0" sldId="274"/>
            <ac:spMk id="242" creationId="{CA3A6CA7-F360-40AC-83DA-FF59A80A1D00}"/>
          </ac:spMkLst>
        </pc:spChg>
        <pc:spChg chg="add">
          <ac:chgData name="Matt Carlson" userId="0e792f37f00095d9" providerId="LiveId" clId="{99C7D217-F11B-4950-AF7E-3C401041C11C}" dt="2019-10-26T06:32:18.141" v="1"/>
          <ac:spMkLst>
            <pc:docMk/>
            <pc:sldMk cId="0" sldId="274"/>
            <ac:spMk id="243" creationId="{F1739F46-C4CB-4F49-8DF5-1E73A7D68C9D}"/>
          </ac:spMkLst>
        </pc:spChg>
        <pc:spChg chg="add">
          <ac:chgData name="Matt Carlson" userId="0e792f37f00095d9" providerId="LiveId" clId="{99C7D217-F11B-4950-AF7E-3C401041C11C}" dt="2019-10-26T06:32:18.141" v="1"/>
          <ac:spMkLst>
            <pc:docMk/>
            <pc:sldMk cId="0" sldId="274"/>
            <ac:spMk id="244" creationId="{7FE81D84-538D-43E4-800E-1800E448C049}"/>
          </ac:spMkLst>
        </pc:spChg>
        <pc:spChg chg="add">
          <ac:chgData name="Matt Carlson" userId="0e792f37f00095d9" providerId="LiveId" clId="{99C7D217-F11B-4950-AF7E-3C401041C11C}" dt="2019-10-26T06:32:18.141" v="1"/>
          <ac:spMkLst>
            <pc:docMk/>
            <pc:sldMk cId="0" sldId="274"/>
            <ac:spMk id="245" creationId="{388CC185-30C7-4163-8ED3-431E0BEF9D63}"/>
          </ac:spMkLst>
        </pc:spChg>
        <pc:spChg chg="add">
          <ac:chgData name="Matt Carlson" userId="0e792f37f00095d9" providerId="LiveId" clId="{99C7D217-F11B-4950-AF7E-3C401041C11C}" dt="2019-10-26T06:32:18.141" v="1"/>
          <ac:spMkLst>
            <pc:docMk/>
            <pc:sldMk cId="0" sldId="274"/>
            <ac:spMk id="246" creationId="{992F9EFE-FBB0-4286-AA39-F3F6760A3F2B}"/>
          </ac:spMkLst>
        </pc:spChg>
        <pc:spChg chg="add">
          <ac:chgData name="Matt Carlson" userId="0e792f37f00095d9" providerId="LiveId" clId="{99C7D217-F11B-4950-AF7E-3C401041C11C}" dt="2019-10-26T06:32:18.141" v="1"/>
          <ac:spMkLst>
            <pc:docMk/>
            <pc:sldMk cId="0" sldId="274"/>
            <ac:spMk id="247" creationId="{3E2F008F-109B-4494-905F-FC7599902895}"/>
          </ac:spMkLst>
        </pc:spChg>
        <pc:spChg chg="add">
          <ac:chgData name="Matt Carlson" userId="0e792f37f00095d9" providerId="LiveId" clId="{99C7D217-F11B-4950-AF7E-3C401041C11C}" dt="2019-10-26T06:32:18.141" v="1"/>
          <ac:spMkLst>
            <pc:docMk/>
            <pc:sldMk cId="0" sldId="274"/>
            <ac:spMk id="248" creationId="{4CE4F697-DA65-42F8-A597-07A77646BA62}"/>
          </ac:spMkLst>
        </pc:spChg>
        <pc:spChg chg="add">
          <ac:chgData name="Matt Carlson" userId="0e792f37f00095d9" providerId="LiveId" clId="{99C7D217-F11B-4950-AF7E-3C401041C11C}" dt="2019-10-26T06:32:18.141" v="1"/>
          <ac:spMkLst>
            <pc:docMk/>
            <pc:sldMk cId="0" sldId="274"/>
            <ac:spMk id="249" creationId="{9C3A916A-B927-4116-9F7F-8F17C28DB430}"/>
          </ac:spMkLst>
        </pc:spChg>
        <pc:spChg chg="add">
          <ac:chgData name="Matt Carlson" userId="0e792f37f00095d9" providerId="LiveId" clId="{99C7D217-F11B-4950-AF7E-3C401041C11C}" dt="2019-10-26T06:32:18.141" v="1"/>
          <ac:spMkLst>
            <pc:docMk/>
            <pc:sldMk cId="0" sldId="274"/>
            <ac:spMk id="250" creationId="{779C6200-AC02-4A5A-AF1A-49EF22183BA2}"/>
          </ac:spMkLst>
        </pc:spChg>
        <pc:spChg chg="add">
          <ac:chgData name="Matt Carlson" userId="0e792f37f00095d9" providerId="LiveId" clId="{99C7D217-F11B-4950-AF7E-3C401041C11C}" dt="2019-10-26T06:32:18.141" v="1"/>
          <ac:spMkLst>
            <pc:docMk/>
            <pc:sldMk cId="0" sldId="274"/>
            <ac:spMk id="251" creationId="{DBBC3547-14E4-4B4B-9190-33A2DFC1CB66}"/>
          </ac:spMkLst>
        </pc:spChg>
        <pc:spChg chg="add">
          <ac:chgData name="Matt Carlson" userId="0e792f37f00095d9" providerId="LiveId" clId="{99C7D217-F11B-4950-AF7E-3C401041C11C}" dt="2019-10-26T06:32:18.141" v="1"/>
          <ac:spMkLst>
            <pc:docMk/>
            <pc:sldMk cId="0" sldId="274"/>
            <ac:spMk id="252" creationId="{CA3A8CC1-7D68-4C1F-BB4B-BC93DB8E362F}"/>
          </ac:spMkLst>
        </pc:spChg>
        <pc:spChg chg="add">
          <ac:chgData name="Matt Carlson" userId="0e792f37f00095d9" providerId="LiveId" clId="{99C7D217-F11B-4950-AF7E-3C401041C11C}" dt="2019-10-26T06:32:18.141" v="1"/>
          <ac:spMkLst>
            <pc:docMk/>
            <pc:sldMk cId="0" sldId="274"/>
            <ac:spMk id="253" creationId="{FA029ACB-0C56-4277-BD28-7C3B14474551}"/>
          </ac:spMkLst>
        </pc:spChg>
        <pc:spChg chg="add">
          <ac:chgData name="Matt Carlson" userId="0e792f37f00095d9" providerId="LiveId" clId="{99C7D217-F11B-4950-AF7E-3C401041C11C}" dt="2019-10-26T06:32:18.141" v="1"/>
          <ac:spMkLst>
            <pc:docMk/>
            <pc:sldMk cId="0" sldId="274"/>
            <ac:spMk id="254" creationId="{2F8F00DA-E22A-41F0-9B8C-5AF8BC48A7B9}"/>
          </ac:spMkLst>
        </pc:spChg>
        <pc:spChg chg="add">
          <ac:chgData name="Matt Carlson" userId="0e792f37f00095d9" providerId="LiveId" clId="{99C7D217-F11B-4950-AF7E-3C401041C11C}" dt="2019-10-26T06:32:18.141" v="1"/>
          <ac:spMkLst>
            <pc:docMk/>
            <pc:sldMk cId="0" sldId="274"/>
            <ac:spMk id="255" creationId="{1E958A7A-2F0E-49E3-88F5-09370B8B258E}"/>
          </ac:spMkLst>
        </pc:spChg>
        <pc:spChg chg="add">
          <ac:chgData name="Matt Carlson" userId="0e792f37f00095d9" providerId="LiveId" clId="{99C7D217-F11B-4950-AF7E-3C401041C11C}" dt="2019-10-26T06:32:18.141" v="1"/>
          <ac:spMkLst>
            <pc:docMk/>
            <pc:sldMk cId="0" sldId="274"/>
            <ac:spMk id="256" creationId="{9F3DCEA7-04A8-46D0-A148-C7374C6CA892}"/>
          </ac:spMkLst>
        </pc:spChg>
        <pc:spChg chg="add">
          <ac:chgData name="Matt Carlson" userId="0e792f37f00095d9" providerId="LiveId" clId="{99C7D217-F11B-4950-AF7E-3C401041C11C}" dt="2019-10-26T06:32:18.141" v="1"/>
          <ac:spMkLst>
            <pc:docMk/>
            <pc:sldMk cId="0" sldId="274"/>
            <ac:spMk id="261" creationId="{9E9CCD5D-F43F-437F-930B-7A586FAA5C25}"/>
          </ac:spMkLst>
        </pc:spChg>
        <pc:spChg chg="add">
          <ac:chgData name="Matt Carlson" userId="0e792f37f00095d9" providerId="LiveId" clId="{99C7D217-F11B-4950-AF7E-3C401041C11C}" dt="2019-10-26T06:32:18.141" v="1"/>
          <ac:spMkLst>
            <pc:docMk/>
            <pc:sldMk cId="0" sldId="274"/>
            <ac:spMk id="262" creationId="{7C6BB594-B6DD-4851-AD36-F04C8213A141}"/>
          </ac:spMkLst>
        </pc:spChg>
        <pc:spChg chg="add">
          <ac:chgData name="Matt Carlson" userId="0e792f37f00095d9" providerId="LiveId" clId="{99C7D217-F11B-4950-AF7E-3C401041C11C}" dt="2019-10-26T06:32:18.141" v="1"/>
          <ac:spMkLst>
            <pc:docMk/>
            <pc:sldMk cId="0" sldId="274"/>
            <ac:spMk id="263" creationId="{EB7DEBC5-29D4-4336-8EAB-7E583AACB5AF}"/>
          </ac:spMkLst>
        </pc:spChg>
        <pc:spChg chg="add">
          <ac:chgData name="Matt Carlson" userId="0e792f37f00095d9" providerId="LiveId" clId="{99C7D217-F11B-4950-AF7E-3C401041C11C}" dt="2019-10-26T06:32:18.141" v="1"/>
          <ac:spMkLst>
            <pc:docMk/>
            <pc:sldMk cId="0" sldId="274"/>
            <ac:spMk id="264" creationId="{90E76251-6FB9-43A6-A9F7-BAF72121FF18}"/>
          </ac:spMkLst>
        </pc:spChg>
        <pc:spChg chg="add">
          <ac:chgData name="Matt Carlson" userId="0e792f37f00095d9" providerId="LiveId" clId="{99C7D217-F11B-4950-AF7E-3C401041C11C}" dt="2019-10-26T06:32:18.141" v="1"/>
          <ac:spMkLst>
            <pc:docMk/>
            <pc:sldMk cId="0" sldId="274"/>
            <ac:spMk id="265" creationId="{977E90FE-B9D0-4239-9CBD-352A372E506D}"/>
          </ac:spMkLst>
        </pc:spChg>
        <pc:spChg chg="add">
          <ac:chgData name="Matt Carlson" userId="0e792f37f00095d9" providerId="LiveId" clId="{99C7D217-F11B-4950-AF7E-3C401041C11C}" dt="2019-10-26T06:32:18.141" v="1"/>
          <ac:spMkLst>
            <pc:docMk/>
            <pc:sldMk cId="0" sldId="274"/>
            <ac:spMk id="266" creationId="{E7F3F49A-0608-489D-8C55-F97B0E21E0F8}"/>
          </ac:spMkLst>
        </pc:spChg>
        <pc:spChg chg="add">
          <ac:chgData name="Matt Carlson" userId="0e792f37f00095d9" providerId="LiveId" clId="{99C7D217-F11B-4950-AF7E-3C401041C11C}" dt="2019-10-26T06:32:18.141" v="1"/>
          <ac:spMkLst>
            <pc:docMk/>
            <pc:sldMk cId="0" sldId="274"/>
            <ac:spMk id="267" creationId="{FB032133-2011-4E96-B0F8-0D7235AFC81C}"/>
          </ac:spMkLst>
        </pc:spChg>
        <pc:spChg chg="add">
          <ac:chgData name="Matt Carlson" userId="0e792f37f00095d9" providerId="LiveId" clId="{99C7D217-F11B-4950-AF7E-3C401041C11C}" dt="2019-10-26T06:32:18.141" v="1"/>
          <ac:spMkLst>
            <pc:docMk/>
            <pc:sldMk cId="0" sldId="274"/>
            <ac:spMk id="268" creationId="{A9AE47D0-ABF6-49A0-A423-DE1527AEB2EB}"/>
          </ac:spMkLst>
        </pc:spChg>
        <pc:spChg chg="add">
          <ac:chgData name="Matt Carlson" userId="0e792f37f00095d9" providerId="LiveId" clId="{99C7D217-F11B-4950-AF7E-3C401041C11C}" dt="2019-10-26T06:32:18.141" v="1"/>
          <ac:spMkLst>
            <pc:docMk/>
            <pc:sldMk cId="0" sldId="274"/>
            <ac:spMk id="269" creationId="{FF4ED25E-8F30-4238-AC86-9D28381B2BEB}"/>
          </ac:spMkLst>
        </pc:spChg>
        <pc:spChg chg="add">
          <ac:chgData name="Matt Carlson" userId="0e792f37f00095d9" providerId="LiveId" clId="{99C7D217-F11B-4950-AF7E-3C401041C11C}" dt="2019-10-26T06:32:18.141" v="1"/>
          <ac:spMkLst>
            <pc:docMk/>
            <pc:sldMk cId="0" sldId="274"/>
            <ac:spMk id="274" creationId="{AFE8A5FD-25F2-43AE-84EB-EA06397BFF08}"/>
          </ac:spMkLst>
        </pc:spChg>
        <pc:spChg chg="add">
          <ac:chgData name="Matt Carlson" userId="0e792f37f00095d9" providerId="LiveId" clId="{99C7D217-F11B-4950-AF7E-3C401041C11C}" dt="2019-10-26T06:32:18.141" v="1"/>
          <ac:spMkLst>
            <pc:docMk/>
            <pc:sldMk cId="0" sldId="274"/>
            <ac:spMk id="275" creationId="{D521C6BC-16CA-4800-8492-00725154F977}"/>
          </ac:spMkLst>
        </pc:spChg>
        <pc:spChg chg="add">
          <ac:chgData name="Matt Carlson" userId="0e792f37f00095d9" providerId="LiveId" clId="{99C7D217-F11B-4950-AF7E-3C401041C11C}" dt="2019-10-26T06:32:18.141" v="1"/>
          <ac:spMkLst>
            <pc:docMk/>
            <pc:sldMk cId="0" sldId="274"/>
            <ac:spMk id="276" creationId="{E2610984-FCF2-4C5D-9E0E-F940E1127455}"/>
          </ac:spMkLst>
        </pc:spChg>
        <pc:spChg chg="add">
          <ac:chgData name="Matt Carlson" userId="0e792f37f00095d9" providerId="LiveId" clId="{99C7D217-F11B-4950-AF7E-3C401041C11C}" dt="2019-10-26T06:32:18.141" v="1"/>
          <ac:spMkLst>
            <pc:docMk/>
            <pc:sldMk cId="0" sldId="274"/>
            <ac:spMk id="277" creationId="{8BEBABC5-ECDF-4692-BFD4-4B4E0A6EF1C2}"/>
          </ac:spMkLst>
        </pc:spChg>
        <pc:spChg chg="add">
          <ac:chgData name="Matt Carlson" userId="0e792f37f00095d9" providerId="LiveId" clId="{99C7D217-F11B-4950-AF7E-3C401041C11C}" dt="2019-10-26T06:32:18.141" v="1"/>
          <ac:spMkLst>
            <pc:docMk/>
            <pc:sldMk cId="0" sldId="274"/>
            <ac:spMk id="278" creationId="{558DA452-B1A8-425A-8268-B98A5FAD7190}"/>
          </ac:spMkLst>
        </pc:spChg>
        <pc:spChg chg="add">
          <ac:chgData name="Matt Carlson" userId="0e792f37f00095d9" providerId="LiveId" clId="{99C7D217-F11B-4950-AF7E-3C401041C11C}" dt="2019-10-26T06:32:18.141" v="1"/>
          <ac:spMkLst>
            <pc:docMk/>
            <pc:sldMk cId="0" sldId="274"/>
            <ac:spMk id="279" creationId="{A8ABF16D-5032-4017-ADAD-1EA4E79A1CCE}"/>
          </ac:spMkLst>
        </pc:spChg>
        <pc:spChg chg="add">
          <ac:chgData name="Matt Carlson" userId="0e792f37f00095d9" providerId="LiveId" clId="{99C7D217-F11B-4950-AF7E-3C401041C11C}" dt="2019-10-26T06:32:18.141" v="1"/>
          <ac:spMkLst>
            <pc:docMk/>
            <pc:sldMk cId="0" sldId="274"/>
            <ac:spMk id="280" creationId="{DEBDAAF8-1524-409F-9D45-79FA28E349DC}"/>
          </ac:spMkLst>
        </pc:spChg>
        <pc:spChg chg="add">
          <ac:chgData name="Matt Carlson" userId="0e792f37f00095d9" providerId="LiveId" clId="{99C7D217-F11B-4950-AF7E-3C401041C11C}" dt="2019-10-26T06:32:18.141" v="1"/>
          <ac:spMkLst>
            <pc:docMk/>
            <pc:sldMk cId="0" sldId="274"/>
            <ac:spMk id="281" creationId="{D7ACA09A-8461-4B4B-A2AE-3D4E948F17E6}"/>
          </ac:spMkLst>
        </pc:spChg>
        <pc:spChg chg="add">
          <ac:chgData name="Matt Carlson" userId="0e792f37f00095d9" providerId="LiveId" clId="{99C7D217-F11B-4950-AF7E-3C401041C11C}" dt="2019-10-26T06:32:18.141" v="1"/>
          <ac:spMkLst>
            <pc:docMk/>
            <pc:sldMk cId="0" sldId="274"/>
            <ac:spMk id="282" creationId="{B3CC4584-5E71-4036-96E7-811C70872032}"/>
          </ac:spMkLst>
        </pc:spChg>
        <pc:spChg chg="add mod">
          <ac:chgData name="Matt Carlson" userId="0e792f37f00095d9" providerId="LiveId" clId="{99C7D217-F11B-4950-AF7E-3C401041C11C}" dt="2019-10-26T06:32:55.904" v="35" actId="1076"/>
          <ac:spMkLst>
            <pc:docMk/>
            <pc:sldMk cId="0" sldId="274"/>
            <ac:spMk id="299" creationId="{187E1DDD-3D30-4CA8-8F4D-DDAB69835C2F}"/>
          </ac:spMkLst>
        </pc:spChg>
        <pc:spChg chg="add mod">
          <ac:chgData name="Matt Carlson" userId="0e792f37f00095d9" providerId="LiveId" clId="{99C7D217-F11B-4950-AF7E-3C401041C11C}" dt="2019-10-26T06:32:55.904" v="35" actId="1076"/>
          <ac:spMkLst>
            <pc:docMk/>
            <pc:sldMk cId="0" sldId="274"/>
            <ac:spMk id="320" creationId="{0481D975-94C0-49E3-AA04-865A28F8D2F3}"/>
          </ac:spMkLst>
        </pc:spChg>
        <pc:spChg chg="add mod">
          <ac:chgData name="Matt Carlson" userId="0e792f37f00095d9" providerId="LiveId" clId="{99C7D217-F11B-4950-AF7E-3C401041C11C}" dt="2019-10-26T06:32:55.904" v="35" actId="1076"/>
          <ac:spMkLst>
            <pc:docMk/>
            <pc:sldMk cId="0" sldId="274"/>
            <ac:spMk id="363" creationId="{D934015D-666F-414E-8117-C8BDDF903DB0}"/>
          </ac:spMkLst>
        </pc:spChg>
        <pc:grpChg chg="del">
          <ac:chgData name="Matt Carlson" userId="0e792f37f00095d9" providerId="LiveId" clId="{99C7D217-F11B-4950-AF7E-3C401041C11C}" dt="2019-10-26T06:32:17.319" v="0" actId="478"/>
          <ac:grpSpMkLst>
            <pc:docMk/>
            <pc:sldMk cId="0" sldId="274"/>
            <ac:grpSpMk id="94" creationId="{27790BD9-BEEA-418B-B1A2-AF823F41474A}"/>
          </ac:grpSpMkLst>
        </pc:grpChg>
        <pc:grpChg chg="del">
          <ac:chgData name="Matt Carlson" userId="0e792f37f00095d9" providerId="LiveId" clId="{99C7D217-F11B-4950-AF7E-3C401041C11C}" dt="2019-10-26T06:32:17.319" v="0" actId="478"/>
          <ac:grpSpMkLst>
            <pc:docMk/>
            <pc:sldMk cId="0" sldId="274"/>
            <ac:grpSpMk id="99" creationId="{1088E2CB-38C0-42E2-9CA7-82AB912EBC97}"/>
          </ac:grpSpMkLst>
        </pc:grpChg>
        <pc:grpChg chg="del">
          <ac:chgData name="Matt Carlson" userId="0e792f37f00095d9" providerId="LiveId" clId="{99C7D217-F11B-4950-AF7E-3C401041C11C}" dt="2019-10-26T06:32:17.319" v="0" actId="478"/>
          <ac:grpSpMkLst>
            <pc:docMk/>
            <pc:sldMk cId="0" sldId="274"/>
            <ac:grpSpMk id="103" creationId="{72EA427E-9FCD-48D2-9CC5-B08471D0A8B5}"/>
          </ac:grpSpMkLst>
        </pc:grpChg>
        <pc:grpChg chg="del">
          <ac:chgData name="Matt Carlson" userId="0e792f37f00095d9" providerId="LiveId" clId="{99C7D217-F11B-4950-AF7E-3C401041C11C}" dt="2019-10-26T06:32:17.319" v="0" actId="478"/>
          <ac:grpSpMkLst>
            <pc:docMk/>
            <pc:sldMk cId="0" sldId="274"/>
            <ac:grpSpMk id="107" creationId="{50B46513-00B9-4BEB-8D78-DFC58D5E010E}"/>
          </ac:grpSpMkLst>
        </pc:grpChg>
        <pc:grpChg chg="del">
          <ac:chgData name="Matt Carlson" userId="0e792f37f00095d9" providerId="LiveId" clId="{99C7D217-F11B-4950-AF7E-3C401041C11C}" dt="2019-10-26T06:32:17.319" v="0" actId="478"/>
          <ac:grpSpMkLst>
            <pc:docMk/>
            <pc:sldMk cId="0" sldId="274"/>
            <ac:grpSpMk id="121" creationId="{FA30A923-5ACD-49BB-A232-64641C44B1B6}"/>
          </ac:grpSpMkLst>
        </pc:grpChg>
        <pc:grpChg chg="del">
          <ac:chgData name="Matt Carlson" userId="0e792f37f00095d9" providerId="LiveId" clId="{99C7D217-F11B-4950-AF7E-3C401041C11C}" dt="2019-10-26T06:32:17.319" v="0" actId="478"/>
          <ac:grpSpMkLst>
            <pc:docMk/>
            <pc:sldMk cId="0" sldId="274"/>
            <ac:grpSpMk id="131" creationId="{93B55ABA-C5B9-4765-BC5F-79DE62D8D2B0}"/>
          </ac:grpSpMkLst>
        </pc:grpChg>
        <pc:grpChg chg="del">
          <ac:chgData name="Matt Carlson" userId="0e792f37f00095d9" providerId="LiveId" clId="{99C7D217-F11B-4950-AF7E-3C401041C11C}" dt="2019-10-26T06:32:17.319" v="0" actId="478"/>
          <ac:grpSpMkLst>
            <pc:docMk/>
            <pc:sldMk cId="0" sldId="274"/>
            <ac:grpSpMk id="137" creationId="{EBF2C90A-4BF2-4DB0-A873-F95967F48BF5}"/>
          </ac:grpSpMkLst>
        </pc:grpChg>
        <pc:grpChg chg="del">
          <ac:chgData name="Matt Carlson" userId="0e792f37f00095d9" providerId="LiveId" clId="{99C7D217-F11B-4950-AF7E-3C401041C11C}" dt="2019-10-26T06:32:17.319" v="0" actId="478"/>
          <ac:grpSpMkLst>
            <pc:docMk/>
            <pc:sldMk cId="0" sldId="274"/>
            <ac:grpSpMk id="156" creationId="{89631BCC-1521-4006-A23C-61BA39FD6070}"/>
          </ac:grpSpMkLst>
        </pc:grpChg>
        <pc:grpChg chg="del">
          <ac:chgData name="Matt Carlson" userId="0e792f37f00095d9" providerId="LiveId" clId="{99C7D217-F11B-4950-AF7E-3C401041C11C}" dt="2019-10-26T06:32:17.319" v="0" actId="478"/>
          <ac:grpSpMkLst>
            <pc:docMk/>
            <pc:sldMk cId="0" sldId="274"/>
            <ac:grpSpMk id="160" creationId="{9611A534-015E-4201-ABA0-78D6D38955A7}"/>
          </ac:grpSpMkLst>
        </pc:grpChg>
        <pc:grpChg chg="del">
          <ac:chgData name="Matt Carlson" userId="0e792f37f00095d9" providerId="LiveId" clId="{99C7D217-F11B-4950-AF7E-3C401041C11C}" dt="2019-10-26T06:32:17.319" v="0" actId="478"/>
          <ac:grpSpMkLst>
            <pc:docMk/>
            <pc:sldMk cId="0" sldId="274"/>
            <ac:grpSpMk id="165" creationId="{25146144-9949-4D9F-8A72-9B05037883D1}"/>
          </ac:grpSpMkLst>
        </pc:grpChg>
        <pc:grpChg chg="del">
          <ac:chgData name="Matt Carlson" userId="0e792f37f00095d9" providerId="LiveId" clId="{99C7D217-F11B-4950-AF7E-3C401041C11C}" dt="2019-10-26T06:32:17.319" v="0" actId="478"/>
          <ac:grpSpMkLst>
            <pc:docMk/>
            <pc:sldMk cId="0" sldId="274"/>
            <ac:grpSpMk id="171" creationId="{176051A8-1624-4380-8DCC-DCE4FC159E43}"/>
          </ac:grpSpMkLst>
        </pc:grpChg>
        <pc:grpChg chg="del">
          <ac:chgData name="Matt Carlson" userId="0e792f37f00095d9" providerId="LiveId" clId="{99C7D217-F11B-4950-AF7E-3C401041C11C}" dt="2019-10-26T06:32:17.319" v="0" actId="478"/>
          <ac:grpSpMkLst>
            <pc:docMk/>
            <pc:sldMk cId="0" sldId="274"/>
            <ac:grpSpMk id="175" creationId="{79E4790B-9D76-4406-A346-36758CC95AAA}"/>
          </ac:grpSpMkLst>
        </pc:grpChg>
        <pc:grpChg chg="del">
          <ac:chgData name="Matt Carlson" userId="0e792f37f00095d9" providerId="LiveId" clId="{99C7D217-F11B-4950-AF7E-3C401041C11C}" dt="2019-10-26T06:32:17.319" v="0" actId="478"/>
          <ac:grpSpMkLst>
            <pc:docMk/>
            <pc:sldMk cId="0" sldId="274"/>
            <ac:grpSpMk id="178" creationId="{84FA9450-BAB7-4533-817B-E5C759EA8725}"/>
          </ac:grpSpMkLst>
        </pc:grpChg>
        <pc:grpChg chg="del">
          <ac:chgData name="Matt Carlson" userId="0e792f37f00095d9" providerId="LiveId" clId="{99C7D217-F11B-4950-AF7E-3C401041C11C}" dt="2019-10-26T06:32:17.319" v="0" actId="478"/>
          <ac:grpSpMkLst>
            <pc:docMk/>
            <pc:sldMk cId="0" sldId="274"/>
            <ac:grpSpMk id="181" creationId="{E6B74595-3CBF-48D5-A7E6-0C78137A4D84}"/>
          </ac:grpSpMkLst>
        </pc:grpChg>
        <pc:grpChg chg="del">
          <ac:chgData name="Matt Carlson" userId="0e792f37f00095d9" providerId="LiveId" clId="{99C7D217-F11B-4950-AF7E-3C401041C11C}" dt="2019-10-26T06:32:17.319" v="0" actId="478"/>
          <ac:grpSpMkLst>
            <pc:docMk/>
            <pc:sldMk cId="0" sldId="274"/>
            <ac:grpSpMk id="184" creationId="{359A6503-66E1-4262-B52C-1AA3783DEF63}"/>
          </ac:grpSpMkLst>
        </pc:grpChg>
        <pc:grpChg chg="del">
          <ac:chgData name="Matt Carlson" userId="0e792f37f00095d9" providerId="LiveId" clId="{99C7D217-F11B-4950-AF7E-3C401041C11C}" dt="2019-10-26T06:32:17.319" v="0" actId="478"/>
          <ac:grpSpMkLst>
            <pc:docMk/>
            <pc:sldMk cId="0" sldId="274"/>
            <ac:grpSpMk id="189" creationId="{ED1E0927-4A50-4C5B-8215-3FF70B6CECF6}"/>
          </ac:grpSpMkLst>
        </pc:grpChg>
        <pc:grpChg chg="add mod">
          <ac:chgData name="Matt Carlson" userId="0e792f37f00095d9" providerId="LiveId" clId="{99C7D217-F11B-4950-AF7E-3C401041C11C}" dt="2019-10-26T06:32:20.015" v="2"/>
          <ac:grpSpMkLst>
            <pc:docMk/>
            <pc:sldMk cId="0" sldId="274"/>
            <ac:grpSpMk id="193" creationId="{FBD140F4-7D9D-4AF4-A796-82F451A7AB4A}"/>
          </ac:grpSpMkLst>
        </pc:grpChg>
        <pc:grpChg chg="add mod">
          <ac:chgData name="Matt Carlson" userId="0e792f37f00095d9" providerId="LiveId" clId="{99C7D217-F11B-4950-AF7E-3C401041C11C}" dt="2019-10-26T06:32:20.015" v="2"/>
          <ac:grpSpMkLst>
            <pc:docMk/>
            <pc:sldMk cId="0" sldId="274"/>
            <ac:grpSpMk id="194" creationId="{3A809D9B-5E77-4B18-AFA9-73B3061D9828}"/>
          </ac:grpSpMkLst>
        </pc:grpChg>
        <pc:grpChg chg="add mod">
          <ac:chgData name="Matt Carlson" userId="0e792f37f00095d9" providerId="LiveId" clId="{99C7D217-F11B-4950-AF7E-3C401041C11C}" dt="2019-10-26T06:32:20.015" v="2"/>
          <ac:grpSpMkLst>
            <pc:docMk/>
            <pc:sldMk cId="0" sldId="274"/>
            <ac:grpSpMk id="195" creationId="{017C63F5-EEE0-4805-A195-51F2AAC4AFFD}"/>
          </ac:grpSpMkLst>
        </pc:grpChg>
        <pc:grpChg chg="add mod">
          <ac:chgData name="Matt Carlson" userId="0e792f37f00095d9" providerId="LiveId" clId="{99C7D217-F11B-4950-AF7E-3C401041C11C}" dt="2019-10-26T06:32:20.015" v="2"/>
          <ac:grpSpMkLst>
            <pc:docMk/>
            <pc:sldMk cId="0" sldId="274"/>
            <ac:grpSpMk id="196" creationId="{EAD5CF07-9560-4974-83E8-8FBB56F512F4}"/>
          </ac:grpSpMkLst>
        </pc:grpChg>
        <pc:grpChg chg="add mod">
          <ac:chgData name="Matt Carlson" userId="0e792f37f00095d9" providerId="LiveId" clId="{99C7D217-F11B-4950-AF7E-3C401041C11C}" dt="2019-10-26T06:32:20.015" v="2"/>
          <ac:grpSpMkLst>
            <pc:docMk/>
            <pc:sldMk cId="0" sldId="274"/>
            <ac:grpSpMk id="198" creationId="{B38AA5CF-4603-483F-ACB7-09ABCF681BC8}"/>
          </ac:grpSpMkLst>
        </pc:grpChg>
        <pc:grpChg chg="add mod">
          <ac:chgData name="Matt Carlson" userId="0e792f37f00095d9" providerId="LiveId" clId="{99C7D217-F11B-4950-AF7E-3C401041C11C}" dt="2019-10-26T06:32:20.015" v="2"/>
          <ac:grpSpMkLst>
            <pc:docMk/>
            <pc:sldMk cId="0" sldId="274"/>
            <ac:grpSpMk id="199" creationId="{F6533C9E-28E1-4E7E-8F0D-86142D4512D3}"/>
          </ac:grpSpMkLst>
        </pc:grpChg>
        <pc:grpChg chg="add mod">
          <ac:chgData name="Matt Carlson" userId="0e792f37f00095d9" providerId="LiveId" clId="{99C7D217-F11B-4950-AF7E-3C401041C11C}" dt="2019-10-26T06:32:20.015" v="2"/>
          <ac:grpSpMkLst>
            <pc:docMk/>
            <pc:sldMk cId="0" sldId="274"/>
            <ac:grpSpMk id="200" creationId="{B986C241-4AA4-4CED-90D7-E7D49E6D0B58}"/>
          </ac:grpSpMkLst>
        </pc:grpChg>
        <pc:grpChg chg="add mod">
          <ac:chgData name="Matt Carlson" userId="0e792f37f00095d9" providerId="LiveId" clId="{99C7D217-F11B-4950-AF7E-3C401041C11C}" dt="2019-10-26T06:32:20.015" v="2"/>
          <ac:grpSpMkLst>
            <pc:docMk/>
            <pc:sldMk cId="0" sldId="274"/>
            <ac:grpSpMk id="201" creationId="{2A16014C-BF97-472C-9B5A-0E32B0C27A93}"/>
          </ac:grpSpMkLst>
        </pc:grpChg>
        <pc:grpChg chg="add mod">
          <ac:chgData name="Matt Carlson" userId="0e792f37f00095d9" providerId="LiveId" clId="{99C7D217-F11B-4950-AF7E-3C401041C11C}" dt="2019-10-26T06:32:20.015" v="2"/>
          <ac:grpSpMkLst>
            <pc:docMk/>
            <pc:sldMk cId="0" sldId="274"/>
            <ac:grpSpMk id="202" creationId="{B107C2F6-068C-423F-86AD-AC1814E8F853}"/>
          </ac:grpSpMkLst>
        </pc:grpChg>
        <pc:grpChg chg="add mod">
          <ac:chgData name="Matt Carlson" userId="0e792f37f00095d9" providerId="LiveId" clId="{99C7D217-F11B-4950-AF7E-3C401041C11C}" dt="2019-10-26T06:32:20.015" v="2"/>
          <ac:grpSpMkLst>
            <pc:docMk/>
            <pc:sldMk cId="0" sldId="274"/>
            <ac:grpSpMk id="204" creationId="{8BF4B6A1-F483-4E16-92DD-B96466242141}"/>
          </ac:grpSpMkLst>
        </pc:grpChg>
        <pc:grpChg chg="add mod">
          <ac:chgData name="Matt Carlson" userId="0e792f37f00095d9" providerId="LiveId" clId="{99C7D217-F11B-4950-AF7E-3C401041C11C}" dt="2019-10-26T06:32:20.015" v="2"/>
          <ac:grpSpMkLst>
            <pc:docMk/>
            <pc:sldMk cId="0" sldId="274"/>
            <ac:grpSpMk id="205" creationId="{84BEACA8-7194-42FA-A873-EB7F998ECD98}"/>
          </ac:grpSpMkLst>
        </pc:grpChg>
        <pc:grpChg chg="add mod">
          <ac:chgData name="Matt Carlson" userId="0e792f37f00095d9" providerId="LiveId" clId="{99C7D217-F11B-4950-AF7E-3C401041C11C}" dt="2019-10-26T06:32:20.015" v="2"/>
          <ac:grpSpMkLst>
            <pc:docMk/>
            <pc:sldMk cId="0" sldId="274"/>
            <ac:grpSpMk id="206" creationId="{B4019924-0F1B-4D5F-ACD6-6DD2F17DA1C0}"/>
          </ac:grpSpMkLst>
        </pc:grpChg>
        <pc:grpChg chg="add mod">
          <ac:chgData name="Matt Carlson" userId="0e792f37f00095d9" providerId="LiveId" clId="{99C7D217-F11B-4950-AF7E-3C401041C11C}" dt="2019-10-26T06:32:20.015" v="2"/>
          <ac:grpSpMkLst>
            <pc:docMk/>
            <pc:sldMk cId="0" sldId="274"/>
            <ac:grpSpMk id="207" creationId="{7B4406D4-5381-47FF-9097-C019B3216CD7}"/>
          </ac:grpSpMkLst>
        </pc:grpChg>
        <pc:grpChg chg="add mod">
          <ac:chgData name="Matt Carlson" userId="0e792f37f00095d9" providerId="LiveId" clId="{99C7D217-F11B-4950-AF7E-3C401041C11C}" dt="2019-10-26T06:32:20.015" v="2"/>
          <ac:grpSpMkLst>
            <pc:docMk/>
            <pc:sldMk cId="0" sldId="274"/>
            <ac:grpSpMk id="208" creationId="{35DC5459-25A1-473E-A47F-5F4F6D025736}"/>
          </ac:grpSpMkLst>
        </pc:grpChg>
        <pc:grpChg chg="add mod">
          <ac:chgData name="Matt Carlson" userId="0e792f37f00095d9" providerId="LiveId" clId="{99C7D217-F11B-4950-AF7E-3C401041C11C}" dt="2019-10-26T06:32:20.015" v="2"/>
          <ac:grpSpMkLst>
            <pc:docMk/>
            <pc:sldMk cId="0" sldId="274"/>
            <ac:grpSpMk id="209" creationId="{D5AC0D05-58CD-4EF8-BF70-74C652D39911}"/>
          </ac:grpSpMkLst>
        </pc:grpChg>
        <pc:grpChg chg="add mod">
          <ac:chgData name="Matt Carlson" userId="0e792f37f00095d9" providerId="LiveId" clId="{99C7D217-F11B-4950-AF7E-3C401041C11C}" dt="2019-10-26T06:32:20.015" v="2"/>
          <ac:grpSpMkLst>
            <pc:docMk/>
            <pc:sldMk cId="0" sldId="274"/>
            <ac:grpSpMk id="210" creationId="{AACEDAFA-E58F-4427-9C61-D41BF60C2C64}"/>
          </ac:grpSpMkLst>
        </pc:grpChg>
        <pc:grpChg chg="add mod">
          <ac:chgData name="Matt Carlson" userId="0e792f37f00095d9" providerId="LiveId" clId="{99C7D217-F11B-4950-AF7E-3C401041C11C}" dt="2019-10-26T06:32:20.015" v="2"/>
          <ac:grpSpMkLst>
            <pc:docMk/>
            <pc:sldMk cId="0" sldId="274"/>
            <ac:grpSpMk id="222" creationId="{B26C5992-0730-444D-A240-FCC12464DA1C}"/>
          </ac:grpSpMkLst>
        </pc:grpChg>
        <pc:grpChg chg="add mod">
          <ac:chgData name="Matt Carlson" userId="0e792f37f00095d9" providerId="LiveId" clId="{99C7D217-F11B-4950-AF7E-3C401041C11C}" dt="2019-10-26T06:32:20.015" v="2"/>
          <ac:grpSpMkLst>
            <pc:docMk/>
            <pc:sldMk cId="0" sldId="274"/>
            <ac:grpSpMk id="227" creationId="{2B96DC08-52C6-49D1-9E5F-57B7F069B32D}"/>
          </ac:grpSpMkLst>
        </pc:grpChg>
        <pc:grpChg chg="add mod">
          <ac:chgData name="Matt Carlson" userId="0e792f37f00095d9" providerId="LiveId" clId="{99C7D217-F11B-4950-AF7E-3C401041C11C}" dt="2019-10-26T06:32:20.015" v="2"/>
          <ac:grpSpMkLst>
            <pc:docMk/>
            <pc:sldMk cId="0" sldId="274"/>
            <ac:grpSpMk id="230" creationId="{267EDC2F-481D-46BD-81F8-DE178C892C38}"/>
          </ac:grpSpMkLst>
        </pc:grpChg>
        <pc:grpChg chg="add mod">
          <ac:chgData name="Matt Carlson" userId="0e792f37f00095d9" providerId="LiveId" clId="{99C7D217-F11B-4950-AF7E-3C401041C11C}" dt="2019-10-26T06:32:20.015" v="2"/>
          <ac:grpSpMkLst>
            <pc:docMk/>
            <pc:sldMk cId="0" sldId="274"/>
            <ac:grpSpMk id="231" creationId="{7F830C56-1BA1-4E6E-91EE-3B9158F93A59}"/>
          </ac:grpSpMkLst>
        </pc:grpChg>
        <pc:grpChg chg="add mod">
          <ac:chgData name="Matt Carlson" userId="0e792f37f00095d9" providerId="LiveId" clId="{99C7D217-F11B-4950-AF7E-3C401041C11C}" dt="2019-10-26T06:32:20.015" v="2"/>
          <ac:grpSpMkLst>
            <pc:docMk/>
            <pc:sldMk cId="0" sldId="274"/>
            <ac:grpSpMk id="238" creationId="{1BCE2BED-0EF2-431B-BB2B-A4CBB06899DA}"/>
          </ac:grpSpMkLst>
        </pc:grpChg>
        <pc:grpChg chg="add mod">
          <ac:chgData name="Matt Carlson" userId="0e792f37f00095d9" providerId="LiveId" clId="{99C7D217-F11B-4950-AF7E-3C401041C11C}" dt="2019-10-26T06:32:20.015" v="2"/>
          <ac:grpSpMkLst>
            <pc:docMk/>
            <pc:sldMk cId="0" sldId="274"/>
            <ac:grpSpMk id="239" creationId="{AB9D1A60-18AC-4CFB-86D0-BE58C15C28B8}"/>
          </ac:grpSpMkLst>
        </pc:grpChg>
        <pc:grpChg chg="add mod">
          <ac:chgData name="Matt Carlson" userId="0e792f37f00095d9" providerId="LiveId" clId="{99C7D217-F11B-4950-AF7E-3C401041C11C}" dt="2019-10-26T06:32:20.015" v="2"/>
          <ac:grpSpMkLst>
            <pc:docMk/>
            <pc:sldMk cId="0" sldId="274"/>
            <ac:grpSpMk id="257" creationId="{88DC59A8-CEFA-4E06-8DBA-EA1385492A2E}"/>
          </ac:grpSpMkLst>
        </pc:grpChg>
        <pc:grpChg chg="add mod">
          <ac:chgData name="Matt Carlson" userId="0e792f37f00095d9" providerId="LiveId" clId="{99C7D217-F11B-4950-AF7E-3C401041C11C}" dt="2019-10-26T06:32:20.015" v="2"/>
          <ac:grpSpMkLst>
            <pc:docMk/>
            <pc:sldMk cId="0" sldId="274"/>
            <ac:grpSpMk id="258" creationId="{F535EC69-DE1C-4556-8E3C-48D04A18F944}"/>
          </ac:grpSpMkLst>
        </pc:grpChg>
        <pc:grpChg chg="add mod">
          <ac:chgData name="Matt Carlson" userId="0e792f37f00095d9" providerId="LiveId" clId="{99C7D217-F11B-4950-AF7E-3C401041C11C}" dt="2019-10-26T06:32:20.015" v="2"/>
          <ac:grpSpMkLst>
            <pc:docMk/>
            <pc:sldMk cId="0" sldId="274"/>
            <ac:grpSpMk id="259" creationId="{AB850D0D-ECF1-4C63-B08E-8C3A64287833}"/>
          </ac:grpSpMkLst>
        </pc:grpChg>
        <pc:grpChg chg="add mod">
          <ac:chgData name="Matt Carlson" userId="0e792f37f00095d9" providerId="LiveId" clId="{99C7D217-F11B-4950-AF7E-3C401041C11C}" dt="2019-10-26T06:32:20.015" v="2"/>
          <ac:grpSpMkLst>
            <pc:docMk/>
            <pc:sldMk cId="0" sldId="274"/>
            <ac:grpSpMk id="260" creationId="{67B8FC5C-4562-4431-A409-043408A695C5}"/>
          </ac:grpSpMkLst>
        </pc:grpChg>
        <pc:grpChg chg="add mod">
          <ac:chgData name="Matt Carlson" userId="0e792f37f00095d9" providerId="LiveId" clId="{99C7D217-F11B-4950-AF7E-3C401041C11C}" dt="2019-10-26T06:32:20.015" v="2"/>
          <ac:grpSpMkLst>
            <pc:docMk/>
            <pc:sldMk cId="0" sldId="274"/>
            <ac:grpSpMk id="270" creationId="{63245DC6-5D45-42DD-A3FC-9D948252577F}"/>
          </ac:grpSpMkLst>
        </pc:grpChg>
        <pc:grpChg chg="add mod">
          <ac:chgData name="Matt Carlson" userId="0e792f37f00095d9" providerId="LiveId" clId="{99C7D217-F11B-4950-AF7E-3C401041C11C}" dt="2019-10-26T06:32:20.015" v="2"/>
          <ac:grpSpMkLst>
            <pc:docMk/>
            <pc:sldMk cId="0" sldId="274"/>
            <ac:grpSpMk id="271" creationId="{D5641D40-1283-49E6-8049-D3CC86802122}"/>
          </ac:grpSpMkLst>
        </pc:grpChg>
        <pc:grpChg chg="add mod">
          <ac:chgData name="Matt Carlson" userId="0e792f37f00095d9" providerId="LiveId" clId="{99C7D217-F11B-4950-AF7E-3C401041C11C}" dt="2019-10-26T06:32:20.015" v="2"/>
          <ac:grpSpMkLst>
            <pc:docMk/>
            <pc:sldMk cId="0" sldId="274"/>
            <ac:grpSpMk id="272" creationId="{654A9CEF-4E2B-48E8-B804-0A7170A640D0}"/>
          </ac:grpSpMkLst>
        </pc:grpChg>
        <pc:grpChg chg="add mod">
          <ac:chgData name="Matt Carlson" userId="0e792f37f00095d9" providerId="LiveId" clId="{99C7D217-F11B-4950-AF7E-3C401041C11C}" dt="2019-10-26T06:32:20.015" v="2"/>
          <ac:grpSpMkLst>
            <pc:docMk/>
            <pc:sldMk cId="0" sldId="274"/>
            <ac:grpSpMk id="273" creationId="{4972EDC7-A6CE-4A54-B6D5-4310E7CF6DEB}"/>
          </ac:grpSpMkLst>
        </pc:grpChg>
        <pc:grpChg chg="add mod">
          <ac:chgData name="Matt Carlson" userId="0e792f37f00095d9" providerId="LiveId" clId="{99C7D217-F11B-4950-AF7E-3C401041C11C}" dt="2019-10-26T06:32:55.904" v="35" actId="1076"/>
          <ac:grpSpMkLst>
            <pc:docMk/>
            <pc:sldMk cId="0" sldId="274"/>
            <ac:grpSpMk id="300" creationId="{82A743B6-686D-4C72-950B-23FF897AFB4E}"/>
          </ac:grpSpMkLst>
        </pc:grpChg>
        <pc:grpChg chg="add mod">
          <ac:chgData name="Matt Carlson" userId="0e792f37f00095d9" providerId="LiveId" clId="{99C7D217-F11B-4950-AF7E-3C401041C11C}" dt="2019-10-26T06:32:55.904" v="35" actId="1076"/>
          <ac:grpSpMkLst>
            <pc:docMk/>
            <pc:sldMk cId="0" sldId="274"/>
            <ac:grpSpMk id="305" creationId="{17CA6C45-A77C-4A9A-A600-985188E78A65}"/>
          </ac:grpSpMkLst>
        </pc:grpChg>
        <pc:grpChg chg="add mod">
          <ac:chgData name="Matt Carlson" userId="0e792f37f00095d9" providerId="LiveId" clId="{99C7D217-F11B-4950-AF7E-3C401041C11C}" dt="2019-10-26T06:32:55.904" v="35" actId="1076"/>
          <ac:grpSpMkLst>
            <pc:docMk/>
            <pc:sldMk cId="0" sldId="274"/>
            <ac:grpSpMk id="310" creationId="{87A7E876-1FBB-455F-956C-329EEC55189C}"/>
          </ac:grpSpMkLst>
        </pc:grpChg>
        <pc:grpChg chg="add mod">
          <ac:chgData name="Matt Carlson" userId="0e792f37f00095d9" providerId="LiveId" clId="{99C7D217-F11B-4950-AF7E-3C401041C11C}" dt="2019-10-26T06:32:55.904" v="35" actId="1076"/>
          <ac:grpSpMkLst>
            <pc:docMk/>
            <pc:sldMk cId="0" sldId="274"/>
            <ac:grpSpMk id="315" creationId="{92F10BDB-E9F4-4BCF-B315-7E4ED8204A80}"/>
          </ac:grpSpMkLst>
        </pc:grpChg>
        <pc:grpChg chg="add mod">
          <ac:chgData name="Matt Carlson" userId="0e792f37f00095d9" providerId="LiveId" clId="{99C7D217-F11B-4950-AF7E-3C401041C11C}" dt="2019-10-26T06:32:55.904" v="35" actId="1076"/>
          <ac:grpSpMkLst>
            <pc:docMk/>
            <pc:sldMk cId="0" sldId="274"/>
            <ac:grpSpMk id="321" creationId="{778A2498-E473-4CCE-A0F7-A75C9EE4989E}"/>
          </ac:grpSpMkLst>
        </pc:grpChg>
        <pc:grpChg chg="add mod">
          <ac:chgData name="Matt Carlson" userId="0e792f37f00095d9" providerId="LiveId" clId="{99C7D217-F11B-4950-AF7E-3C401041C11C}" dt="2019-10-26T06:32:55.904" v="35" actId="1076"/>
          <ac:grpSpMkLst>
            <pc:docMk/>
            <pc:sldMk cId="0" sldId="274"/>
            <ac:grpSpMk id="335" creationId="{A9680F9F-133B-48D3-BCF1-26780FDA7373}"/>
          </ac:grpSpMkLst>
        </pc:grpChg>
        <pc:grpChg chg="add mod">
          <ac:chgData name="Matt Carlson" userId="0e792f37f00095d9" providerId="LiveId" clId="{99C7D217-F11B-4950-AF7E-3C401041C11C}" dt="2019-10-26T06:32:55.904" v="35" actId="1076"/>
          <ac:grpSpMkLst>
            <pc:docMk/>
            <pc:sldMk cId="0" sldId="274"/>
            <ac:grpSpMk id="349" creationId="{0CE73236-8401-4631-AB7A-F3A72B854728}"/>
          </ac:grpSpMkLst>
        </pc:grpChg>
        <pc:grpChg chg="add mod">
          <ac:chgData name="Matt Carlson" userId="0e792f37f00095d9" providerId="LiveId" clId="{99C7D217-F11B-4950-AF7E-3C401041C11C}" dt="2019-10-26T06:32:55.904" v="35" actId="1076"/>
          <ac:grpSpMkLst>
            <pc:docMk/>
            <pc:sldMk cId="0" sldId="274"/>
            <ac:grpSpMk id="354" creationId="{3BCF17AF-EAA3-4851-8CFD-F1F9F7950139}"/>
          </ac:grpSpMkLst>
        </pc:grpChg>
        <pc:grpChg chg="add mod">
          <ac:chgData name="Matt Carlson" userId="0e792f37f00095d9" providerId="LiveId" clId="{99C7D217-F11B-4950-AF7E-3C401041C11C}" dt="2019-10-26T06:32:55.904" v="35" actId="1076"/>
          <ac:grpSpMkLst>
            <pc:docMk/>
            <pc:sldMk cId="0" sldId="274"/>
            <ac:grpSpMk id="359" creationId="{79038262-7CB7-446A-B319-C32DCAF2A3BB}"/>
          </ac:grpSpMkLst>
        </pc:grpChg>
        <pc:grpChg chg="add mod">
          <ac:chgData name="Matt Carlson" userId="0e792f37f00095d9" providerId="LiveId" clId="{99C7D217-F11B-4950-AF7E-3C401041C11C}" dt="2019-10-26T06:32:55.904" v="35" actId="1076"/>
          <ac:grpSpMkLst>
            <pc:docMk/>
            <pc:sldMk cId="0" sldId="274"/>
            <ac:grpSpMk id="364" creationId="{195038A7-6DB5-4C58-8503-C306BF3CC92C}"/>
          </ac:grpSpMkLst>
        </pc:grpChg>
        <pc:grpChg chg="add mod">
          <ac:chgData name="Matt Carlson" userId="0e792f37f00095d9" providerId="LiveId" clId="{99C7D217-F11B-4950-AF7E-3C401041C11C}" dt="2019-10-26T06:32:55.904" v="35" actId="1076"/>
          <ac:grpSpMkLst>
            <pc:docMk/>
            <pc:sldMk cId="0" sldId="274"/>
            <ac:grpSpMk id="373" creationId="{58B7838E-5B8B-4BCB-A64F-8C284C0A893D}"/>
          </ac:grpSpMkLst>
        </pc:grpChg>
        <pc:grpChg chg="add mod">
          <ac:chgData name="Matt Carlson" userId="0e792f37f00095d9" providerId="LiveId" clId="{99C7D217-F11B-4950-AF7E-3C401041C11C}" dt="2019-10-26T06:32:55.904" v="35" actId="1076"/>
          <ac:grpSpMkLst>
            <pc:docMk/>
            <pc:sldMk cId="0" sldId="274"/>
            <ac:grpSpMk id="382" creationId="{D361BC67-F528-41F6-9796-59969CC6A6A3}"/>
          </ac:grpSpMkLst>
        </pc:grpChg>
        <pc:grpChg chg="add mod">
          <ac:chgData name="Matt Carlson" userId="0e792f37f00095d9" providerId="LiveId" clId="{99C7D217-F11B-4950-AF7E-3C401041C11C}" dt="2019-10-26T06:32:55.904" v="35" actId="1076"/>
          <ac:grpSpMkLst>
            <pc:docMk/>
            <pc:sldMk cId="0" sldId="274"/>
            <ac:grpSpMk id="388" creationId="{7AD9F9FF-3EAE-492F-920D-2B9DE24B5D55}"/>
          </ac:grpSpMkLst>
        </pc:grpChg>
        <pc:grpChg chg="add mod">
          <ac:chgData name="Matt Carlson" userId="0e792f37f00095d9" providerId="LiveId" clId="{99C7D217-F11B-4950-AF7E-3C401041C11C}" dt="2019-10-26T06:32:55.904" v="35" actId="1076"/>
          <ac:grpSpMkLst>
            <pc:docMk/>
            <pc:sldMk cId="0" sldId="274"/>
            <ac:grpSpMk id="394" creationId="{60F9B14C-86CF-49AE-9887-31B625DE0185}"/>
          </ac:grpSpMkLst>
        </pc:grpChg>
        <pc:grpChg chg="add mod">
          <ac:chgData name="Matt Carlson" userId="0e792f37f00095d9" providerId="LiveId" clId="{99C7D217-F11B-4950-AF7E-3C401041C11C}" dt="2019-10-26T06:32:55.904" v="35" actId="1076"/>
          <ac:grpSpMkLst>
            <pc:docMk/>
            <pc:sldMk cId="0" sldId="274"/>
            <ac:grpSpMk id="398" creationId="{CAA3E807-8A69-4B5C-B5CF-8229C1E9D651}"/>
          </ac:grpSpMkLst>
        </pc:grpChg>
        <pc:grpChg chg="add mod">
          <ac:chgData name="Matt Carlson" userId="0e792f37f00095d9" providerId="LiveId" clId="{99C7D217-F11B-4950-AF7E-3C401041C11C}" dt="2019-10-26T06:32:55.904" v="35" actId="1076"/>
          <ac:grpSpMkLst>
            <pc:docMk/>
            <pc:sldMk cId="0" sldId="274"/>
            <ac:grpSpMk id="402" creationId="{BA83F9CE-CD36-4C2E-995C-A7B5F03771F4}"/>
          </ac:grpSpMkLst>
        </pc:grpChg>
        <pc:graphicFrameChg chg="modGraphic">
          <ac:chgData name="Matt Carlson" userId="0e792f37f00095d9" providerId="LiveId" clId="{99C7D217-F11B-4950-AF7E-3C401041C11C}" dt="2019-10-26T06:46:00.465" v="74" actId="20577"/>
          <ac:graphicFrameMkLst>
            <pc:docMk/>
            <pc:sldMk cId="0" sldId="274"/>
            <ac:graphicFrameMk id="110" creationId="{00000000-0000-0000-0000-000000000000}"/>
          </ac:graphicFrameMkLst>
        </pc:graphicFrameChg>
        <pc:cxnChg chg="del">
          <ac:chgData name="Matt Carlson" userId="0e792f37f00095d9" providerId="LiveId" clId="{99C7D217-F11B-4950-AF7E-3C401041C11C}" dt="2019-10-26T06:32:17.319" v="0" actId="478"/>
          <ac:cxnSpMkLst>
            <pc:docMk/>
            <pc:sldMk cId="0" sldId="274"/>
            <ac:cxnSpMk id="93" creationId="{4CA13B8B-FBEE-4DA3-A2C2-BFEE77F343D1}"/>
          </ac:cxnSpMkLst>
        </pc:cxnChg>
        <pc:cxnChg chg="del">
          <ac:chgData name="Matt Carlson" userId="0e792f37f00095d9" providerId="LiveId" clId="{99C7D217-F11B-4950-AF7E-3C401041C11C}" dt="2019-10-26T06:32:17.319" v="0" actId="478"/>
          <ac:cxnSpMkLst>
            <pc:docMk/>
            <pc:sldMk cId="0" sldId="274"/>
            <ac:cxnSpMk id="98" creationId="{B022AECC-6754-452B-9826-962B405325A6}"/>
          </ac:cxnSpMkLst>
        </pc:cxnChg>
        <pc:cxnChg chg="del">
          <ac:chgData name="Matt Carlson" userId="0e792f37f00095d9" providerId="LiveId" clId="{99C7D217-F11B-4950-AF7E-3C401041C11C}" dt="2019-10-26T06:32:17.319" v="0" actId="478"/>
          <ac:cxnSpMkLst>
            <pc:docMk/>
            <pc:sldMk cId="0" sldId="274"/>
            <ac:cxnSpMk id="135" creationId="{B731693E-57F4-475D-804A-020F165BEB8A}"/>
          </ac:cxnSpMkLst>
        </pc:cxnChg>
        <pc:cxnChg chg="del">
          <ac:chgData name="Matt Carlson" userId="0e792f37f00095d9" providerId="LiveId" clId="{99C7D217-F11B-4950-AF7E-3C401041C11C}" dt="2019-10-26T06:32:17.319" v="0" actId="478"/>
          <ac:cxnSpMkLst>
            <pc:docMk/>
            <pc:sldMk cId="0" sldId="274"/>
            <ac:cxnSpMk id="154" creationId="{9EECBF10-222B-4ADA-BA36-7E6717419433}"/>
          </ac:cxnSpMkLst>
        </pc:cxnChg>
        <pc:cxnChg chg="del">
          <ac:chgData name="Matt Carlson" userId="0e792f37f00095d9" providerId="LiveId" clId="{99C7D217-F11B-4950-AF7E-3C401041C11C}" dt="2019-10-26T06:32:17.319" v="0" actId="478"/>
          <ac:cxnSpMkLst>
            <pc:docMk/>
            <pc:sldMk cId="0" sldId="274"/>
            <ac:cxnSpMk id="159" creationId="{51ED4D8B-6D94-4D6C-A96D-88913AF4C883}"/>
          </ac:cxnSpMkLst>
        </pc:cxnChg>
        <pc:cxnChg chg="del">
          <ac:chgData name="Matt Carlson" userId="0e792f37f00095d9" providerId="LiveId" clId="{99C7D217-F11B-4950-AF7E-3C401041C11C}" dt="2019-10-26T06:32:17.319" v="0" actId="478"/>
          <ac:cxnSpMkLst>
            <pc:docMk/>
            <pc:sldMk cId="0" sldId="274"/>
            <ac:cxnSpMk id="169" creationId="{04D30676-D9A3-41EB-AE2C-3D16CA412107}"/>
          </ac:cxnSpMkLst>
        </pc:cxnChg>
        <pc:cxnChg chg="del">
          <ac:chgData name="Matt Carlson" userId="0e792f37f00095d9" providerId="LiveId" clId="{99C7D217-F11B-4950-AF7E-3C401041C11C}" dt="2019-10-26T06:32:17.319" v="0" actId="478"/>
          <ac:cxnSpMkLst>
            <pc:docMk/>
            <pc:sldMk cId="0" sldId="274"/>
            <ac:cxnSpMk id="170" creationId="{E7DB753B-40A9-4C8C-9304-C858FB1A8325}"/>
          </ac:cxnSpMkLst>
        </pc:cxnChg>
        <pc:cxnChg chg="del">
          <ac:chgData name="Matt Carlson" userId="0e792f37f00095d9" providerId="LiveId" clId="{99C7D217-F11B-4950-AF7E-3C401041C11C}" dt="2019-10-26T06:32:17.319" v="0" actId="478"/>
          <ac:cxnSpMkLst>
            <pc:docMk/>
            <pc:sldMk cId="0" sldId="274"/>
            <ac:cxnSpMk id="188" creationId="{8C0264D6-1235-4CE6-9B44-00C2431614F8}"/>
          </ac:cxnSpMkLst>
        </pc:cxnChg>
        <pc:cxnChg chg="add">
          <ac:chgData name="Matt Carlson" userId="0e792f37f00095d9" providerId="LiveId" clId="{99C7D217-F11B-4950-AF7E-3C401041C11C}" dt="2019-10-26T06:32:18.141" v="1"/>
          <ac:cxnSpMkLst>
            <pc:docMk/>
            <pc:sldMk cId="0" sldId="274"/>
            <ac:cxnSpMk id="283" creationId="{C0BBDB48-13E8-4D8B-9097-1E16B96088A4}"/>
          </ac:cxnSpMkLst>
        </pc:cxnChg>
        <pc:cxnChg chg="add">
          <ac:chgData name="Matt Carlson" userId="0e792f37f00095d9" providerId="LiveId" clId="{99C7D217-F11B-4950-AF7E-3C401041C11C}" dt="2019-10-26T06:32:18.141" v="1"/>
          <ac:cxnSpMkLst>
            <pc:docMk/>
            <pc:sldMk cId="0" sldId="274"/>
            <ac:cxnSpMk id="284" creationId="{29720717-E731-4230-9D24-91E6D7E9721B}"/>
          </ac:cxnSpMkLst>
        </pc:cxnChg>
        <pc:cxnChg chg="add">
          <ac:chgData name="Matt Carlson" userId="0e792f37f00095d9" providerId="LiveId" clId="{99C7D217-F11B-4950-AF7E-3C401041C11C}" dt="2019-10-26T06:32:18.141" v="1"/>
          <ac:cxnSpMkLst>
            <pc:docMk/>
            <pc:sldMk cId="0" sldId="274"/>
            <ac:cxnSpMk id="285" creationId="{69E09EB3-7036-4EA3-9767-C91A5A7AE8E4}"/>
          </ac:cxnSpMkLst>
        </pc:cxnChg>
        <pc:cxnChg chg="add">
          <ac:chgData name="Matt Carlson" userId="0e792f37f00095d9" providerId="LiveId" clId="{99C7D217-F11B-4950-AF7E-3C401041C11C}" dt="2019-10-26T06:32:18.141" v="1"/>
          <ac:cxnSpMkLst>
            <pc:docMk/>
            <pc:sldMk cId="0" sldId="274"/>
            <ac:cxnSpMk id="286" creationId="{934D9ED1-D1EF-4C39-BB54-60EE39C2C118}"/>
          </ac:cxnSpMkLst>
        </pc:cxnChg>
        <pc:cxnChg chg="add">
          <ac:chgData name="Matt Carlson" userId="0e792f37f00095d9" providerId="LiveId" clId="{99C7D217-F11B-4950-AF7E-3C401041C11C}" dt="2019-10-26T06:32:18.141" v="1"/>
          <ac:cxnSpMkLst>
            <pc:docMk/>
            <pc:sldMk cId="0" sldId="274"/>
            <ac:cxnSpMk id="287" creationId="{F463350D-3D6E-404E-816D-35170751D5B2}"/>
          </ac:cxnSpMkLst>
        </pc:cxnChg>
        <pc:cxnChg chg="add">
          <ac:chgData name="Matt Carlson" userId="0e792f37f00095d9" providerId="LiveId" clId="{99C7D217-F11B-4950-AF7E-3C401041C11C}" dt="2019-10-26T06:32:18.141" v="1"/>
          <ac:cxnSpMkLst>
            <pc:docMk/>
            <pc:sldMk cId="0" sldId="274"/>
            <ac:cxnSpMk id="288" creationId="{EB01E4D9-746E-4583-AFB1-934AE9E17975}"/>
          </ac:cxnSpMkLst>
        </pc:cxnChg>
        <pc:cxnChg chg="add">
          <ac:chgData name="Matt Carlson" userId="0e792f37f00095d9" providerId="LiveId" clId="{99C7D217-F11B-4950-AF7E-3C401041C11C}" dt="2019-10-26T06:32:18.141" v="1"/>
          <ac:cxnSpMkLst>
            <pc:docMk/>
            <pc:sldMk cId="0" sldId="274"/>
            <ac:cxnSpMk id="289" creationId="{4A6E6747-BD38-4201-A307-B450E17B8B6A}"/>
          </ac:cxnSpMkLst>
        </pc:cxnChg>
        <pc:cxnChg chg="add">
          <ac:chgData name="Matt Carlson" userId="0e792f37f00095d9" providerId="LiveId" clId="{99C7D217-F11B-4950-AF7E-3C401041C11C}" dt="2019-10-26T06:32:18.141" v="1"/>
          <ac:cxnSpMkLst>
            <pc:docMk/>
            <pc:sldMk cId="0" sldId="274"/>
            <ac:cxnSpMk id="290" creationId="{85EF4E4C-0224-4999-984D-BB4B9DF2018B}"/>
          </ac:cxnSpMkLst>
        </pc:cxnChg>
        <pc:cxnChg chg="add">
          <ac:chgData name="Matt Carlson" userId="0e792f37f00095d9" providerId="LiveId" clId="{99C7D217-F11B-4950-AF7E-3C401041C11C}" dt="2019-10-26T06:32:18.141" v="1"/>
          <ac:cxnSpMkLst>
            <pc:docMk/>
            <pc:sldMk cId="0" sldId="274"/>
            <ac:cxnSpMk id="291" creationId="{8B8A9F87-22CB-4A33-95C0-E5CC18B9EA5D}"/>
          </ac:cxnSpMkLst>
        </pc:cxnChg>
        <pc:cxnChg chg="add">
          <ac:chgData name="Matt Carlson" userId="0e792f37f00095d9" providerId="LiveId" clId="{99C7D217-F11B-4950-AF7E-3C401041C11C}" dt="2019-10-26T06:32:18.141" v="1"/>
          <ac:cxnSpMkLst>
            <pc:docMk/>
            <pc:sldMk cId="0" sldId="274"/>
            <ac:cxnSpMk id="292" creationId="{A7CE69E4-A1E8-48D1-8E36-027A720C0713}"/>
          </ac:cxnSpMkLst>
        </pc:cxnChg>
        <pc:cxnChg chg="add">
          <ac:chgData name="Matt Carlson" userId="0e792f37f00095d9" providerId="LiveId" clId="{99C7D217-F11B-4950-AF7E-3C401041C11C}" dt="2019-10-26T06:32:18.141" v="1"/>
          <ac:cxnSpMkLst>
            <pc:docMk/>
            <pc:sldMk cId="0" sldId="274"/>
            <ac:cxnSpMk id="293" creationId="{4334B1A2-3FA5-4EE2-95B6-02864611BF97}"/>
          </ac:cxnSpMkLst>
        </pc:cxnChg>
        <pc:cxnChg chg="add">
          <ac:chgData name="Matt Carlson" userId="0e792f37f00095d9" providerId="LiveId" clId="{99C7D217-F11B-4950-AF7E-3C401041C11C}" dt="2019-10-26T06:32:18.141" v="1"/>
          <ac:cxnSpMkLst>
            <pc:docMk/>
            <pc:sldMk cId="0" sldId="274"/>
            <ac:cxnSpMk id="294" creationId="{02E10A51-4ECD-4E13-B627-1D3AE780E2F1}"/>
          </ac:cxnSpMkLst>
        </pc:cxnChg>
        <pc:cxnChg chg="add">
          <ac:chgData name="Matt Carlson" userId="0e792f37f00095d9" providerId="LiveId" clId="{99C7D217-F11B-4950-AF7E-3C401041C11C}" dt="2019-10-26T06:32:18.141" v="1"/>
          <ac:cxnSpMkLst>
            <pc:docMk/>
            <pc:sldMk cId="0" sldId="274"/>
            <ac:cxnSpMk id="295" creationId="{D98693FB-9948-4573-9E04-313AC98DBEC9}"/>
          </ac:cxnSpMkLst>
        </pc:cxnChg>
        <pc:cxnChg chg="add">
          <ac:chgData name="Matt Carlson" userId="0e792f37f00095d9" providerId="LiveId" clId="{99C7D217-F11B-4950-AF7E-3C401041C11C}" dt="2019-10-26T06:32:18.141" v="1"/>
          <ac:cxnSpMkLst>
            <pc:docMk/>
            <pc:sldMk cId="0" sldId="274"/>
            <ac:cxnSpMk id="296" creationId="{C29F63D8-47A1-479D-880A-E751239565B7}"/>
          </ac:cxnSpMkLst>
        </pc:cxnChg>
        <pc:cxnChg chg="add">
          <ac:chgData name="Matt Carlson" userId="0e792f37f00095d9" providerId="LiveId" clId="{99C7D217-F11B-4950-AF7E-3C401041C11C}" dt="2019-10-26T06:32:18.141" v="1"/>
          <ac:cxnSpMkLst>
            <pc:docMk/>
            <pc:sldMk cId="0" sldId="274"/>
            <ac:cxnSpMk id="297" creationId="{3C5669F7-F669-4C88-B8A7-EE8CA17E59C1}"/>
          </ac:cxnSpMkLst>
        </pc:cxnChg>
        <pc:cxnChg chg="add">
          <ac:chgData name="Matt Carlson" userId="0e792f37f00095d9" providerId="LiveId" clId="{99C7D217-F11B-4950-AF7E-3C401041C11C}" dt="2019-10-26T06:32:18.141" v="1"/>
          <ac:cxnSpMkLst>
            <pc:docMk/>
            <pc:sldMk cId="0" sldId="274"/>
            <ac:cxnSpMk id="298" creationId="{C7B0219A-C690-4F76-9FBE-7C8AF4BD6235}"/>
          </ac:cxnSpMkLst>
        </pc:cxnChg>
      </pc:sldChg>
      <pc:sldChg chg="del">
        <pc:chgData name="Matt Carlson" userId="0e792f37f00095d9" providerId="LiveId" clId="{99C7D217-F11B-4950-AF7E-3C401041C11C}" dt="2019-10-26T06:39:00.478" v="63" actId="47"/>
        <pc:sldMkLst>
          <pc:docMk/>
          <pc:sldMk cId="0" sldId="275"/>
        </pc:sldMkLst>
      </pc:sldChg>
      <pc:sldChg chg="del">
        <pc:chgData name="Matt Carlson" userId="0e792f37f00095d9" providerId="LiveId" clId="{99C7D217-F11B-4950-AF7E-3C401041C11C}" dt="2019-10-26T06:39:00.478" v="63" actId="47"/>
        <pc:sldMkLst>
          <pc:docMk/>
          <pc:sldMk cId="0" sldId="276"/>
        </pc:sldMkLst>
      </pc:sldChg>
      <pc:sldChg chg="del">
        <pc:chgData name="Matt Carlson" userId="0e792f37f00095d9" providerId="LiveId" clId="{99C7D217-F11B-4950-AF7E-3C401041C11C}" dt="2019-10-26T06:39:00.478" v="63" actId="47"/>
        <pc:sldMkLst>
          <pc:docMk/>
          <pc:sldMk cId="0" sldId="279"/>
        </pc:sldMkLst>
      </pc:sldChg>
      <pc:sldChg chg="del">
        <pc:chgData name="Matt Carlson" userId="0e792f37f00095d9" providerId="LiveId" clId="{99C7D217-F11B-4950-AF7E-3C401041C11C}" dt="2019-10-26T06:39:00.478" v="63" actId="47"/>
        <pc:sldMkLst>
          <pc:docMk/>
          <pc:sldMk cId="0" sldId="280"/>
        </pc:sldMkLst>
      </pc:sldChg>
      <pc:sldChg chg="del">
        <pc:chgData name="Matt Carlson" userId="0e792f37f00095d9" providerId="LiveId" clId="{99C7D217-F11B-4950-AF7E-3C401041C11C}" dt="2019-10-26T06:39:00.478" v="63" actId="47"/>
        <pc:sldMkLst>
          <pc:docMk/>
          <pc:sldMk cId="0" sldId="281"/>
        </pc:sldMkLst>
      </pc:sldChg>
    </pc:docChg>
  </pc:docChgLst>
  <pc:docChgLst>
    <pc:chgData name="Matt Carlson" userId="0e792f37f00095d9" providerId="LiveId" clId="{5CFCC283-3760-4963-8178-2319E33C76D7}"/>
    <pc:docChg chg="undo modSld">
      <pc:chgData name="Matt Carlson" userId="0e792f37f00095d9" providerId="LiveId" clId="{5CFCC283-3760-4963-8178-2319E33C76D7}" dt="2019-04-27T04:48:25.269" v="38" actId="1076"/>
      <pc:docMkLst>
        <pc:docMk/>
      </pc:docMkLst>
      <pc:sldChg chg="addSp delSp modSp">
        <pc:chgData name="Matt Carlson" userId="0e792f37f00095d9" providerId="LiveId" clId="{5CFCC283-3760-4963-8178-2319E33C76D7}" dt="2019-04-27T04:48:25.269" v="38" actId="1076"/>
        <pc:sldMkLst>
          <pc:docMk/>
          <pc:sldMk cId="0" sldId="274"/>
        </pc:sldMkLst>
        <pc:spChg chg="add del">
          <ac:chgData name="Matt Carlson" userId="0e792f37f00095d9" providerId="LiveId" clId="{5CFCC283-3760-4963-8178-2319E33C76D7}" dt="2019-04-27T04:48:24.867" v="37" actId="478"/>
          <ac:spMkLst>
            <pc:docMk/>
            <pc:sldMk cId="0" sldId="274"/>
            <ac:spMk id="3094" creationId="{00000000-0000-0000-0000-000000000000}"/>
          </ac:spMkLst>
        </pc:spChg>
        <pc:spChg chg="add del">
          <ac:chgData name="Matt Carlson" userId="0e792f37f00095d9" providerId="LiveId" clId="{5CFCC283-3760-4963-8178-2319E33C76D7}" dt="2019-04-27T04:48:24.867" v="37" actId="478"/>
          <ac:spMkLst>
            <pc:docMk/>
            <pc:sldMk cId="0" sldId="274"/>
            <ac:spMk id="3095" creationId="{00000000-0000-0000-0000-000000000000}"/>
          </ac:spMkLst>
        </pc:spChg>
        <pc:spChg chg="add del">
          <ac:chgData name="Matt Carlson" userId="0e792f37f00095d9" providerId="LiveId" clId="{5CFCC283-3760-4963-8178-2319E33C76D7}" dt="2019-04-27T04:48:24.867" v="37" actId="478"/>
          <ac:spMkLst>
            <pc:docMk/>
            <pc:sldMk cId="0" sldId="274"/>
            <ac:spMk id="3096" creationId="{00000000-0000-0000-0000-000000000000}"/>
          </ac:spMkLst>
        </pc:s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090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091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092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093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1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2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3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4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5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6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7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8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9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10" creationId="{00000000-0000-0000-0000-000000000000}"/>
          </ac:grpSpMkLst>
        </pc:grpChg>
        <pc:grpChg chg="mod">
          <ac:chgData name="Matt Carlson" userId="0e792f37f00095d9" providerId="LiveId" clId="{5CFCC283-3760-4963-8178-2319E33C76D7}" dt="2019-04-27T04:48:25.269" v="38" actId="1076"/>
          <ac:grpSpMkLst>
            <pc:docMk/>
            <pc:sldMk cId="0" sldId="274"/>
            <ac:grpSpMk id="3111" creationId="{00000000-0000-0000-0000-000000000000}"/>
          </ac:grpSpMkLst>
        </pc:grpChg>
        <pc:graphicFrameChg chg="mod modGraphic">
          <ac:chgData name="Matt Carlson" userId="0e792f37f00095d9" providerId="LiveId" clId="{5CFCC283-3760-4963-8178-2319E33C76D7}" dt="2019-04-27T04:47:45.993" v="34" actId="20577"/>
          <ac:graphicFrameMkLst>
            <pc:docMk/>
            <pc:sldMk cId="0" sldId="274"/>
            <ac:graphicFrameMk id="110" creationId="{00000000-0000-0000-0000-000000000000}"/>
          </ac:graphicFrameMkLst>
        </pc:graphicFrameChg>
        <pc:cxnChg chg="add del">
          <ac:chgData name="Matt Carlson" userId="0e792f37f00095d9" providerId="LiveId" clId="{5CFCC283-3760-4963-8178-2319E33C76D7}" dt="2019-04-27T04:48:24.867" v="37" actId="478"/>
          <ac:cxnSpMkLst>
            <pc:docMk/>
            <pc:sldMk cId="0" sldId="274"/>
            <ac:cxnSpMk id="144" creationId="{00000000-0000-0000-0000-000000000000}"/>
          </ac:cxnSpMkLst>
        </pc:cxnChg>
      </pc:sldChg>
    </pc:docChg>
  </pc:docChgLst>
  <pc:docChgLst>
    <pc:chgData name="Matt Carlson" userId="0e792f37f00095d9" providerId="LiveId" clId="{8DC949DC-8723-459A-93E0-F38992DC6CF5}"/>
    <pc:docChg chg="undo modSld">
      <pc:chgData name="Matt Carlson" userId="0e792f37f00095d9" providerId="LiveId" clId="{8DC949DC-8723-459A-93E0-F38992DC6CF5}" dt="2019-05-26T05:50:36.707" v="27" actId="1076"/>
      <pc:docMkLst>
        <pc:docMk/>
      </pc:docMkLst>
      <pc:sldChg chg="addSp delSp modSp">
        <pc:chgData name="Matt Carlson" userId="0e792f37f00095d9" providerId="LiveId" clId="{8DC949DC-8723-459A-93E0-F38992DC6CF5}" dt="2019-05-26T05:49:56.975" v="21"/>
        <pc:sldMkLst>
          <pc:docMk/>
          <pc:sldMk cId="0" sldId="274"/>
        </pc:sldMkLst>
        <pc:spChg chg="add">
          <ac:chgData name="Matt Carlson" userId="0e792f37f00095d9" providerId="LiveId" clId="{8DC949DC-8723-459A-93E0-F38992DC6CF5}" dt="2019-05-26T05:49:56.975" v="21"/>
          <ac:spMkLst>
            <pc:docMk/>
            <pc:sldMk cId="0" sldId="274"/>
            <ac:spMk id="118" creationId="{E9657081-D875-45AB-B0A7-30FF72C745A0}"/>
          </ac:spMkLst>
        </pc:spChg>
        <pc:spChg chg="add">
          <ac:chgData name="Matt Carlson" userId="0e792f37f00095d9" providerId="LiveId" clId="{8DC949DC-8723-459A-93E0-F38992DC6CF5}" dt="2019-05-26T05:49:56.975" v="21"/>
          <ac:spMkLst>
            <pc:docMk/>
            <pc:sldMk cId="0" sldId="274"/>
            <ac:spMk id="119" creationId="{7FC3AE37-2EA0-4685-B2E8-909CCE367F2B}"/>
          </ac:spMkLst>
        </pc:spChg>
        <pc:spChg chg="add">
          <ac:chgData name="Matt Carlson" userId="0e792f37f00095d9" providerId="LiveId" clId="{8DC949DC-8723-459A-93E0-F38992DC6CF5}" dt="2019-05-26T05:49:56.975" v="21"/>
          <ac:spMkLst>
            <pc:docMk/>
            <pc:sldMk cId="0" sldId="274"/>
            <ac:spMk id="120" creationId="{87944975-712A-4246-85B4-7D3D5AB1986A}"/>
          </ac:spMkLst>
        </pc:spChg>
        <pc:spChg chg="add">
          <ac:chgData name="Matt Carlson" userId="0e792f37f00095d9" providerId="LiveId" clId="{8DC949DC-8723-459A-93E0-F38992DC6CF5}" dt="2019-05-26T05:49:56.975" v="21"/>
          <ac:spMkLst>
            <pc:docMk/>
            <pc:sldMk cId="0" sldId="274"/>
            <ac:spMk id="136" creationId="{00A5F534-C8E3-416C-9AD7-C2B68FDECDE9}"/>
          </ac:spMkLst>
        </pc:spChg>
        <pc:spChg chg="add">
          <ac:chgData name="Matt Carlson" userId="0e792f37f00095d9" providerId="LiveId" clId="{8DC949DC-8723-459A-93E0-F38992DC6CF5}" dt="2019-05-26T05:49:56.975" v="21"/>
          <ac:spMkLst>
            <pc:docMk/>
            <pc:sldMk cId="0" sldId="274"/>
            <ac:spMk id="151" creationId="{CCCB2A0D-3183-49B0-A049-CEFD6AEA49F9}"/>
          </ac:spMkLst>
        </pc:spChg>
        <pc:spChg chg="add">
          <ac:chgData name="Matt Carlson" userId="0e792f37f00095d9" providerId="LiveId" clId="{8DC949DC-8723-459A-93E0-F38992DC6CF5}" dt="2019-05-26T05:49:56.975" v="21"/>
          <ac:spMkLst>
            <pc:docMk/>
            <pc:sldMk cId="0" sldId="274"/>
            <ac:spMk id="152" creationId="{6B8A7F71-2C5C-4112-8383-21676019C80A}"/>
          </ac:spMkLst>
        </pc:spChg>
        <pc:spChg chg="add">
          <ac:chgData name="Matt Carlson" userId="0e792f37f00095d9" providerId="LiveId" clId="{8DC949DC-8723-459A-93E0-F38992DC6CF5}" dt="2019-05-26T05:49:56.975" v="21"/>
          <ac:spMkLst>
            <pc:docMk/>
            <pc:sldMk cId="0" sldId="274"/>
            <ac:spMk id="153" creationId="{1D41B59E-19E1-4D25-B179-55E400DA43EC}"/>
          </ac:spMkLst>
        </pc:spChg>
        <pc:spChg chg="add">
          <ac:chgData name="Matt Carlson" userId="0e792f37f00095d9" providerId="LiveId" clId="{8DC949DC-8723-459A-93E0-F38992DC6CF5}" dt="2019-05-26T05:49:56.975" v="21"/>
          <ac:spMkLst>
            <pc:docMk/>
            <pc:sldMk cId="0" sldId="274"/>
            <ac:spMk id="155" creationId="{21895EC6-2A93-4685-8A34-78F67FBD1338}"/>
          </ac:spMkLst>
        </pc:spChg>
        <pc:spChg chg="add">
          <ac:chgData name="Matt Carlson" userId="0e792f37f00095d9" providerId="LiveId" clId="{8DC949DC-8723-459A-93E0-F38992DC6CF5}" dt="2019-05-26T05:49:56.975" v="21"/>
          <ac:spMkLst>
            <pc:docMk/>
            <pc:sldMk cId="0" sldId="274"/>
            <ac:spMk id="164" creationId="{9937EA5F-A543-4CC2-BD8B-80938E657CBE}"/>
          </ac:spMkLst>
        </pc:spChg>
        <pc:spChg chg="del">
          <ac:chgData name="Matt Carlson" userId="0e792f37f00095d9" providerId="LiveId" clId="{8DC949DC-8723-459A-93E0-F38992DC6CF5}" dt="2019-05-26T05:49:42.609" v="19" actId="478"/>
          <ac:spMkLst>
            <pc:docMk/>
            <pc:sldMk cId="0" sldId="274"/>
            <ac:spMk id="3094" creationId="{00000000-0000-0000-0000-000000000000}"/>
          </ac:spMkLst>
        </pc:spChg>
        <pc:spChg chg="del">
          <ac:chgData name="Matt Carlson" userId="0e792f37f00095d9" providerId="LiveId" clId="{8DC949DC-8723-459A-93E0-F38992DC6CF5}" dt="2019-05-26T05:49:42.609" v="19" actId="478"/>
          <ac:spMkLst>
            <pc:docMk/>
            <pc:sldMk cId="0" sldId="274"/>
            <ac:spMk id="3095" creationId="{00000000-0000-0000-0000-000000000000}"/>
          </ac:spMkLst>
        </pc:spChg>
        <pc:spChg chg="del">
          <ac:chgData name="Matt Carlson" userId="0e792f37f00095d9" providerId="LiveId" clId="{8DC949DC-8723-459A-93E0-F38992DC6CF5}" dt="2019-05-26T05:49:42.609" v="19" actId="478"/>
          <ac:spMkLst>
            <pc:docMk/>
            <pc:sldMk cId="0" sldId="274"/>
            <ac:spMk id="3096" creationId="{00000000-0000-0000-0000-000000000000}"/>
          </ac:spMkLst>
        </pc:spChg>
        <pc:spChg chg="del">
          <ac:chgData name="Matt Carlson" userId="0e792f37f00095d9" providerId="LiveId" clId="{8DC949DC-8723-459A-93E0-F38992DC6CF5}" dt="2019-05-26T05:49:55.744" v="20" actId="478"/>
          <ac:spMkLst>
            <pc:docMk/>
            <pc:sldMk cId="0" sldId="274"/>
            <ac:spMk id="3112" creationId="{00000000-0000-0000-0000-000000000000}"/>
          </ac:spMkLst>
        </pc:s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94" creationId="{27790BD9-BEEA-418B-B1A2-AF823F41474A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99" creationId="{1088E2CB-38C0-42E2-9CA7-82AB912EBC97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03" creationId="{72EA427E-9FCD-48D2-9CC5-B08471D0A8B5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07" creationId="{50B46513-00B9-4BEB-8D78-DFC58D5E010E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21" creationId="{FA30A923-5ACD-49BB-A232-64641C44B1B6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31" creationId="{93B55ABA-C5B9-4765-BC5F-79DE62D8D2B0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37" creationId="{EBF2C90A-4BF2-4DB0-A873-F95967F48BF5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56" creationId="{89631BCC-1521-4006-A23C-61BA39FD6070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60" creationId="{9611A534-015E-4201-ABA0-78D6D38955A7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65" creationId="{25146144-9949-4D9F-8A72-9B05037883D1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71" creationId="{176051A8-1624-4380-8DCC-DCE4FC159E43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75" creationId="{79E4790B-9D76-4406-A346-36758CC95AAA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78" creationId="{84FA9450-BAB7-4533-817B-E5C759EA8725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81" creationId="{E6B74595-3CBF-48D5-A7E6-0C78137A4D84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84" creationId="{359A6503-66E1-4262-B52C-1AA3783DEF63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89" creationId="{ED1E0927-4A50-4C5B-8215-3FF70B6CECF6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090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091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092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093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01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02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03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04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05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06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07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08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09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10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11" creationId="{00000000-0000-0000-0000-000000000000}"/>
          </ac:grpSpMkLst>
        </pc:grpChg>
        <pc:graphicFrameChg chg="mod modGraphic">
          <ac:chgData name="Matt Carlson" userId="0e792f37f00095d9" providerId="LiveId" clId="{8DC949DC-8723-459A-93E0-F38992DC6CF5}" dt="2019-05-26T05:48:53.612" v="18"/>
          <ac:graphicFrameMkLst>
            <pc:docMk/>
            <pc:sldMk cId="0" sldId="274"/>
            <ac:graphicFrameMk id="110" creationId="{00000000-0000-0000-0000-000000000000}"/>
          </ac:graphicFrameMkLst>
        </pc:graphicFrameChg>
        <pc:cxnChg chg="add">
          <ac:chgData name="Matt Carlson" userId="0e792f37f00095d9" providerId="LiveId" clId="{8DC949DC-8723-459A-93E0-F38992DC6CF5}" dt="2019-05-26T05:49:56.975" v="21"/>
          <ac:cxnSpMkLst>
            <pc:docMk/>
            <pc:sldMk cId="0" sldId="274"/>
            <ac:cxnSpMk id="93" creationId="{4CA13B8B-FBEE-4DA3-A2C2-BFEE77F343D1}"/>
          </ac:cxnSpMkLst>
        </pc:cxnChg>
        <pc:cxnChg chg="add">
          <ac:chgData name="Matt Carlson" userId="0e792f37f00095d9" providerId="LiveId" clId="{8DC949DC-8723-459A-93E0-F38992DC6CF5}" dt="2019-05-26T05:49:56.975" v="21"/>
          <ac:cxnSpMkLst>
            <pc:docMk/>
            <pc:sldMk cId="0" sldId="274"/>
            <ac:cxnSpMk id="98" creationId="{B022AECC-6754-452B-9826-962B405325A6}"/>
          </ac:cxnSpMkLst>
        </pc:cxnChg>
        <pc:cxnChg chg="add">
          <ac:chgData name="Matt Carlson" userId="0e792f37f00095d9" providerId="LiveId" clId="{8DC949DC-8723-459A-93E0-F38992DC6CF5}" dt="2019-05-26T05:49:56.975" v="21"/>
          <ac:cxnSpMkLst>
            <pc:docMk/>
            <pc:sldMk cId="0" sldId="274"/>
            <ac:cxnSpMk id="135" creationId="{B731693E-57F4-475D-804A-020F165BEB8A}"/>
          </ac:cxnSpMkLst>
        </pc:cxnChg>
        <pc:cxnChg chg="del">
          <ac:chgData name="Matt Carlson" userId="0e792f37f00095d9" providerId="LiveId" clId="{8DC949DC-8723-459A-93E0-F38992DC6CF5}" dt="2019-05-26T05:49:55.744" v="20" actId="478"/>
          <ac:cxnSpMkLst>
            <pc:docMk/>
            <pc:sldMk cId="0" sldId="274"/>
            <ac:cxnSpMk id="143" creationId="{00000000-0000-0000-0000-000000000000}"/>
          </ac:cxnSpMkLst>
        </pc:cxnChg>
        <pc:cxnChg chg="del">
          <ac:chgData name="Matt Carlson" userId="0e792f37f00095d9" providerId="LiveId" clId="{8DC949DC-8723-459A-93E0-F38992DC6CF5}" dt="2019-05-26T05:49:42.609" v="19" actId="478"/>
          <ac:cxnSpMkLst>
            <pc:docMk/>
            <pc:sldMk cId="0" sldId="274"/>
            <ac:cxnSpMk id="144" creationId="{00000000-0000-0000-0000-000000000000}"/>
          </ac:cxnSpMkLst>
        </pc:cxnChg>
        <pc:cxnChg chg="del">
          <ac:chgData name="Matt Carlson" userId="0e792f37f00095d9" providerId="LiveId" clId="{8DC949DC-8723-459A-93E0-F38992DC6CF5}" dt="2019-05-26T05:49:55.744" v="20" actId="478"/>
          <ac:cxnSpMkLst>
            <pc:docMk/>
            <pc:sldMk cId="0" sldId="274"/>
            <ac:cxnSpMk id="145" creationId="{00000000-0000-0000-0000-000000000000}"/>
          </ac:cxnSpMkLst>
        </pc:cxnChg>
        <pc:cxnChg chg="del">
          <ac:chgData name="Matt Carlson" userId="0e792f37f00095d9" providerId="LiveId" clId="{8DC949DC-8723-459A-93E0-F38992DC6CF5}" dt="2019-05-26T05:49:55.744" v="20" actId="478"/>
          <ac:cxnSpMkLst>
            <pc:docMk/>
            <pc:sldMk cId="0" sldId="274"/>
            <ac:cxnSpMk id="146" creationId="{00000000-0000-0000-0000-000000000000}"/>
          </ac:cxnSpMkLst>
        </pc:cxnChg>
        <pc:cxnChg chg="add">
          <ac:chgData name="Matt Carlson" userId="0e792f37f00095d9" providerId="LiveId" clId="{8DC949DC-8723-459A-93E0-F38992DC6CF5}" dt="2019-05-26T05:49:56.975" v="21"/>
          <ac:cxnSpMkLst>
            <pc:docMk/>
            <pc:sldMk cId="0" sldId="274"/>
            <ac:cxnSpMk id="154" creationId="{9EECBF10-222B-4ADA-BA36-7E6717419433}"/>
          </ac:cxnSpMkLst>
        </pc:cxnChg>
        <pc:cxnChg chg="add">
          <ac:chgData name="Matt Carlson" userId="0e792f37f00095d9" providerId="LiveId" clId="{8DC949DC-8723-459A-93E0-F38992DC6CF5}" dt="2019-05-26T05:49:56.975" v="21"/>
          <ac:cxnSpMkLst>
            <pc:docMk/>
            <pc:sldMk cId="0" sldId="274"/>
            <ac:cxnSpMk id="159" creationId="{51ED4D8B-6D94-4D6C-A96D-88913AF4C883}"/>
          </ac:cxnSpMkLst>
        </pc:cxnChg>
        <pc:cxnChg chg="add">
          <ac:chgData name="Matt Carlson" userId="0e792f37f00095d9" providerId="LiveId" clId="{8DC949DC-8723-459A-93E0-F38992DC6CF5}" dt="2019-05-26T05:49:56.975" v="21"/>
          <ac:cxnSpMkLst>
            <pc:docMk/>
            <pc:sldMk cId="0" sldId="274"/>
            <ac:cxnSpMk id="169" creationId="{04D30676-D9A3-41EB-AE2C-3D16CA412107}"/>
          </ac:cxnSpMkLst>
        </pc:cxnChg>
        <pc:cxnChg chg="add">
          <ac:chgData name="Matt Carlson" userId="0e792f37f00095d9" providerId="LiveId" clId="{8DC949DC-8723-459A-93E0-F38992DC6CF5}" dt="2019-05-26T05:49:56.975" v="21"/>
          <ac:cxnSpMkLst>
            <pc:docMk/>
            <pc:sldMk cId="0" sldId="274"/>
            <ac:cxnSpMk id="170" creationId="{E7DB753B-40A9-4C8C-9304-C858FB1A8325}"/>
          </ac:cxnSpMkLst>
        </pc:cxnChg>
        <pc:cxnChg chg="add">
          <ac:chgData name="Matt Carlson" userId="0e792f37f00095d9" providerId="LiveId" clId="{8DC949DC-8723-459A-93E0-F38992DC6CF5}" dt="2019-05-26T05:49:56.975" v="21"/>
          <ac:cxnSpMkLst>
            <pc:docMk/>
            <pc:sldMk cId="0" sldId="274"/>
            <ac:cxnSpMk id="188" creationId="{8C0264D6-1235-4CE6-9B44-00C2431614F8}"/>
          </ac:cxnSpMkLst>
        </pc:cxnChg>
      </pc:sldChg>
      <pc:sldChg chg="addSp modSp">
        <pc:chgData name="Matt Carlson" userId="0e792f37f00095d9" providerId="LiveId" clId="{8DC949DC-8723-459A-93E0-F38992DC6CF5}" dt="2019-05-26T05:50:36.707" v="27" actId="1076"/>
        <pc:sldMkLst>
          <pc:docMk/>
          <pc:sldMk cId="0" sldId="279"/>
        </pc:sldMkLst>
        <pc:grpChg chg="add mod">
          <ac:chgData name="Matt Carlson" userId="0e792f37f00095d9" providerId="LiveId" clId="{8DC949DC-8723-459A-93E0-F38992DC6CF5}" dt="2019-05-26T05:50:18.136" v="23" actId="1076"/>
          <ac:grpSpMkLst>
            <pc:docMk/>
            <pc:sldMk cId="0" sldId="279"/>
            <ac:grpSpMk id="978" creationId="{7906B237-9A7A-4B2F-A4AB-D9CB29C5B9CF}"/>
          </ac:grpSpMkLst>
        </pc:grpChg>
        <pc:grpChg chg="add mod">
          <ac:chgData name="Matt Carlson" userId="0e792f37f00095d9" providerId="LiveId" clId="{8DC949DC-8723-459A-93E0-F38992DC6CF5}" dt="2019-05-26T05:50:32.962" v="25" actId="1076"/>
          <ac:grpSpMkLst>
            <pc:docMk/>
            <pc:sldMk cId="0" sldId="279"/>
            <ac:grpSpMk id="981" creationId="{5FB50680-E8EC-46E2-854D-1A8BB9730A35}"/>
          </ac:grpSpMkLst>
        </pc:grpChg>
        <pc:grpChg chg="mod">
          <ac:chgData name="Matt Carlson" userId="0e792f37f00095d9" providerId="LiveId" clId="{8DC949DC-8723-459A-93E0-F38992DC6CF5}" dt="2019-05-26T05:50:36.707" v="27" actId="1076"/>
          <ac:grpSpMkLst>
            <pc:docMk/>
            <pc:sldMk cId="0" sldId="279"/>
            <ac:grpSpMk id="5206" creationId="{00000000-0000-0000-0000-000000000000}"/>
          </ac:grpSpMkLst>
        </pc:grpChg>
        <pc:grpChg chg="mod">
          <ac:chgData name="Matt Carlson" userId="0e792f37f00095d9" providerId="LiveId" clId="{8DC949DC-8723-459A-93E0-F38992DC6CF5}" dt="2019-05-24T07:36:57.460" v="0" actId="1076"/>
          <ac:grpSpMkLst>
            <pc:docMk/>
            <pc:sldMk cId="0" sldId="279"/>
            <ac:grpSpMk id="5252" creationId="{00000000-0000-0000-0000-000000000000}"/>
          </ac:grpSpMkLst>
        </pc:grpChg>
      </pc:sldChg>
    </pc:docChg>
  </pc:docChgLst>
  <pc:docChgLst>
    <pc:chgData name="Matt Carlson" userId="0e792f37f00095d9" providerId="LiveId" clId="{C69FA696-83C7-4BB0-AB2D-68FFD9ECEC07}"/>
    <pc:docChg chg="modSld">
      <pc:chgData name="Matt Carlson" userId="0e792f37f00095d9" providerId="LiveId" clId="{C69FA696-83C7-4BB0-AB2D-68FFD9ECEC07}" dt="2019-07-23T04:28:24.308" v="29" actId="20577"/>
      <pc:docMkLst>
        <pc:docMk/>
      </pc:docMkLst>
      <pc:sldChg chg="modSp">
        <pc:chgData name="Matt Carlson" userId="0e792f37f00095d9" providerId="LiveId" clId="{C69FA696-83C7-4BB0-AB2D-68FFD9ECEC07}" dt="2019-07-23T04:28:24.308" v="29" actId="20577"/>
        <pc:sldMkLst>
          <pc:docMk/>
          <pc:sldMk cId="0" sldId="274"/>
        </pc:sldMkLst>
        <pc:graphicFrameChg chg="modGraphic">
          <ac:chgData name="Matt Carlson" userId="0e792f37f00095d9" providerId="LiveId" clId="{C69FA696-83C7-4BB0-AB2D-68FFD9ECEC07}" dt="2019-07-23T04:28:24.308" v="29" actId="20577"/>
          <ac:graphicFrameMkLst>
            <pc:docMk/>
            <pc:sldMk cId="0" sldId="274"/>
            <ac:graphicFrameMk id="110" creationId="{00000000-0000-0000-0000-000000000000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1D74738F-2DA7-4EF7-B221-36FBB027CA23}" type="datetimeFigureOut">
              <a:rPr lang="en-US"/>
              <a:pPr>
                <a:defRPr/>
              </a:pPr>
              <a:t>10/25/2019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4D250492-C81B-4E2F-A839-DED35552501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4D847B4-44C5-4AE2-A853-857E5C000287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4060F4-D01B-45FA-9121-AEAE6587682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0775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12074E-FFDA-481D-AEC8-B9C103929A6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3003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ED13DC-8316-4943-8675-275499A5E88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9582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67C6BB-976F-4026-B9CA-A0451E4176D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7123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9500C4-DA73-4525-A43B-FBFC790C75E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3626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307886-F779-4433-808F-7B27EAF68A0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462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E84C29-56C0-44BD-8074-F04574D373B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9474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D929BA-790B-4E3C-B4D0-EEEB79864D7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4823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F72B92-B3C0-4605-9B1F-7B2FA5CABE4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0731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474EEC-9AAE-4D28-87F4-2A4F91C3DF5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3357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B9DFCF-4B14-419F-AFB2-B8A090D541E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5978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500"/>
            </a:lvl1pPr>
          </a:lstStyle>
          <a:p>
            <a:pPr>
              <a:defRPr/>
            </a:pPr>
            <a:fld id="{E5262C48-1226-44F2-9E37-833E3973C7B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0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3888428"/>
              </p:ext>
            </p:extLst>
          </p:nvPr>
        </p:nvGraphicFramePr>
        <p:xfrm>
          <a:off x="177800" y="165100"/>
          <a:ext cx="6997700" cy="3143988"/>
        </p:xfrm>
        <a:graphic>
          <a:graphicData uri="http://schemas.openxmlformats.org/drawingml/2006/table">
            <a:tbl>
              <a:tblPr/>
              <a:tblGrid>
                <a:gridCol w="104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7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5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87465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Times New Roman" charset="0"/>
                        </a:rPr>
                        <a:t>Trigger Treat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Times New Roman" charset="0"/>
                        </a:rPr>
                        <a:t>Bay 4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Times New Roman" charset="0"/>
                        </a:rPr>
                        <a:t>Ghosts of No Shoots Past</a:t>
                      </a:r>
                      <a:endParaRPr kumimoji="0" 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+mn-cs"/>
                        </a:rPr>
                        <a:t>Course Designer: Chris </a:t>
                      </a:r>
                      <a:r>
                        <a:rPr kumimoji="0" lang="en-US" sz="12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+mn-cs"/>
                        </a:rPr>
                        <a:t>Pukalo</a:t>
                      </a:r>
                      <a:endParaRPr kumimoji="0" 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+mn-ea"/>
                        <a:cs typeface="+mn-cs"/>
                      </a:endParaRPr>
                    </a:p>
                  </a:txBody>
                  <a:tcPr marL="45720" marR="45720" marT="45716" marB="4571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282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 POSITION: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 Standing outside the shooting area, toes touching marks, </a:t>
                      </a:r>
                      <a:r>
                        <a:rPr lang="en-US" sz="1100" dirty="0"/>
                        <a:t>wrists below belt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, facing squarely downrange. Gun loaded and holstered.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PCC: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Standing outside the shooting area, toes touching marks, facing squarely downrange. Gun loaded, stock touching belt, muzzle pointed downrange.</a:t>
                      </a: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1991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STAGE PROCEDURE: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At start signal, engage targets as they become visible from within the shooting area.</a:t>
                      </a:r>
                    </a:p>
                  </a:txBody>
                  <a:tcPr marL="45720" marR="457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SCORING:      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Comstock, 26 rounds, 130 points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TARGETS: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	   13 metric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SCORED HITS: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Best 2 per paper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START-STOP: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Audible - Last shot</a:t>
                      </a:r>
                    </a:p>
                  </a:txBody>
                  <a:tcPr marL="45720" marR="457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43" name="Picture 2" descr="Headstone grave clipart image">
            <a:extLst>
              <a:ext uri="{FF2B5EF4-FFF2-40B4-BE49-F238E27FC236}">
                <a16:creationId xmlns:a16="http://schemas.microsoft.com/office/drawing/2014/main" id="{EE6339BB-0C53-4A33-8E43-92485FAC5E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77800" y="341471"/>
            <a:ext cx="938289" cy="940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4" name="Picture 24" descr="C:\Documents and Settings\All Users\Documents\TAPS Files\dvc1.gif">
            <a:extLst>
              <a:ext uri="{FF2B5EF4-FFF2-40B4-BE49-F238E27FC236}">
                <a16:creationId xmlns:a16="http://schemas.microsoft.com/office/drawing/2014/main" id="{137EE754-DF4C-455D-8141-AE58E86084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296" y="625845"/>
            <a:ext cx="337518" cy="2954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5" name="Picture 2" descr="Headstone grave clipart image">
            <a:extLst>
              <a:ext uri="{FF2B5EF4-FFF2-40B4-BE49-F238E27FC236}">
                <a16:creationId xmlns:a16="http://schemas.microsoft.com/office/drawing/2014/main" id="{E3E6C6D7-DE53-4D02-A240-04961C22FD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1082" y="341471"/>
            <a:ext cx="938289" cy="940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6" name="Picture 24" descr="C:\Documents and Settings\All Users\Documents\TAPS Files\dvc1.gif">
            <a:extLst>
              <a:ext uri="{FF2B5EF4-FFF2-40B4-BE49-F238E27FC236}">
                <a16:creationId xmlns:a16="http://schemas.microsoft.com/office/drawing/2014/main" id="{662EDD63-F21C-49DC-BCCD-132AA5488D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3918" y="581182"/>
            <a:ext cx="337518" cy="2954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9" name="Frame 298">
            <a:extLst>
              <a:ext uri="{FF2B5EF4-FFF2-40B4-BE49-F238E27FC236}">
                <a16:creationId xmlns:a16="http://schemas.microsoft.com/office/drawing/2014/main" id="{187E1DDD-3D30-4CA8-8F4D-DDAB69835C2F}"/>
              </a:ext>
            </a:extLst>
          </p:cNvPr>
          <p:cNvSpPr/>
          <p:nvPr/>
        </p:nvSpPr>
        <p:spPr>
          <a:xfrm>
            <a:off x="2733984" y="8498799"/>
            <a:ext cx="1533216" cy="683925"/>
          </a:xfrm>
          <a:prstGeom prst="frame">
            <a:avLst>
              <a:gd name="adj1" fmla="val 5556"/>
            </a:avLst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300" name="Group 299">
            <a:extLst>
              <a:ext uri="{FF2B5EF4-FFF2-40B4-BE49-F238E27FC236}">
                <a16:creationId xmlns:a16="http://schemas.microsoft.com/office/drawing/2014/main" id="{82A743B6-686D-4C72-950B-23FF897AFB4E}"/>
              </a:ext>
            </a:extLst>
          </p:cNvPr>
          <p:cNvGrpSpPr/>
          <p:nvPr/>
        </p:nvGrpSpPr>
        <p:grpSpPr>
          <a:xfrm>
            <a:off x="3529619" y="6915948"/>
            <a:ext cx="737581" cy="1544140"/>
            <a:chOff x="1246190" y="4016520"/>
            <a:chExt cx="737581" cy="1544140"/>
          </a:xfrm>
        </p:grpSpPr>
        <p:cxnSp>
          <p:nvCxnSpPr>
            <p:cNvPr id="301" name="Straight Connector 300">
              <a:extLst>
                <a:ext uri="{FF2B5EF4-FFF2-40B4-BE49-F238E27FC236}">
                  <a16:creationId xmlns:a16="http://schemas.microsoft.com/office/drawing/2014/main" id="{7F071996-CF70-4CD3-8FEE-E03EA58F8FCB}"/>
                </a:ext>
              </a:extLst>
            </p:cNvPr>
            <p:cNvCxnSpPr/>
            <p:nvPr/>
          </p:nvCxnSpPr>
          <p:spPr>
            <a:xfrm>
              <a:off x="1260478" y="4525137"/>
              <a:ext cx="530" cy="1035523"/>
            </a:xfrm>
            <a:prstGeom prst="line">
              <a:avLst/>
            </a:prstGeom>
            <a:ln>
              <a:solidFill>
                <a:srgbClr val="EBDAB9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>
              <a:extLst>
                <a:ext uri="{FF2B5EF4-FFF2-40B4-BE49-F238E27FC236}">
                  <a16:creationId xmlns:a16="http://schemas.microsoft.com/office/drawing/2014/main" id="{6262653A-DB1B-43F4-9CB3-280362703561}"/>
                </a:ext>
              </a:extLst>
            </p:cNvPr>
            <p:cNvCxnSpPr/>
            <p:nvPr/>
          </p:nvCxnSpPr>
          <p:spPr>
            <a:xfrm>
              <a:off x="1981200" y="4017238"/>
              <a:ext cx="0" cy="1163061"/>
            </a:xfrm>
            <a:prstGeom prst="line">
              <a:avLst/>
            </a:prstGeom>
            <a:ln>
              <a:solidFill>
                <a:srgbClr val="EBDAB9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>
              <a:extLst>
                <a:ext uri="{FF2B5EF4-FFF2-40B4-BE49-F238E27FC236}">
                  <a16:creationId xmlns:a16="http://schemas.microsoft.com/office/drawing/2014/main" id="{45A97BD2-195A-4D0F-9AA5-A7C7AAB766A7}"/>
                </a:ext>
              </a:extLst>
            </p:cNvPr>
            <p:cNvCxnSpPr/>
            <p:nvPr/>
          </p:nvCxnSpPr>
          <p:spPr>
            <a:xfrm flipH="1">
              <a:off x="1246190" y="4016520"/>
              <a:ext cx="735010" cy="570834"/>
            </a:xfrm>
            <a:prstGeom prst="line">
              <a:avLst/>
            </a:prstGeom>
            <a:ln>
              <a:solidFill>
                <a:srgbClr val="EBDAB9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>
              <a:extLst>
                <a:ext uri="{FF2B5EF4-FFF2-40B4-BE49-F238E27FC236}">
                  <a16:creationId xmlns:a16="http://schemas.microsoft.com/office/drawing/2014/main" id="{E750F623-B3FB-402F-9687-C504A5D698BF}"/>
                </a:ext>
              </a:extLst>
            </p:cNvPr>
            <p:cNvCxnSpPr/>
            <p:nvPr/>
          </p:nvCxnSpPr>
          <p:spPr>
            <a:xfrm flipV="1">
              <a:off x="1248969" y="4655319"/>
              <a:ext cx="734802" cy="570834"/>
            </a:xfrm>
            <a:prstGeom prst="line">
              <a:avLst/>
            </a:prstGeom>
            <a:ln>
              <a:solidFill>
                <a:srgbClr val="EBDAB9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5" name="Group 304">
            <a:extLst>
              <a:ext uri="{FF2B5EF4-FFF2-40B4-BE49-F238E27FC236}">
                <a16:creationId xmlns:a16="http://schemas.microsoft.com/office/drawing/2014/main" id="{17CA6C45-A77C-4A9A-A600-985188E78A65}"/>
              </a:ext>
            </a:extLst>
          </p:cNvPr>
          <p:cNvGrpSpPr/>
          <p:nvPr/>
        </p:nvGrpSpPr>
        <p:grpSpPr>
          <a:xfrm>
            <a:off x="3934448" y="4044980"/>
            <a:ext cx="737581" cy="1544140"/>
            <a:chOff x="1246190" y="4016520"/>
            <a:chExt cx="737581" cy="1544140"/>
          </a:xfrm>
        </p:grpSpPr>
        <p:cxnSp>
          <p:nvCxnSpPr>
            <p:cNvPr id="306" name="Straight Connector 305">
              <a:extLst>
                <a:ext uri="{FF2B5EF4-FFF2-40B4-BE49-F238E27FC236}">
                  <a16:creationId xmlns:a16="http://schemas.microsoft.com/office/drawing/2014/main" id="{98227B2F-65EA-4753-B9FD-C3FE51A8F294}"/>
                </a:ext>
              </a:extLst>
            </p:cNvPr>
            <p:cNvCxnSpPr/>
            <p:nvPr/>
          </p:nvCxnSpPr>
          <p:spPr>
            <a:xfrm>
              <a:off x="1260478" y="4525137"/>
              <a:ext cx="530" cy="1035523"/>
            </a:xfrm>
            <a:prstGeom prst="line">
              <a:avLst/>
            </a:prstGeom>
            <a:ln>
              <a:solidFill>
                <a:srgbClr val="EBDAB9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>
              <a:extLst>
                <a:ext uri="{FF2B5EF4-FFF2-40B4-BE49-F238E27FC236}">
                  <a16:creationId xmlns:a16="http://schemas.microsoft.com/office/drawing/2014/main" id="{FCE1B25C-5701-4C8C-A5D0-AFE0101203B9}"/>
                </a:ext>
              </a:extLst>
            </p:cNvPr>
            <p:cNvCxnSpPr/>
            <p:nvPr/>
          </p:nvCxnSpPr>
          <p:spPr>
            <a:xfrm>
              <a:off x="1981200" y="4017238"/>
              <a:ext cx="0" cy="1163061"/>
            </a:xfrm>
            <a:prstGeom prst="line">
              <a:avLst/>
            </a:prstGeom>
            <a:ln>
              <a:solidFill>
                <a:srgbClr val="EBDAB9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>
              <a:extLst>
                <a:ext uri="{FF2B5EF4-FFF2-40B4-BE49-F238E27FC236}">
                  <a16:creationId xmlns:a16="http://schemas.microsoft.com/office/drawing/2014/main" id="{5071EFCD-4CDE-4674-957D-0177E6B29D11}"/>
                </a:ext>
              </a:extLst>
            </p:cNvPr>
            <p:cNvCxnSpPr/>
            <p:nvPr/>
          </p:nvCxnSpPr>
          <p:spPr>
            <a:xfrm flipH="1">
              <a:off x="1246190" y="4016520"/>
              <a:ext cx="735010" cy="570834"/>
            </a:xfrm>
            <a:prstGeom prst="line">
              <a:avLst/>
            </a:prstGeom>
            <a:ln>
              <a:solidFill>
                <a:srgbClr val="EBDAB9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>
              <a:extLst>
                <a:ext uri="{FF2B5EF4-FFF2-40B4-BE49-F238E27FC236}">
                  <a16:creationId xmlns:a16="http://schemas.microsoft.com/office/drawing/2014/main" id="{DF8417EE-D28E-4335-A39F-1BD8DDCBA26F}"/>
                </a:ext>
              </a:extLst>
            </p:cNvPr>
            <p:cNvCxnSpPr/>
            <p:nvPr/>
          </p:nvCxnSpPr>
          <p:spPr>
            <a:xfrm flipV="1">
              <a:off x="1248969" y="4655319"/>
              <a:ext cx="734802" cy="570834"/>
            </a:xfrm>
            <a:prstGeom prst="line">
              <a:avLst/>
            </a:prstGeom>
            <a:ln>
              <a:solidFill>
                <a:srgbClr val="EBDAB9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0" name="Group 309">
            <a:extLst>
              <a:ext uri="{FF2B5EF4-FFF2-40B4-BE49-F238E27FC236}">
                <a16:creationId xmlns:a16="http://schemas.microsoft.com/office/drawing/2014/main" id="{87A7E876-1FBB-455F-956C-329EEC55189C}"/>
              </a:ext>
            </a:extLst>
          </p:cNvPr>
          <p:cNvGrpSpPr/>
          <p:nvPr/>
        </p:nvGrpSpPr>
        <p:grpSpPr>
          <a:xfrm>
            <a:off x="2869033" y="4044980"/>
            <a:ext cx="578524" cy="1611001"/>
            <a:chOff x="546493" y="3949659"/>
            <a:chExt cx="578524" cy="1611001"/>
          </a:xfrm>
        </p:grpSpPr>
        <p:cxnSp>
          <p:nvCxnSpPr>
            <p:cNvPr id="311" name="Straight Connector 310">
              <a:extLst>
                <a:ext uri="{FF2B5EF4-FFF2-40B4-BE49-F238E27FC236}">
                  <a16:creationId xmlns:a16="http://schemas.microsoft.com/office/drawing/2014/main" id="{F0755B83-6DCC-4727-9045-B2AED602FA3F}"/>
                </a:ext>
              </a:extLst>
            </p:cNvPr>
            <p:cNvCxnSpPr/>
            <p:nvPr/>
          </p:nvCxnSpPr>
          <p:spPr>
            <a:xfrm flipH="1">
              <a:off x="1123428" y="4495800"/>
              <a:ext cx="1589" cy="1064860"/>
            </a:xfrm>
            <a:prstGeom prst="line">
              <a:avLst/>
            </a:prstGeom>
            <a:ln>
              <a:solidFill>
                <a:srgbClr val="EBDAB9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>
              <a:extLst>
                <a:ext uri="{FF2B5EF4-FFF2-40B4-BE49-F238E27FC236}">
                  <a16:creationId xmlns:a16="http://schemas.microsoft.com/office/drawing/2014/main" id="{F434786F-0633-4B29-A65B-0BF2524F3956}"/>
                </a:ext>
              </a:extLst>
            </p:cNvPr>
            <p:cNvCxnSpPr/>
            <p:nvPr/>
          </p:nvCxnSpPr>
          <p:spPr>
            <a:xfrm flipH="1">
              <a:off x="546493" y="3985938"/>
              <a:ext cx="5434" cy="1194361"/>
            </a:xfrm>
            <a:prstGeom prst="line">
              <a:avLst/>
            </a:prstGeom>
            <a:ln>
              <a:solidFill>
                <a:srgbClr val="EBDAB9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312">
              <a:extLst>
                <a:ext uri="{FF2B5EF4-FFF2-40B4-BE49-F238E27FC236}">
                  <a16:creationId xmlns:a16="http://schemas.microsoft.com/office/drawing/2014/main" id="{5294F797-81F6-406D-B0A5-DC13D7A73113}"/>
                </a:ext>
              </a:extLst>
            </p:cNvPr>
            <p:cNvCxnSpPr/>
            <p:nvPr/>
          </p:nvCxnSpPr>
          <p:spPr>
            <a:xfrm>
              <a:off x="551927" y="3949659"/>
              <a:ext cx="571501" cy="546141"/>
            </a:xfrm>
            <a:prstGeom prst="line">
              <a:avLst/>
            </a:prstGeom>
            <a:ln>
              <a:solidFill>
                <a:srgbClr val="EBDAB9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>
              <a:extLst>
                <a:ext uri="{FF2B5EF4-FFF2-40B4-BE49-F238E27FC236}">
                  <a16:creationId xmlns:a16="http://schemas.microsoft.com/office/drawing/2014/main" id="{5CE52078-B365-4CB5-A553-DB82161C4176}"/>
                </a:ext>
              </a:extLst>
            </p:cNvPr>
            <p:cNvCxnSpPr/>
            <p:nvPr/>
          </p:nvCxnSpPr>
          <p:spPr>
            <a:xfrm flipH="1" flipV="1">
              <a:off x="546493" y="4643337"/>
              <a:ext cx="576935" cy="594798"/>
            </a:xfrm>
            <a:prstGeom prst="line">
              <a:avLst/>
            </a:prstGeom>
            <a:ln>
              <a:solidFill>
                <a:srgbClr val="EBDAB9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5" name="Group 314">
            <a:extLst>
              <a:ext uri="{FF2B5EF4-FFF2-40B4-BE49-F238E27FC236}">
                <a16:creationId xmlns:a16="http://schemas.microsoft.com/office/drawing/2014/main" id="{92F10BDB-E9F4-4BCF-B315-7E4ED8204A80}"/>
              </a:ext>
            </a:extLst>
          </p:cNvPr>
          <p:cNvGrpSpPr/>
          <p:nvPr/>
        </p:nvGrpSpPr>
        <p:grpSpPr>
          <a:xfrm>
            <a:off x="2886294" y="6872982"/>
            <a:ext cx="578524" cy="1611001"/>
            <a:chOff x="546493" y="3949659"/>
            <a:chExt cx="578524" cy="1611001"/>
          </a:xfrm>
        </p:grpSpPr>
        <p:cxnSp>
          <p:nvCxnSpPr>
            <p:cNvPr id="316" name="Straight Connector 315">
              <a:extLst>
                <a:ext uri="{FF2B5EF4-FFF2-40B4-BE49-F238E27FC236}">
                  <a16:creationId xmlns:a16="http://schemas.microsoft.com/office/drawing/2014/main" id="{D9C104EA-EDE5-4315-BF44-78252FC291F1}"/>
                </a:ext>
              </a:extLst>
            </p:cNvPr>
            <p:cNvCxnSpPr/>
            <p:nvPr/>
          </p:nvCxnSpPr>
          <p:spPr>
            <a:xfrm flipH="1">
              <a:off x="1123428" y="4495800"/>
              <a:ext cx="1589" cy="1064860"/>
            </a:xfrm>
            <a:prstGeom prst="line">
              <a:avLst/>
            </a:prstGeom>
            <a:ln>
              <a:solidFill>
                <a:srgbClr val="EBDAB9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>
              <a:extLst>
                <a:ext uri="{FF2B5EF4-FFF2-40B4-BE49-F238E27FC236}">
                  <a16:creationId xmlns:a16="http://schemas.microsoft.com/office/drawing/2014/main" id="{E102BF4E-72B1-4B71-B37B-ADE0CE054920}"/>
                </a:ext>
              </a:extLst>
            </p:cNvPr>
            <p:cNvCxnSpPr/>
            <p:nvPr/>
          </p:nvCxnSpPr>
          <p:spPr>
            <a:xfrm flipH="1">
              <a:off x="546493" y="3985938"/>
              <a:ext cx="5434" cy="1194361"/>
            </a:xfrm>
            <a:prstGeom prst="line">
              <a:avLst/>
            </a:prstGeom>
            <a:ln>
              <a:solidFill>
                <a:srgbClr val="EBDAB9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>
              <a:extLst>
                <a:ext uri="{FF2B5EF4-FFF2-40B4-BE49-F238E27FC236}">
                  <a16:creationId xmlns:a16="http://schemas.microsoft.com/office/drawing/2014/main" id="{5B28BB91-CF3A-43DF-99EA-8D698F7EAA27}"/>
                </a:ext>
              </a:extLst>
            </p:cNvPr>
            <p:cNvCxnSpPr/>
            <p:nvPr/>
          </p:nvCxnSpPr>
          <p:spPr>
            <a:xfrm>
              <a:off x="551927" y="3949659"/>
              <a:ext cx="571501" cy="546141"/>
            </a:xfrm>
            <a:prstGeom prst="line">
              <a:avLst/>
            </a:prstGeom>
            <a:ln>
              <a:solidFill>
                <a:srgbClr val="EBDAB9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>
              <a:extLst>
                <a:ext uri="{FF2B5EF4-FFF2-40B4-BE49-F238E27FC236}">
                  <a16:creationId xmlns:a16="http://schemas.microsoft.com/office/drawing/2014/main" id="{B83BC152-987B-430D-A1CD-4F989417909E}"/>
                </a:ext>
              </a:extLst>
            </p:cNvPr>
            <p:cNvCxnSpPr/>
            <p:nvPr/>
          </p:nvCxnSpPr>
          <p:spPr>
            <a:xfrm flipH="1" flipV="1">
              <a:off x="546493" y="4643337"/>
              <a:ext cx="576935" cy="594798"/>
            </a:xfrm>
            <a:prstGeom prst="line">
              <a:avLst/>
            </a:prstGeom>
            <a:ln>
              <a:solidFill>
                <a:srgbClr val="EBDAB9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0" name="Frame 319">
            <a:extLst>
              <a:ext uri="{FF2B5EF4-FFF2-40B4-BE49-F238E27FC236}">
                <a16:creationId xmlns:a16="http://schemas.microsoft.com/office/drawing/2014/main" id="{0481D975-94C0-49E3-AA04-865A28F8D2F3}"/>
              </a:ext>
            </a:extLst>
          </p:cNvPr>
          <p:cNvSpPr/>
          <p:nvPr/>
        </p:nvSpPr>
        <p:spPr>
          <a:xfrm>
            <a:off x="2871603" y="5652294"/>
            <a:ext cx="1594111" cy="597262"/>
          </a:xfrm>
          <a:prstGeom prst="frame">
            <a:avLst>
              <a:gd name="adj1" fmla="val 5556"/>
            </a:avLst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321" name="Group 320">
            <a:extLst>
              <a:ext uri="{FF2B5EF4-FFF2-40B4-BE49-F238E27FC236}">
                <a16:creationId xmlns:a16="http://schemas.microsoft.com/office/drawing/2014/main" id="{778A2498-E473-4CCE-A0F7-A75C9EE4989E}"/>
              </a:ext>
            </a:extLst>
          </p:cNvPr>
          <p:cNvGrpSpPr/>
          <p:nvPr/>
        </p:nvGrpSpPr>
        <p:grpSpPr>
          <a:xfrm>
            <a:off x="1998890" y="3494590"/>
            <a:ext cx="675453" cy="792475"/>
            <a:chOff x="3409428" y="2655122"/>
            <a:chExt cx="675453" cy="792475"/>
          </a:xfrm>
        </p:grpSpPr>
        <p:grpSp>
          <p:nvGrpSpPr>
            <p:cNvPr id="322" name="Group 29">
              <a:extLst>
                <a:ext uri="{FF2B5EF4-FFF2-40B4-BE49-F238E27FC236}">
                  <a16:creationId xmlns:a16="http://schemas.microsoft.com/office/drawing/2014/main" id="{A0570C20-B4EF-4065-9086-2EA83049881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97543" y="2657022"/>
              <a:ext cx="287338" cy="790575"/>
              <a:chOff x="528" y="240"/>
              <a:chExt cx="181" cy="498"/>
            </a:xfrm>
          </p:grpSpPr>
          <p:sp>
            <p:nvSpPr>
              <p:cNvPr id="332" name="Line 30">
                <a:extLst>
                  <a:ext uri="{FF2B5EF4-FFF2-40B4-BE49-F238E27FC236}">
                    <a16:creationId xmlns:a16="http://schemas.microsoft.com/office/drawing/2014/main" id="{206F7868-D058-4249-8E76-03E5E71528C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5" y="485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3" name="Line 31">
                <a:extLst>
                  <a:ext uri="{FF2B5EF4-FFF2-40B4-BE49-F238E27FC236}">
                    <a16:creationId xmlns:a16="http://schemas.microsoft.com/office/drawing/2014/main" id="{AE7BA33A-6AB7-4AD9-ABB8-D5D776521A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01" y="485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4" name="Freeform 32">
                <a:extLst>
                  <a:ext uri="{FF2B5EF4-FFF2-40B4-BE49-F238E27FC236}">
                    <a16:creationId xmlns:a16="http://schemas.microsoft.com/office/drawing/2014/main" id="{CABEFB02-4481-45DA-8FDC-2B7B8D1F4A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" y="240"/>
                <a:ext cx="181" cy="332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23" name="Group 215">
              <a:extLst>
                <a:ext uri="{FF2B5EF4-FFF2-40B4-BE49-F238E27FC236}">
                  <a16:creationId xmlns:a16="http://schemas.microsoft.com/office/drawing/2014/main" id="{16D5435F-00D1-401B-9EE3-CE1A563D1F5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09428" y="2655122"/>
              <a:ext cx="454025" cy="755650"/>
              <a:chOff x="3297" y="3223"/>
              <a:chExt cx="483" cy="805"/>
            </a:xfrm>
          </p:grpSpPr>
          <p:grpSp>
            <p:nvGrpSpPr>
              <p:cNvPr id="324" name="Group 216">
                <a:extLst>
                  <a:ext uri="{FF2B5EF4-FFF2-40B4-BE49-F238E27FC236}">
                    <a16:creationId xmlns:a16="http://schemas.microsoft.com/office/drawing/2014/main" id="{4405B086-60A2-4EEC-9B01-CFEAEF4DFF6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297" y="3225"/>
                <a:ext cx="292" cy="803"/>
                <a:chOff x="2727" y="2112"/>
                <a:chExt cx="181" cy="498"/>
              </a:xfrm>
            </p:grpSpPr>
            <p:sp>
              <p:nvSpPr>
                <p:cNvPr id="329" name="Line 217">
                  <a:extLst>
                    <a:ext uri="{FF2B5EF4-FFF2-40B4-BE49-F238E27FC236}">
                      <a16:creationId xmlns:a16="http://schemas.microsoft.com/office/drawing/2014/main" id="{84C38CA4-5043-4DEC-A92D-1E751880514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734" y="2357"/>
                  <a:ext cx="0" cy="253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0" name="Line 218">
                  <a:extLst>
                    <a:ext uri="{FF2B5EF4-FFF2-40B4-BE49-F238E27FC236}">
                      <a16:creationId xmlns:a16="http://schemas.microsoft.com/office/drawing/2014/main" id="{57A27940-CC5D-4977-A629-573784DA8E8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00" y="2357"/>
                  <a:ext cx="0" cy="253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1" name="Freeform 219">
                  <a:extLst>
                    <a:ext uri="{FF2B5EF4-FFF2-40B4-BE49-F238E27FC236}">
                      <a16:creationId xmlns:a16="http://schemas.microsoft.com/office/drawing/2014/main" id="{A9DEBF3F-EB28-4F71-AF64-1B670FDDACA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27" y="2112"/>
                  <a:ext cx="181" cy="332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25" name="Group 220">
                <a:extLst>
                  <a:ext uri="{FF2B5EF4-FFF2-40B4-BE49-F238E27FC236}">
                    <a16:creationId xmlns:a16="http://schemas.microsoft.com/office/drawing/2014/main" id="{2129D60A-6D03-4975-98A3-3198FCEA295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496" y="3223"/>
                <a:ext cx="284" cy="517"/>
                <a:chOff x="2496" y="2112"/>
                <a:chExt cx="181" cy="333"/>
              </a:xfrm>
            </p:grpSpPr>
            <p:sp>
              <p:nvSpPr>
                <p:cNvPr id="326" name="Freeform 221">
                  <a:extLst>
                    <a:ext uri="{FF2B5EF4-FFF2-40B4-BE49-F238E27FC236}">
                      <a16:creationId xmlns:a16="http://schemas.microsoft.com/office/drawing/2014/main" id="{DB964B9E-B00B-4ACB-9DD7-C26EA1CC522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96" y="2112"/>
                  <a:ext cx="181" cy="333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chemeClr val="bg1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7" name="Line 222">
                  <a:extLst>
                    <a:ext uri="{FF2B5EF4-FFF2-40B4-BE49-F238E27FC236}">
                      <a16:creationId xmlns:a16="http://schemas.microsoft.com/office/drawing/2014/main" id="{8BE13C1E-195E-4AF4-A0F9-163B5645E49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532" y="2184"/>
                  <a:ext cx="111" cy="26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8" name="Line 223">
                  <a:extLst>
                    <a:ext uri="{FF2B5EF4-FFF2-40B4-BE49-F238E27FC236}">
                      <a16:creationId xmlns:a16="http://schemas.microsoft.com/office/drawing/2014/main" id="{D992F13C-F0F6-4DE1-969E-B89198DD203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529" y="2186"/>
                  <a:ext cx="113" cy="25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335" name="Group 334">
            <a:extLst>
              <a:ext uri="{FF2B5EF4-FFF2-40B4-BE49-F238E27FC236}">
                <a16:creationId xmlns:a16="http://schemas.microsoft.com/office/drawing/2014/main" id="{A9680F9F-133B-48D3-BCF1-26780FDA7373}"/>
              </a:ext>
            </a:extLst>
          </p:cNvPr>
          <p:cNvGrpSpPr/>
          <p:nvPr/>
        </p:nvGrpSpPr>
        <p:grpSpPr>
          <a:xfrm>
            <a:off x="4932982" y="3582201"/>
            <a:ext cx="675453" cy="792475"/>
            <a:chOff x="3409428" y="2655122"/>
            <a:chExt cx="675453" cy="792475"/>
          </a:xfrm>
        </p:grpSpPr>
        <p:grpSp>
          <p:nvGrpSpPr>
            <p:cNvPr id="336" name="Group 29">
              <a:extLst>
                <a:ext uri="{FF2B5EF4-FFF2-40B4-BE49-F238E27FC236}">
                  <a16:creationId xmlns:a16="http://schemas.microsoft.com/office/drawing/2014/main" id="{8E2D8811-F17B-47F1-8D28-D63B68274FB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97543" y="2657022"/>
              <a:ext cx="287338" cy="790575"/>
              <a:chOff x="528" y="240"/>
              <a:chExt cx="181" cy="498"/>
            </a:xfrm>
          </p:grpSpPr>
          <p:sp>
            <p:nvSpPr>
              <p:cNvPr id="346" name="Line 30">
                <a:extLst>
                  <a:ext uri="{FF2B5EF4-FFF2-40B4-BE49-F238E27FC236}">
                    <a16:creationId xmlns:a16="http://schemas.microsoft.com/office/drawing/2014/main" id="{C353673B-F99D-48A2-9D5E-C61152C3EBB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5" y="485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7" name="Line 31">
                <a:extLst>
                  <a:ext uri="{FF2B5EF4-FFF2-40B4-BE49-F238E27FC236}">
                    <a16:creationId xmlns:a16="http://schemas.microsoft.com/office/drawing/2014/main" id="{1A0DA791-63EA-42D7-AD5D-C85EC840EC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01" y="485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8" name="Freeform 32">
                <a:extLst>
                  <a:ext uri="{FF2B5EF4-FFF2-40B4-BE49-F238E27FC236}">
                    <a16:creationId xmlns:a16="http://schemas.microsoft.com/office/drawing/2014/main" id="{048F46B4-2246-421E-AC7C-C417BD98B7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" y="240"/>
                <a:ext cx="181" cy="332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37" name="Group 215">
              <a:extLst>
                <a:ext uri="{FF2B5EF4-FFF2-40B4-BE49-F238E27FC236}">
                  <a16:creationId xmlns:a16="http://schemas.microsoft.com/office/drawing/2014/main" id="{79ECEDFE-89D1-4DB1-986B-58C7D479BCC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09428" y="2655122"/>
              <a:ext cx="454025" cy="755650"/>
              <a:chOff x="3297" y="3223"/>
              <a:chExt cx="483" cy="805"/>
            </a:xfrm>
          </p:grpSpPr>
          <p:grpSp>
            <p:nvGrpSpPr>
              <p:cNvPr id="338" name="Group 216">
                <a:extLst>
                  <a:ext uri="{FF2B5EF4-FFF2-40B4-BE49-F238E27FC236}">
                    <a16:creationId xmlns:a16="http://schemas.microsoft.com/office/drawing/2014/main" id="{E3158596-0EE7-464A-8E18-03BB7909121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297" y="3225"/>
                <a:ext cx="292" cy="803"/>
                <a:chOff x="2727" y="2112"/>
                <a:chExt cx="181" cy="498"/>
              </a:xfrm>
            </p:grpSpPr>
            <p:sp>
              <p:nvSpPr>
                <p:cNvPr id="343" name="Line 217">
                  <a:extLst>
                    <a:ext uri="{FF2B5EF4-FFF2-40B4-BE49-F238E27FC236}">
                      <a16:creationId xmlns:a16="http://schemas.microsoft.com/office/drawing/2014/main" id="{F86F3187-7804-443B-A128-FB939F28352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734" y="2357"/>
                  <a:ext cx="0" cy="253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4" name="Line 218">
                  <a:extLst>
                    <a:ext uri="{FF2B5EF4-FFF2-40B4-BE49-F238E27FC236}">
                      <a16:creationId xmlns:a16="http://schemas.microsoft.com/office/drawing/2014/main" id="{89B3BF97-6CDA-4CD9-8965-101227EAC34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00" y="2357"/>
                  <a:ext cx="0" cy="253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5" name="Freeform 219">
                  <a:extLst>
                    <a:ext uri="{FF2B5EF4-FFF2-40B4-BE49-F238E27FC236}">
                      <a16:creationId xmlns:a16="http://schemas.microsoft.com/office/drawing/2014/main" id="{DFA989EF-8DE4-45F7-B623-723D7254267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27" y="2112"/>
                  <a:ext cx="181" cy="332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39" name="Group 220">
                <a:extLst>
                  <a:ext uri="{FF2B5EF4-FFF2-40B4-BE49-F238E27FC236}">
                    <a16:creationId xmlns:a16="http://schemas.microsoft.com/office/drawing/2014/main" id="{121E4AF3-8D91-444A-847B-0ECF3A85770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496" y="3223"/>
                <a:ext cx="284" cy="517"/>
                <a:chOff x="2496" y="2112"/>
                <a:chExt cx="181" cy="333"/>
              </a:xfrm>
            </p:grpSpPr>
            <p:sp>
              <p:nvSpPr>
                <p:cNvPr id="340" name="Freeform 221">
                  <a:extLst>
                    <a:ext uri="{FF2B5EF4-FFF2-40B4-BE49-F238E27FC236}">
                      <a16:creationId xmlns:a16="http://schemas.microsoft.com/office/drawing/2014/main" id="{F4DE2BFE-16EB-4BED-AA91-108AF738FD2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96" y="2112"/>
                  <a:ext cx="181" cy="333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chemeClr val="bg1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1" name="Line 222">
                  <a:extLst>
                    <a:ext uri="{FF2B5EF4-FFF2-40B4-BE49-F238E27FC236}">
                      <a16:creationId xmlns:a16="http://schemas.microsoft.com/office/drawing/2014/main" id="{55999A0E-1814-4D8C-9E3F-4D1B13F7668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532" y="2184"/>
                  <a:ext cx="111" cy="26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2" name="Line 223">
                  <a:extLst>
                    <a:ext uri="{FF2B5EF4-FFF2-40B4-BE49-F238E27FC236}">
                      <a16:creationId xmlns:a16="http://schemas.microsoft.com/office/drawing/2014/main" id="{90D151F3-1E79-46A7-AE43-EFE486FFE1A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529" y="2186"/>
                  <a:ext cx="113" cy="25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349" name="Group 278">
            <a:extLst>
              <a:ext uri="{FF2B5EF4-FFF2-40B4-BE49-F238E27FC236}">
                <a16:creationId xmlns:a16="http://schemas.microsoft.com/office/drawing/2014/main" id="{0CE73236-8401-4631-AB7A-F3A72B854728}"/>
              </a:ext>
            </a:extLst>
          </p:cNvPr>
          <p:cNvGrpSpPr>
            <a:grpSpLocks/>
          </p:cNvGrpSpPr>
          <p:nvPr/>
        </p:nvGrpSpPr>
        <p:grpSpPr bwMode="auto">
          <a:xfrm>
            <a:off x="3263469" y="3465695"/>
            <a:ext cx="287338" cy="787400"/>
            <a:chOff x="2208" y="240"/>
            <a:chExt cx="181" cy="496"/>
          </a:xfrm>
        </p:grpSpPr>
        <p:sp>
          <p:nvSpPr>
            <p:cNvPr id="350" name="Line 279">
              <a:extLst>
                <a:ext uri="{FF2B5EF4-FFF2-40B4-BE49-F238E27FC236}">
                  <a16:creationId xmlns:a16="http://schemas.microsoft.com/office/drawing/2014/main" id="{7DC08C1C-C503-4308-9940-AE2828BE35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18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1" name="Line 280">
              <a:extLst>
                <a:ext uri="{FF2B5EF4-FFF2-40B4-BE49-F238E27FC236}">
                  <a16:creationId xmlns:a16="http://schemas.microsoft.com/office/drawing/2014/main" id="{4FCE07B9-0102-41CF-BD29-CBFC504552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81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2" name="Freeform 281">
              <a:extLst>
                <a:ext uri="{FF2B5EF4-FFF2-40B4-BE49-F238E27FC236}">
                  <a16:creationId xmlns:a16="http://schemas.microsoft.com/office/drawing/2014/main" id="{85B25F62-5435-479A-B845-370241F588DF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8" y="240"/>
              <a:ext cx="181" cy="331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3" name="Freeform 282">
              <a:extLst>
                <a:ext uri="{FF2B5EF4-FFF2-40B4-BE49-F238E27FC236}">
                  <a16:creationId xmlns:a16="http://schemas.microsoft.com/office/drawing/2014/main" id="{4DCDE441-6788-4886-8841-A7D7FDD9849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211" y="306"/>
              <a:ext cx="56" cy="262"/>
            </a:xfrm>
            <a:custGeom>
              <a:avLst/>
              <a:gdLst>
                <a:gd name="T0" fmla="*/ 0 w 56"/>
                <a:gd name="T1" fmla="*/ 3 h 264"/>
                <a:gd name="T2" fmla="*/ 0 w 56"/>
                <a:gd name="T3" fmla="*/ 218 h 264"/>
                <a:gd name="T4" fmla="*/ 21 w 56"/>
                <a:gd name="T5" fmla="*/ 218 h 264"/>
                <a:gd name="T6" fmla="*/ 56 w 56"/>
                <a:gd name="T7" fmla="*/ 175 h 264"/>
                <a:gd name="T8" fmla="*/ 56 w 56"/>
                <a:gd name="T9" fmla="*/ 23 h 264"/>
                <a:gd name="T10" fmla="*/ 21 w 56"/>
                <a:gd name="T11" fmla="*/ 0 h 264"/>
                <a:gd name="T12" fmla="*/ 0 w 56"/>
                <a:gd name="T13" fmla="*/ 3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264"/>
                <a:gd name="T23" fmla="*/ 56 w 56"/>
                <a:gd name="T24" fmla="*/ 264 h 2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264">
                  <a:moveTo>
                    <a:pt x="0" y="3"/>
                  </a:moveTo>
                  <a:lnTo>
                    <a:pt x="0" y="264"/>
                  </a:lnTo>
                  <a:lnTo>
                    <a:pt x="21" y="264"/>
                  </a:lnTo>
                  <a:lnTo>
                    <a:pt x="56" y="200"/>
                  </a:lnTo>
                  <a:lnTo>
                    <a:pt x="56" y="23"/>
                  </a:lnTo>
                  <a:lnTo>
                    <a:pt x="2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54" name="Group 283">
            <a:extLst>
              <a:ext uri="{FF2B5EF4-FFF2-40B4-BE49-F238E27FC236}">
                <a16:creationId xmlns:a16="http://schemas.microsoft.com/office/drawing/2014/main" id="{3BCF17AF-EAA3-4851-8CFD-F1F9F7950139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3709329" y="3450771"/>
            <a:ext cx="287338" cy="787400"/>
            <a:chOff x="2208" y="240"/>
            <a:chExt cx="181" cy="496"/>
          </a:xfrm>
        </p:grpSpPr>
        <p:sp>
          <p:nvSpPr>
            <p:cNvPr id="355" name="Line 284">
              <a:extLst>
                <a:ext uri="{FF2B5EF4-FFF2-40B4-BE49-F238E27FC236}">
                  <a16:creationId xmlns:a16="http://schemas.microsoft.com/office/drawing/2014/main" id="{AB9B5B34-550B-4BE4-8A66-64A202DFED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18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6" name="Line 285">
              <a:extLst>
                <a:ext uri="{FF2B5EF4-FFF2-40B4-BE49-F238E27FC236}">
                  <a16:creationId xmlns:a16="http://schemas.microsoft.com/office/drawing/2014/main" id="{F1C779C2-CCA2-4B5D-B12F-83D1C8D3CE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81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7" name="Freeform 286">
              <a:extLst>
                <a:ext uri="{FF2B5EF4-FFF2-40B4-BE49-F238E27FC236}">
                  <a16:creationId xmlns:a16="http://schemas.microsoft.com/office/drawing/2014/main" id="{E8073A03-F47A-4D9C-8735-93C7C7B145B0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8" y="240"/>
              <a:ext cx="181" cy="331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" name="Freeform 287">
              <a:extLst>
                <a:ext uri="{FF2B5EF4-FFF2-40B4-BE49-F238E27FC236}">
                  <a16:creationId xmlns:a16="http://schemas.microsoft.com/office/drawing/2014/main" id="{7DC9247C-9ACA-4851-9EE3-D9AB29ECE91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211" y="306"/>
              <a:ext cx="56" cy="262"/>
            </a:xfrm>
            <a:custGeom>
              <a:avLst/>
              <a:gdLst>
                <a:gd name="T0" fmla="*/ 0 w 56"/>
                <a:gd name="T1" fmla="*/ 3 h 264"/>
                <a:gd name="T2" fmla="*/ 0 w 56"/>
                <a:gd name="T3" fmla="*/ 218 h 264"/>
                <a:gd name="T4" fmla="*/ 21 w 56"/>
                <a:gd name="T5" fmla="*/ 218 h 264"/>
                <a:gd name="T6" fmla="*/ 56 w 56"/>
                <a:gd name="T7" fmla="*/ 175 h 264"/>
                <a:gd name="T8" fmla="*/ 56 w 56"/>
                <a:gd name="T9" fmla="*/ 23 h 264"/>
                <a:gd name="T10" fmla="*/ 21 w 56"/>
                <a:gd name="T11" fmla="*/ 0 h 264"/>
                <a:gd name="T12" fmla="*/ 0 w 56"/>
                <a:gd name="T13" fmla="*/ 3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264"/>
                <a:gd name="T23" fmla="*/ 56 w 56"/>
                <a:gd name="T24" fmla="*/ 264 h 2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264">
                  <a:moveTo>
                    <a:pt x="0" y="3"/>
                  </a:moveTo>
                  <a:lnTo>
                    <a:pt x="0" y="264"/>
                  </a:lnTo>
                  <a:lnTo>
                    <a:pt x="21" y="264"/>
                  </a:lnTo>
                  <a:lnTo>
                    <a:pt x="56" y="200"/>
                  </a:lnTo>
                  <a:lnTo>
                    <a:pt x="56" y="23"/>
                  </a:lnTo>
                  <a:lnTo>
                    <a:pt x="2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59" name="Group 33">
            <a:extLst>
              <a:ext uri="{FF2B5EF4-FFF2-40B4-BE49-F238E27FC236}">
                <a16:creationId xmlns:a16="http://schemas.microsoft.com/office/drawing/2014/main" id="{79038262-7CB7-446A-B319-C32DCAF2A3BB}"/>
              </a:ext>
            </a:extLst>
          </p:cNvPr>
          <p:cNvGrpSpPr>
            <a:grpSpLocks/>
          </p:cNvGrpSpPr>
          <p:nvPr/>
        </p:nvGrpSpPr>
        <p:grpSpPr bwMode="auto">
          <a:xfrm>
            <a:off x="3491978" y="3441635"/>
            <a:ext cx="290513" cy="787400"/>
            <a:chOff x="2244" y="2118"/>
            <a:chExt cx="181" cy="499"/>
          </a:xfrm>
        </p:grpSpPr>
        <p:sp>
          <p:nvSpPr>
            <p:cNvPr id="360" name="Line 34">
              <a:extLst>
                <a:ext uri="{FF2B5EF4-FFF2-40B4-BE49-F238E27FC236}">
                  <a16:creationId xmlns:a16="http://schemas.microsoft.com/office/drawing/2014/main" id="{40F79ED4-66FA-4E27-89A7-6ABCCE3B3B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1" y="2363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1" name="Line 35">
              <a:extLst>
                <a:ext uri="{FF2B5EF4-FFF2-40B4-BE49-F238E27FC236}">
                  <a16:creationId xmlns:a16="http://schemas.microsoft.com/office/drawing/2014/main" id="{D5EB203B-F6FD-4EE9-BAEA-35589A508A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20" y="2363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2" name="Freeform 36">
              <a:extLst>
                <a:ext uri="{FF2B5EF4-FFF2-40B4-BE49-F238E27FC236}">
                  <a16:creationId xmlns:a16="http://schemas.microsoft.com/office/drawing/2014/main" id="{991F08CA-B667-4D61-858E-7F974C18FACC}"/>
                </a:ext>
              </a:extLst>
            </p:cNvPr>
            <p:cNvSpPr>
              <a:spLocks/>
            </p:cNvSpPr>
            <p:nvPr/>
          </p:nvSpPr>
          <p:spPr bwMode="auto">
            <a:xfrm>
              <a:off x="2244" y="2118"/>
              <a:ext cx="181" cy="333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63" name="TextBox 362">
            <a:extLst>
              <a:ext uri="{FF2B5EF4-FFF2-40B4-BE49-F238E27FC236}">
                <a16:creationId xmlns:a16="http://schemas.microsoft.com/office/drawing/2014/main" id="{D934015D-666F-414E-8117-C8BDDF903DB0}"/>
              </a:ext>
            </a:extLst>
          </p:cNvPr>
          <p:cNvSpPr txBox="1"/>
          <p:nvPr/>
        </p:nvSpPr>
        <p:spPr>
          <a:xfrm>
            <a:off x="3279345" y="9205257"/>
            <a:ext cx="495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XX</a:t>
            </a:r>
          </a:p>
        </p:txBody>
      </p:sp>
      <p:grpSp>
        <p:nvGrpSpPr>
          <p:cNvPr id="364" name="Group 418">
            <a:extLst>
              <a:ext uri="{FF2B5EF4-FFF2-40B4-BE49-F238E27FC236}">
                <a16:creationId xmlns:a16="http://schemas.microsoft.com/office/drawing/2014/main" id="{195038A7-6DB5-4C58-8503-C306BF3CC92C}"/>
              </a:ext>
            </a:extLst>
          </p:cNvPr>
          <p:cNvGrpSpPr>
            <a:grpSpLocks/>
          </p:cNvGrpSpPr>
          <p:nvPr/>
        </p:nvGrpSpPr>
        <p:grpSpPr bwMode="auto">
          <a:xfrm>
            <a:off x="681037" y="6239589"/>
            <a:ext cx="382588" cy="906463"/>
            <a:chOff x="2640" y="738"/>
            <a:chExt cx="241" cy="571"/>
          </a:xfrm>
        </p:grpSpPr>
        <p:grpSp>
          <p:nvGrpSpPr>
            <p:cNvPr id="365" name="Group 419">
              <a:extLst>
                <a:ext uri="{FF2B5EF4-FFF2-40B4-BE49-F238E27FC236}">
                  <a16:creationId xmlns:a16="http://schemas.microsoft.com/office/drawing/2014/main" id="{2C8A142E-3438-4F21-83C3-2D1F39D43BA5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2640" y="768"/>
              <a:ext cx="140" cy="541"/>
              <a:chOff x="384" y="816"/>
              <a:chExt cx="140" cy="541"/>
            </a:xfrm>
          </p:grpSpPr>
          <p:sp>
            <p:nvSpPr>
              <p:cNvPr id="370" name="Line 420">
                <a:extLst>
                  <a:ext uri="{FF2B5EF4-FFF2-40B4-BE49-F238E27FC236}">
                    <a16:creationId xmlns:a16="http://schemas.microsoft.com/office/drawing/2014/main" id="{867DB534-4003-4237-9C2C-17594B22A1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20" y="1109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1" name="Line 421">
                <a:extLst>
                  <a:ext uri="{FF2B5EF4-FFF2-40B4-BE49-F238E27FC236}">
                    <a16:creationId xmlns:a16="http://schemas.microsoft.com/office/drawing/2014/main" id="{4C944418-E81A-4A06-BA57-7FACCD24CA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1" y="1071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2" name="Freeform 422">
                <a:extLst>
                  <a:ext uri="{FF2B5EF4-FFF2-40B4-BE49-F238E27FC236}">
                    <a16:creationId xmlns:a16="http://schemas.microsoft.com/office/drawing/2014/main" id="{E0B0B44E-FF8D-40BB-8A2C-55261D859162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84" y="816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6 h 375"/>
                  <a:gd name="T6" fmla="*/ 2 w 173"/>
                  <a:gd name="T7" fmla="*/ 38 h 375"/>
                  <a:gd name="T8" fmla="*/ 2 w 173"/>
                  <a:gd name="T9" fmla="*/ 46 h 375"/>
                  <a:gd name="T10" fmla="*/ 2 w 173"/>
                  <a:gd name="T11" fmla="*/ 141 h 375"/>
                  <a:gd name="T12" fmla="*/ 2 w 173"/>
                  <a:gd name="T13" fmla="*/ 174 h 375"/>
                  <a:gd name="T14" fmla="*/ 2 w 173"/>
                  <a:gd name="T15" fmla="*/ 190 h 375"/>
                  <a:gd name="T16" fmla="*/ 0 w 173"/>
                  <a:gd name="T17" fmla="*/ 160 h 375"/>
                  <a:gd name="T18" fmla="*/ 0 w 173"/>
                  <a:gd name="T19" fmla="*/ 65 h 375"/>
                  <a:gd name="T20" fmla="*/ 2 w 173"/>
                  <a:gd name="T21" fmla="*/ 48 h 375"/>
                  <a:gd name="T22" fmla="*/ 2 w 173"/>
                  <a:gd name="T23" fmla="*/ 45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6" name="Group 423">
              <a:extLst>
                <a:ext uri="{FF2B5EF4-FFF2-40B4-BE49-F238E27FC236}">
                  <a16:creationId xmlns:a16="http://schemas.microsoft.com/office/drawing/2014/main" id="{373786E3-5DB1-4843-970D-7DA8B970EE6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41" y="738"/>
              <a:ext cx="140" cy="364"/>
              <a:chOff x="2880" y="720"/>
              <a:chExt cx="140" cy="364"/>
            </a:xfrm>
          </p:grpSpPr>
          <p:sp>
            <p:nvSpPr>
              <p:cNvPr id="367" name="Freeform 424">
                <a:extLst>
                  <a:ext uri="{FF2B5EF4-FFF2-40B4-BE49-F238E27FC236}">
                    <a16:creationId xmlns:a16="http://schemas.microsoft.com/office/drawing/2014/main" id="{68A3F903-0C0B-435A-909A-EF4ECE9D64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80" y="72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6 h 375"/>
                  <a:gd name="T6" fmla="*/ 2 w 173"/>
                  <a:gd name="T7" fmla="*/ 38 h 375"/>
                  <a:gd name="T8" fmla="*/ 2 w 173"/>
                  <a:gd name="T9" fmla="*/ 46 h 375"/>
                  <a:gd name="T10" fmla="*/ 2 w 173"/>
                  <a:gd name="T11" fmla="*/ 141 h 375"/>
                  <a:gd name="T12" fmla="*/ 2 w 173"/>
                  <a:gd name="T13" fmla="*/ 174 h 375"/>
                  <a:gd name="T14" fmla="*/ 2 w 173"/>
                  <a:gd name="T15" fmla="*/ 190 h 375"/>
                  <a:gd name="T16" fmla="*/ 0 w 173"/>
                  <a:gd name="T17" fmla="*/ 160 h 375"/>
                  <a:gd name="T18" fmla="*/ 0 w 173"/>
                  <a:gd name="T19" fmla="*/ 65 h 375"/>
                  <a:gd name="T20" fmla="*/ 2 w 173"/>
                  <a:gd name="T21" fmla="*/ 48 h 375"/>
                  <a:gd name="T22" fmla="*/ 2 w 173"/>
                  <a:gd name="T23" fmla="*/ 45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8" name="Line 425">
                <a:extLst>
                  <a:ext uri="{FF2B5EF4-FFF2-40B4-BE49-F238E27FC236}">
                    <a16:creationId xmlns:a16="http://schemas.microsoft.com/office/drawing/2014/main" id="{6FA00C78-0187-442A-950C-686DA30CB3B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37"/>
                <a:ext cx="108" cy="2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" name="Line 426">
                <a:extLst>
                  <a:ext uri="{FF2B5EF4-FFF2-40B4-BE49-F238E27FC236}">
                    <a16:creationId xmlns:a16="http://schemas.microsoft.com/office/drawing/2014/main" id="{10D59A07-A648-45FC-91F5-2E861B6785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909" y="807"/>
                <a:ext cx="93" cy="2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73" name="Group 445">
            <a:extLst>
              <a:ext uri="{FF2B5EF4-FFF2-40B4-BE49-F238E27FC236}">
                <a16:creationId xmlns:a16="http://schemas.microsoft.com/office/drawing/2014/main" id="{58B7838E-5B8B-4BCB-A64F-8C284C0A893D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6679272" y="7864059"/>
            <a:ext cx="369888" cy="858838"/>
            <a:chOff x="2979" y="720"/>
            <a:chExt cx="233" cy="541"/>
          </a:xfrm>
        </p:grpSpPr>
        <p:grpSp>
          <p:nvGrpSpPr>
            <p:cNvPr id="374" name="Group 446">
              <a:extLst>
                <a:ext uri="{FF2B5EF4-FFF2-40B4-BE49-F238E27FC236}">
                  <a16:creationId xmlns:a16="http://schemas.microsoft.com/office/drawing/2014/main" id="{9A21E730-E914-411F-94F5-2FF7C7C1ECF4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3072" y="720"/>
              <a:ext cx="140" cy="541"/>
              <a:chOff x="384" y="816"/>
              <a:chExt cx="140" cy="541"/>
            </a:xfrm>
          </p:grpSpPr>
          <p:sp>
            <p:nvSpPr>
              <p:cNvPr id="379" name="Line 447">
                <a:extLst>
                  <a:ext uri="{FF2B5EF4-FFF2-40B4-BE49-F238E27FC236}">
                    <a16:creationId xmlns:a16="http://schemas.microsoft.com/office/drawing/2014/main" id="{CC62FABC-2A0A-4EDE-BD0D-9FF6009E89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20" y="1109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0" name="Line 448">
                <a:extLst>
                  <a:ext uri="{FF2B5EF4-FFF2-40B4-BE49-F238E27FC236}">
                    <a16:creationId xmlns:a16="http://schemas.microsoft.com/office/drawing/2014/main" id="{52214256-9949-4679-986B-7F49C3612B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1" y="1071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1" name="Freeform 449">
                <a:extLst>
                  <a:ext uri="{FF2B5EF4-FFF2-40B4-BE49-F238E27FC236}">
                    <a16:creationId xmlns:a16="http://schemas.microsoft.com/office/drawing/2014/main" id="{D3CC0158-8B0B-491C-8306-C730143952A6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84" y="816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6 h 375"/>
                  <a:gd name="T6" fmla="*/ 2 w 173"/>
                  <a:gd name="T7" fmla="*/ 38 h 375"/>
                  <a:gd name="T8" fmla="*/ 2 w 173"/>
                  <a:gd name="T9" fmla="*/ 46 h 375"/>
                  <a:gd name="T10" fmla="*/ 2 w 173"/>
                  <a:gd name="T11" fmla="*/ 141 h 375"/>
                  <a:gd name="T12" fmla="*/ 2 w 173"/>
                  <a:gd name="T13" fmla="*/ 174 h 375"/>
                  <a:gd name="T14" fmla="*/ 2 w 173"/>
                  <a:gd name="T15" fmla="*/ 190 h 375"/>
                  <a:gd name="T16" fmla="*/ 0 w 173"/>
                  <a:gd name="T17" fmla="*/ 160 h 375"/>
                  <a:gd name="T18" fmla="*/ 0 w 173"/>
                  <a:gd name="T19" fmla="*/ 65 h 375"/>
                  <a:gd name="T20" fmla="*/ 2 w 173"/>
                  <a:gd name="T21" fmla="*/ 48 h 375"/>
                  <a:gd name="T22" fmla="*/ 2 w 173"/>
                  <a:gd name="T23" fmla="*/ 45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75" name="Group 450">
              <a:extLst>
                <a:ext uri="{FF2B5EF4-FFF2-40B4-BE49-F238E27FC236}">
                  <a16:creationId xmlns:a16="http://schemas.microsoft.com/office/drawing/2014/main" id="{B1EA8134-A9E1-476B-9EF0-5F5A1CA6D11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79" y="748"/>
              <a:ext cx="140" cy="364"/>
              <a:chOff x="2880" y="720"/>
              <a:chExt cx="140" cy="364"/>
            </a:xfrm>
          </p:grpSpPr>
          <p:sp>
            <p:nvSpPr>
              <p:cNvPr id="376" name="Freeform 451">
                <a:extLst>
                  <a:ext uri="{FF2B5EF4-FFF2-40B4-BE49-F238E27FC236}">
                    <a16:creationId xmlns:a16="http://schemas.microsoft.com/office/drawing/2014/main" id="{C299EED3-CED1-4D81-B47E-9F050FCCCA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80" y="72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6 h 375"/>
                  <a:gd name="T6" fmla="*/ 2 w 173"/>
                  <a:gd name="T7" fmla="*/ 38 h 375"/>
                  <a:gd name="T8" fmla="*/ 2 w 173"/>
                  <a:gd name="T9" fmla="*/ 46 h 375"/>
                  <a:gd name="T10" fmla="*/ 2 w 173"/>
                  <a:gd name="T11" fmla="*/ 141 h 375"/>
                  <a:gd name="T12" fmla="*/ 2 w 173"/>
                  <a:gd name="T13" fmla="*/ 174 h 375"/>
                  <a:gd name="T14" fmla="*/ 2 w 173"/>
                  <a:gd name="T15" fmla="*/ 190 h 375"/>
                  <a:gd name="T16" fmla="*/ 0 w 173"/>
                  <a:gd name="T17" fmla="*/ 160 h 375"/>
                  <a:gd name="T18" fmla="*/ 0 w 173"/>
                  <a:gd name="T19" fmla="*/ 65 h 375"/>
                  <a:gd name="T20" fmla="*/ 2 w 173"/>
                  <a:gd name="T21" fmla="*/ 48 h 375"/>
                  <a:gd name="T22" fmla="*/ 2 w 173"/>
                  <a:gd name="T23" fmla="*/ 45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7" name="Line 452">
                <a:extLst>
                  <a:ext uri="{FF2B5EF4-FFF2-40B4-BE49-F238E27FC236}">
                    <a16:creationId xmlns:a16="http://schemas.microsoft.com/office/drawing/2014/main" id="{2B436A41-DBD5-40E0-8BE9-C980C46CEF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37"/>
                <a:ext cx="108" cy="2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8" name="Line 453">
                <a:extLst>
                  <a:ext uri="{FF2B5EF4-FFF2-40B4-BE49-F238E27FC236}">
                    <a16:creationId xmlns:a16="http://schemas.microsoft.com/office/drawing/2014/main" id="{DEEF24A5-ABF4-4AA7-9116-9D7280AD23F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909" y="807"/>
                <a:ext cx="93" cy="2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82" name="Group 356">
            <a:extLst>
              <a:ext uri="{FF2B5EF4-FFF2-40B4-BE49-F238E27FC236}">
                <a16:creationId xmlns:a16="http://schemas.microsoft.com/office/drawing/2014/main" id="{D361BC67-F528-41F6-9796-59969CC6A6A3}"/>
              </a:ext>
            </a:extLst>
          </p:cNvPr>
          <p:cNvGrpSpPr>
            <a:grpSpLocks/>
          </p:cNvGrpSpPr>
          <p:nvPr/>
        </p:nvGrpSpPr>
        <p:grpSpPr bwMode="auto">
          <a:xfrm>
            <a:off x="480660" y="7632663"/>
            <a:ext cx="223838" cy="862012"/>
            <a:chOff x="1296" y="773"/>
            <a:chExt cx="141" cy="543"/>
          </a:xfrm>
        </p:grpSpPr>
        <p:sp>
          <p:nvSpPr>
            <p:cNvPr id="383" name="Line 357">
              <a:extLst>
                <a:ext uri="{FF2B5EF4-FFF2-40B4-BE49-F238E27FC236}">
                  <a16:creationId xmlns:a16="http://schemas.microsoft.com/office/drawing/2014/main" id="{711EAFBA-16A3-4D71-9EC6-87CA1553D1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03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4" name="Line 358">
              <a:extLst>
                <a:ext uri="{FF2B5EF4-FFF2-40B4-BE49-F238E27FC236}">
                  <a16:creationId xmlns:a16="http://schemas.microsoft.com/office/drawing/2014/main" id="{A7EDC56D-50EC-4F97-B55F-0491B1D504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8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85" name="Group 359">
              <a:extLst>
                <a:ext uri="{FF2B5EF4-FFF2-40B4-BE49-F238E27FC236}">
                  <a16:creationId xmlns:a16="http://schemas.microsoft.com/office/drawing/2014/main" id="{7A214C6E-DD41-4452-B099-A2A5D70F905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96" y="773"/>
              <a:ext cx="141" cy="364"/>
              <a:chOff x="1296" y="773"/>
              <a:chExt cx="141" cy="364"/>
            </a:xfrm>
          </p:grpSpPr>
          <p:sp>
            <p:nvSpPr>
              <p:cNvPr id="386" name="Freeform 360">
                <a:extLst>
                  <a:ext uri="{FF2B5EF4-FFF2-40B4-BE49-F238E27FC236}">
                    <a16:creationId xmlns:a16="http://schemas.microsoft.com/office/drawing/2014/main" id="{2DE9AE55-294F-4E3D-89ED-2C9715A11E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6" y="773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7" name="Freeform 361">
                <a:extLst>
                  <a:ext uri="{FF2B5EF4-FFF2-40B4-BE49-F238E27FC236}">
                    <a16:creationId xmlns:a16="http://schemas.microsoft.com/office/drawing/2014/main" id="{C39D9C33-C3A3-4701-9A36-DEB074C910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6" y="851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88" name="Group 356">
            <a:extLst>
              <a:ext uri="{FF2B5EF4-FFF2-40B4-BE49-F238E27FC236}">
                <a16:creationId xmlns:a16="http://schemas.microsoft.com/office/drawing/2014/main" id="{7AD9F9FF-3EAE-492F-920D-2B9DE24B5D55}"/>
              </a:ext>
            </a:extLst>
          </p:cNvPr>
          <p:cNvGrpSpPr>
            <a:grpSpLocks/>
          </p:cNvGrpSpPr>
          <p:nvPr/>
        </p:nvGrpSpPr>
        <p:grpSpPr bwMode="auto">
          <a:xfrm>
            <a:off x="520312" y="6917495"/>
            <a:ext cx="223838" cy="862012"/>
            <a:chOff x="1296" y="773"/>
            <a:chExt cx="141" cy="543"/>
          </a:xfrm>
        </p:grpSpPr>
        <p:sp>
          <p:nvSpPr>
            <p:cNvPr id="389" name="Line 357">
              <a:extLst>
                <a:ext uri="{FF2B5EF4-FFF2-40B4-BE49-F238E27FC236}">
                  <a16:creationId xmlns:a16="http://schemas.microsoft.com/office/drawing/2014/main" id="{E6067A59-6237-4BA0-A7B7-E3648D2364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03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0" name="Line 358">
              <a:extLst>
                <a:ext uri="{FF2B5EF4-FFF2-40B4-BE49-F238E27FC236}">
                  <a16:creationId xmlns:a16="http://schemas.microsoft.com/office/drawing/2014/main" id="{E6022B13-6CEA-4AC5-BE1E-CD9B10FDEA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8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91" name="Group 359">
              <a:extLst>
                <a:ext uri="{FF2B5EF4-FFF2-40B4-BE49-F238E27FC236}">
                  <a16:creationId xmlns:a16="http://schemas.microsoft.com/office/drawing/2014/main" id="{44CA4F62-AC0D-4F3A-84A4-3866F2EB8AE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96" y="773"/>
              <a:ext cx="141" cy="364"/>
              <a:chOff x="1296" y="773"/>
              <a:chExt cx="141" cy="364"/>
            </a:xfrm>
          </p:grpSpPr>
          <p:sp>
            <p:nvSpPr>
              <p:cNvPr id="392" name="Freeform 360">
                <a:extLst>
                  <a:ext uri="{FF2B5EF4-FFF2-40B4-BE49-F238E27FC236}">
                    <a16:creationId xmlns:a16="http://schemas.microsoft.com/office/drawing/2014/main" id="{AAA7F80F-83E1-42DE-93CE-37DE5E8BB9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6" y="773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3" name="Freeform 361">
                <a:extLst>
                  <a:ext uri="{FF2B5EF4-FFF2-40B4-BE49-F238E27FC236}">
                    <a16:creationId xmlns:a16="http://schemas.microsoft.com/office/drawing/2014/main" id="{B48FF3F9-A035-4C1C-89F2-CBA2F3EB27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6" y="851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94" name="Group 288">
            <a:extLst>
              <a:ext uri="{FF2B5EF4-FFF2-40B4-BE49-F238E27FC236}">
                <a16:creationId xmlns:a16="http://schemas.microsoft.com/office/drawing/2014/main" id="{60F9B14C-86CF-49AE-9887-31B625DE0185}"/>
              </a:ext>
            </a:extLst>
          </p:cNvPr>
          <p:cNvGrpSpPr>
            <a:grpSpLocks/>
          </p:cNvGrpSpPr>
          <p:nvPr/>
        </p:nvGrpSpPr>
        <p:grpSpPr bwMode="auto">
          <a:xfrm>
            <a:off x="6616700" y="5947489"/>
            <a:ext cx="222250" cy="858838"/>
            <a:chOff x="384" y="816"/>
            <a:chExt cx="140" cy="541"/>
          </a:xfrm>
        </p:grpSpPr>
        <p:sp>
          <p:nvSpPr>
            <p:cNvPr id="395" name="Line 289">
              <a:extLst>
                <a:ext uri="{FF2B5EF4-FFF2-40B4-BE49-F238E27FC236}">
                  <a16:creationId xmlns:a16="http://schemas.microsoft.com/office/drawing/2014/main" id="{419865B8-5858-43B6-AA37-6BB4FC61530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6" name="Line 290">
              <a:extLst>
                <a:ext uri="{FF2B5EF4-FFF2-40B4-BE49-F238E27FC236}">
                  <a16:creationId xmlns:a16="http://schemas.microsoft.com/office/drawing/2014/main" id="{FE126A5F-F49A-4E0C-961E-3DAF6E01524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7" name="Freeform 291">
              <a:extLst>
                <a:ext uri="{FF2B5EF4-FFF2-40B4-BE49-F238E27FC236}">
                  <a16:creationId xmlns:a16="http://schemas.microsoft.com/office/drawing/2014/main" id="{46A40991-165D-4DE4-9CD5-E9429C773A2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98" name="Group 288">
            <a:extLst>
              <a:ext uri="{FF2B5EF4-FFF2-40B4-BE49-F238E27FC236}">
                <a16:creationId xmlns:a16="http://schemas.microsoft.com/office/drawing/2014/main" id="{CAA3E807-8A69-4B5C-B5CF-8229C1E9D651}"/>
              </a:ext>
            </a:extLst>
          </p:cNvPr>
          <p:cNvGrpSpPr>
            <a:grpSpLocks/>
          </p:cNvGrpSpPr>
          <p:nvPr/>
        </p:nvGrpSpPr>
        <p:grpSpPr bwMode="auto">
          <a:xfrm>
            <a:off x="6751637" y="6551993"/>
            <a:ext cx="222250" cy="858838"/>
            <a:chOff x="384" y="816"/>
            <a:chExt cx="140" cy="541"/>
          </a:xfrm>
        </p:grpSpPr>
        <p:sp>
          <p:nvSpPr>
            <p:cNvPr id="399" name="Line 289">
              <a:extLst>
                <a:ext uri="{FF2B5EF4-FFF2-40B4-BE49-F238E27FC236}">
                  <a16:creationId xmlns:a16="http://schemas.microsoft.com/office/drawing/2014/main" id="{12CF5373-6408-4F2D-A2E9-75A936FC744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0" name="Line 290">
              <a:extLst>
                <a:ext uri="{FF2B5EF4-FFF2-40B4-BE49-F238E27FC236}">
                  <a16:creationId xmlns:a16="http://schemas.microsoft.com/office/drawing/2014/main" id="{D72BB083-4AE5-4441-BCCA-FD7A24A6A76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1" name="Freeform 291">
              <a:extLst>
                <a:ext uri="{FF2B5EF4-FFF2-40B4-BE49-F238E27FC236}">
                  <a16:creationId xmlns:a16="http://schemas.microsoft.com/office/drawing/2014/main" id="{FD028912-F9D9-407F-9DD9-AE7AB058D4C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02" name="Group 288">
            <a:extLst>
              <a:ext uri="{FF2B5EF4-FFF2-40B4-BE49-F238E27FC236}">
                <a16:creationId xmlns:a16="http://schemas.microsoft.com/office/drawing/2014/main" id="{BA83F9CE-CD36-4C2E-995C-A7B5F03771F4}"/>
              </a:ext>
            </a:extLst>
          </p:cNvPr>
          <p:cNvGrpSpPr>
            <a:grpSpLocks/>
          </p:cNvGrpSpPr>
          <p:nvPr/>
        </p:nvGrpSpPr>
        <p:grpSpPr bwMode="auto">
          <a:xfrm>
            <a:off x="6819900" y="7171952"/>
            <a:ext cx="222250" cy="858838"/>
            <a:chOff x="384" y="816"/>
            <a:chExt cx="140" cy="541"/>
          </a:xfrm>
        </p:grpSpPr>
        <p:sp>
          <p:nvSpPr>
            <p:cNvPr id="403" name="Line 289">
              <a:extLst>
                <a:ext uri="{FF2B5EF4-FFF2-40B4-BE49-F238E27FC236}">
                  <a16:creationId xmlns:a16="http://schemas.microsoft.com/office/drawing/2014/main" id="{EBCBF38C-47B4-4104-934F-2D608B5FC20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4" name="Line 290">
              <a:extLst>
                <a:ext uri="{FF2B5EF4-FFF2-40B4-BE49-F238E27FC236}">
                  <a16:creationId xmlns:a16="http://schemas.microsoft.com/office/drawing/2014/main" id="{5B7AE80F-9C9B-4580-A526-B42EC3268D3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5" name="Freeform 291">
              <a:extLst>
                <a:ext uri="{FF2B5EF4-FFF2-40B4-BE49-F238E27FC236}">
                  <a16:creationId xmlns:a16="http://schemas.microsoft.com/office/drawing/2014/main" id="{6F11EE12-26BC-4824-AEDF-81A0F269F92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1434</TotalTime>
  <Words>116</Words>
  <Application>Microsoft Office PowerPoint</Application>
  <PresentationFormat>Custom</PresentationFormat>
  <Paragraphs>14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Matt Carlson</cp:lastModifiedBy>
  <cp:revision>159</cp:revision>
  <dcterms:created xsi:type="dcterms:W3CDTF">2002-08-21T12:11:08Z</dcterms:created>
  <dcterms:modified xsi:type="dcterms:W3CDTF">2019-10-26T06:46:09Z</dcterms:modified>
  <cp:category>Shooting</cp:category>
</cp:coreProperties>
</file>