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AFACA438-B0F6-4E89-A8A2-64802F783209}" v="28" dt="2019-10-26T06:29:10.429"/>
    <p1510:client id="{F7BB6F86-A868-4CCB-838E-8D4EF03A1935}" v="36" dt="2019-10-26T07:46:3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F7BB6F86-A868-4CCB-838E-8D4EF03A1935}"/>
    <pc:docChg chg="undo custSel delSld modSld">
      <pc:chgData name="Matt Carlson" userId="0e792f37f00095d9" providerId="LiveId" clId="{F7BB6F86-A868-4CCB-838E-8D4EF03A1935}" dt="2019-10-26T07:46:36.798" v="398"/>
      <pc:docMkLst>
        <pc:docMk/>
      </pc:docMkLst>
      <pc:sldChg chg="addSp delSp modSp">
        <pc:chgData name="Matt Carlson" userId="0e792f37f00095d9" providerId="LiveId" clId="{F7BB6F86-A868-4CCB-838E-8D4EF03A1935}" dt="2019-10-26T07:46:36.798" v="398"/>
        <pc:sldMkLst>
          <pc:docMk/>
          <pc:sldMk cId="0" sldId="274"/>
        </pc:sldMkLst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36" creationId="{00A5F534-C8E3-416C-9AD7-C2B68FDECDE9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51" creationId="{CCCB2A0D-3183-49B0-A049-CEFD6AEA49F9}"/>
          </ac:spMkLst>
        </pc:spChg>
        <pc:spChg chg="mod">
          <ac:chgData name="Matt Carlson" userId="0e792f37f00095d9" providerId="LiveId" clId="{F7BB6F86-A868-4CCB-838E-8D4EF03A1935}" dt="2019-10-26T07:39:55.270" v="368" actId="1076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F7BB6F86-A868-4CCB-838E-8D4EF03A1935}" dt="2019-10-26T07:39:28.047" v="362" actId="478"/>
          <ac:spMkLst>
            <pc:docMk/>
            <pc:sldMk cId="0" sldId="274"/>
            <ac:spMk id="164" creationId="{9937EA5F-A543-4CC2-BD8B-80938E657CBE}"/>
          </ac:spMkLst>
        </pc:spChg>
        <pc:spChg chg="mod ord topLvl">
          <ac:chgData name="Matt Carlson" userId="0e792f37f00095d9" providerId="LiveId" clId="{F7BB6F86-A868-4CCB-838E-8D4EF03A1935}" dt="2019-10-26T07:39:55.270" v="368" actId="1076"/>
          <ac:spMkLst>
            <pc:docMk/>
            <pc:sldMk cId="0" sldId="274"/>
            <ac:spMk id="190" creationId="{76E94146-BBCA-4A48-8425-BC1BF41B870C}"/>
          </ac:spMkLst>
        </pc:spChg>
        <pc:spChg chg="del mod topLvl">
          <ac:chgData name="Matt Carlson" userId="0e792f37f00095d9" providerId="LiveId" clId="{F7BB6F86-A868-4CCB-838E-8D4EF03A1935}" dt="2019-10-26T07:28:59.587" v="10" actId="478"/>
          <ac:spMkLst>
            <pc:docMk/>
            <pc:sldMk cId="0" sldId="274"/>
            <ac:spMk id="191" creationId="{D89AF926-13B8-4637-BFB6-28FAE5C1D1C3}"/>
          </ac:spMkLst>
        </pc:spChg>
        <pc:spChg chg="add mod ord">
          <ac:chgData name="Matt Carlson" userId="0e792f37f00095d9" providerId="LiveId" clId="{F7BB6F86-A868-4CCB-838E-8D4EF03A1935}" dt="2019-10-26T07:39:55.270" v="368" actId="1076"/>
          <ac:spMkLst>
            <pc:docMk/>
            <pc:sldMk cId="0" sldId="274"/>
            <ac:spMk id="201" creationId="{F59B415D-3A7E-46CD-92DD-0738B8C115D8}"/>
          </ac:spMkLst>
        </pc:spChg>
        <pc:spChg chg="add mod">
          <ac:chgData name="Matt Carlson" userId="0e792f37f00095d9" providerId="LiveId" clId="{F7BB6F86-A868-4CCB-838E-8D4EF03A1935}" dt="2019-10-26T07:39:55.270" v="368" actId="1076"/>
          <ac:spMkLst>
            <pc:docMk/>
            <pc:sldMk cId="0" sldId="274"/>
            <ac:spMk id="202" creationId="{EA844E52-DC89-4D96-A849-342296362848}"/>
          </ac:spMkLst>
        </pc:s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94" creationId="{27790BD9-BEEA-418B-B1A2-AF823F41474A}"/>
          </ac:grpSpMkLst>
        </pc:grpChg>
        <pc:grpChg chg="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F7BB6F86-A868-4CCB-838E-8D4EF03A1935}" dt="2019-10-26T07:27:34.378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F7BB6F86-A868-4CCB-838E-8D4EF03A1935}" dt="2019-10-26T07:27:34.378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F7BB6F86-A868-4CCB-838E-8D4EF03A1935}" dt="2019-10-26T07:27:34.378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F7BB6F86-A868-4CCB-838E-8D4EF03A1935}" dt="2019-10-26T07:27:34.378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37" creationId="{EBF2C90A-4BF2-4DB0-A873-F95967F48BF5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71" creationId="{176051A8-1624-4380-8DCC-DCE4FC159E43}"/>
          </ac:grpSpMkLst>
        </pc:grpChg>
        <pc:grpChg chg="mod or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F7BB6F86-A868-4CCB-838E-8D4EF03A1935}" dt="2019-10-26T07:39:28.047" v="362" actId="478"/>
          <ac:grpSpMkLst>
            <pc:docMk/>
            <pc:sldMk cId="0" sldId="274"/>
            <ac:grpSpMk id="184" creationId="{359A6503-66E1-4262-B52C-1AA3783DEF63}"/>
          </ac:grpSpMkLst>
        </pc:grpChg>
        <pc:grpChg chg="del mod ord">
          <ac:chgData name="Matt Carlson" userId="0e792f37f00095d9" providerId="LiveId" clId="{F7BB6F86-A868-4CCB-838E-8D4EF03A1935}" dt="2019-10-26T07:28:58.124" v="8" actId="165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192" creationId="{F3AFF858-C164-4159-9DE9-F8447EF9FD17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195" creationId="{157E83A6-26C5-42C3-8999-4873A6192293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198" creationId="{910C3049-53D7-40C7-84D7-9C81B325BCDC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03" creationId="{348520EA-1E12-4D3D-9C17-D6DA91F7BE57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07" creationId="{7F99FD8A-0FCF-4092-B88B-E2C08C5A199B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11" creationId="{DCAEBEE2-6F66-4441-A6F2-4C5098B21D41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15" creationId="{E7839203-9C60-4D75-92CE-24B07CE2BF81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19" creationId="{7E74C7BD-8F0F-44BC-9378-289160F101E7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23" creationId="{4A8597ED-63CC-44C8-992D-6C43C2612232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27" creationId="{B0EABD42-1870-4902-817B-50D29B147914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31" creationId="{86950BD1-D25E-4C06-834F-D41AE33A504D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35" creationId="{DB5A0BAB-0A80-4757-ACF8-D26C374CE8AB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39" creationId="{E932D38A-D190-4948-AE44-B99FF68D4C8F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43" creationId="{7AC3FF5C-FE5D-488C-BC91-A071DFC982A1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47" creationId="{FDE2825B-54B7-4D4D-9C90-00879BA39D55}"/>
          </ac:grpSpMkLst>
        </pc:grpChg>
        <pc:grpChg chg="add mod">
          <ac:chgData name="Matt Carlson" userId="0e792f37f00095d9" providerId="LiveId" clId="{F7BB6F86-A868-4CCB-838E-8D4EF03A1935}" dt="2019-10-26T07:39:55.270" v="368" actId="1076"/>
          <ac:grpSpMkLst>
            <pc:docMk/>
            <pc:sldMk cId="0" sldId="274"/>
            <ac:grpSpMk id="251" creationId="{76908C96-2285-4FAE-BC9F-FE930C093B27}"/>
          </ac:grpSpMkLst>
        </pc:grpChg>
        <pc:graphicFrameChg chg="mod modGraphic">
          <ac:chgData name="Matt Carlson" userId="0e792f37f00095d9" providerId="LiveId" clId="{F7BB6F86-A868-4CCB-838E-8D4EF03A1935}" dt="2019-10-26T07:46:36.798" v="398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">
          <ac:chgData name="Matt Carlson" userId="0e792f37f00095d9" providerId="LiveId" clId="{F7BB6F86-A868-4CCB-838E-8D4EF03A1935}" dt="2019-10-26T07:39:45.980" v="365"/>
          <ac:picMkLst>
            <pc:docMk/>
            <pc:sldMk cId="0" sldId="274"/>
            <ac:picMk id="7" creationId="{AC91C0C4-D62D-4B1D-A38F-D294E946EAD8}"/>
          </ac:picMkLst>
        </pc:picChg>
        <pc:cxnChg chg="del mod">
          <ac:chgData name="Matt Carlson" userId="0e792f37f00095d9" providerId="LiveId" clId="{F7BB6F86-A868-4CCB-838E-8D4EF03A1935}" dt="2019-10-26T07:39:28.047" v="362" actId="478"/>
          <ac:cxnSpMkLst>
            <pc:docMk/>
            <pc:sldMk cId="0" sldId="274"/>
            <ac:cxnSpMk id="93" creationId="{4CA13B8B-FBEE-4DA3-A2C2-BFEE77F343D1}"/>
          </ac:cxnSpMkLst>
        </pc:cxnChg>
        <pc:cxnChg chg="add del 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F7BB6F86-A868-4CCB-838E-8D4EF03A1935}" dt="2019-10-26T07:29:34.113" v="18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F7BB6F86-A868-4CCB-838E-8D4EF03A1935}" dt="2019-10-26T07:39:28.047" v="362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F7BB6F86-A868-4CCB-838E-8D4EF03A1935}" dt="2019-10-26T07:39:28.047" v="362" actId="478"/>
          <ac:cxnSpMkLst>
            <pc:docMk/>
            <pc:sldMk cId="0" sldId="274"/>
            <ac:cxnSpMk id="159" creationId="{51ED4D8B-6D94-4D6C-A96D-88913AF4C883}"/>
          </ac:cxnSpMkLst>
        </pc:cxnChg>
        <pc:cxnChg chg="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169" creationId="{04D30676-D9A3-41EB-AE2C-3D16CA412107}"/>
          </ac:cxnSpMkLst>
        </pc:cxnChg>
        <pc:cxnChg chg="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F7BB6F86-A868-4CCB-838E-8D4EF03A1935}" dt="2019-10-26T07:39:28.047" v="362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255" creationId="{30859841-0996-42F8-A024-357341AB2E1B}"/>
          </ac:cxnSpMkLst>
        </pc:cxnChg>
        <pc:cxnChg chg="add 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256" creationId="{7085B505-EF27-4CBF-9B5A-765D402F15CA}"/>
          </ac:cxnSpMkLst>
        </pc:cxnChg>
        <pc:cxnChg chg="add mod">
          <ac:chgData name="Matt Carlson" userId="0e792f37f00095d9" providerId="LiveId" clId="{F7BB6F86-A868-4CCB-838E-8D4EF03A1935}" dt="2019-10-26T07:39:55.270" v="368" actId="1076"/>
          <ac:cxnSpMkLst>
            <pc:docMk/>
            <pc:sldMk cId="0" sldId="274"/>
            <ac:cxnSpMk id="257" creationId="{F3A25DF5-70EC-4B1C-92B1-C52A2F05590F}"/>
          </ac:cxnSpMkLst>
        </pc:cxnChg>
      </pc:sldChg>
      <pc:sldChg chg="del">
        <pc:chgData name="Matt Carlson" userId="0e792f37f00095d9" providerId="LiveId" clId="{F7BB6F86-A868-4CCB-838E-8D4EF03A1935}" dt="2019-10-26T07:40:00.382" v="369" actId="47"/>
        <pc:sldMkLst>
          <pc:docMk/>
          <pc:sldMk cId="0" sldId="275"/>
        </pc:sldMkLst>
      </pc:sldChg>
      <pc:sldChg chg="del">
        <pc:chgData name="Matt Carlson" userId="0e792f37f00095d9" providerId="LiveId" clId="{F7BB6F86-A868-4CCB-838E-8D4EF03A1935}" dt="2019-10-26T07:40:00.382" v="369" actId="47"/>
        <pc:sldMkLst>
          <pc:docMk/>
          <pc:sldMk cId="0" sldId="276"/>
        </pc:sldMkLst>
      </pc:sldChg>
      <pc:sldChg chg="del">
        <pc:chgData name="Matt Carlson" userId="0e792f37f00095d9" providerId="LiveId" clId="{F7BB6F86-A868-4CCB-838E-8D4EF03A1935}" dt="2019-10-26T07:40:00.382" v="369" actId="47"/>
        <pc:sldMkLst>
          <pc:docMk/>
          <pc:sldMk cId="0" sldId="279"/>
        </pc:sldMkLst>
      </pc:sldChg>
      <pc:sldChg chg="del">
        <pc:chgData name="Matt Carlson" userId="0e792f37f00095d9" providerId="LiveId" clId="{F7BB6F86-A868-4CCB-838E-8D4EF03A1935}" dt="2019-10-26T07:40:00.382" v="369" actId="47"/>
        <pc:sldMkLst>
          <pc:docMk/>
          <pc:sldMk cId="0" sldId="280"/>
        </pc:sldMkLst>
      </pc:sldChg>
      <pc:sldChg chg="del">
        <pc:chgData name="Matt Carlson" userId="0e792f37f00095d9" providerId="LiveId" clId="{F7BB6F86-A868-4CCB-838E-8D4EF03A1935}" dt="2019-10-26T07:40:00.382" v="369" actId="47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87499"/>
              </p:ext>
            </p:extLst>
          </p:nvPr>
        </p:nvGraphicFramePr>
        <p:xfrm>
          <a:off x="177800" y="165100"/>
          <a:ext cx="6997700" cy="337868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Zombie Reload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inside the shooting area,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</a:t>
                      </a:r>
                      <a:r>
                        <a:rPr kumimoji="0" 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and holstered. All loading devices staged on barrels.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the shooting area, facing anywhere downrange. Gun </a:t>
                      </a:r>
                      <a:r>
                        <a:rPr kumimoji="0" 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unloaded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stock touching belt, muzzle pointed squarely downrange. All loading devices staged on either barrel.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Loading devices maybe placed on one or both barrels.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V="1">
            <a:off x="1096151" y="6006882"/>
            <a:ext cx="527780" cy="53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29">
            <a:extLst>
              <a:ext uri="{FF2B5EF4-FFF2-40B4-BE49-F238E27FC236}">
                <a16:creationId xmlns:a16="http://schemas.microsoft.com/office/drawing/2014/main" id="{1088E2CB-38C0-42E2-9CA7-82AB912EBC97}"/>
              </a:ext>
            </a:extLst>
          </p:cNvPr>
          <p:cNvGrpSpPr>
            <a:grpSpLocks/>
          </p:cNvGrpSpPr>
          <p:nvPr/>
        </p:nvGrpSpPr>
        <p:grpSpPr bwMode="auto">
          <a:xfrm>
            <a:off x="6109158" y="3796113"/>
            <a:ext cx="287338" cy="79057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992D5D6-245B-423F-ACA5-29E0B3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898B6D1-41D4-495C-A83B-8127895C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AD5DDB52-32D0-4270-A470-98D7338C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5783390" y="3784964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" name="Freeform 55">
            <a:extLst>
              <a:ext uri="{FF2B5EF4-FFF2-40B4-BE49-F238E27FC236}">
                <a16:creationId xmlns:a16="http://schemas.microsoft.com/office/drawing/2014/main" id="{6B8A7F71-2C5C-4112-8383-21676019C80A}"/>
              </a:ext>
            </a:extLst>
          </p:cNvPr>
          <p:cNvSpPr>
            <a:spLocks/>
          </p:cNvSpPr>
          <p:nvPr/>
        </p:nvSpPr>
        <p:spPr bwMode="auto">
          <a:xfrm>
            <a:off x="5702697" y="3510716"/>
            <a:ext cx="1302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6042628" y="805187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</p:cNvCxnSpPr>
          <p:nvPr/>
        </p:nvCxnSpPr>
        <p:spPr>
          <a:xfrm flipH="1" flipV="1">
            <a:off x="4077735" y="5909948"/>
            <a:ext cx="1542456" cy="2093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2" name="Group 13">
            <a:extLst>
              <a:ext uri="{FF2B5EF4-FFF2-40B4-BE49-F238E27FC236}">
                <a16:creationId xmlns:a16="http://schemas.microsoft.com/office/drawing/2014/main" id="{F3AFF858-C164-4159-9DE9-F8447EF9FD17}"/>
              </a:ext>
            </a:extLst>
          </p:cNvPr>
          <p:cNvGrpSpPr>
            <a:grpSpLocks/>
          </p:cNvGrpSpPr>
          <p:nvPr/>
        </p:nvGrpSpPr>
        <p:grpSpPr bwMode="auto">
          <a:xfrm>
            <a:off x="4051051" y="4554882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93" name="AutoShape 14">
              <a:extLst>
                <a:ext uri="{FF2B5EF4-FFF2-40B4-BE49-F238E27FC236}">
                  <a16:creationId xmlns:a16="http://schemas.microsoft.com/office/drawing/2014/main" id="{5110A134-ED55-46BF-A3E9-E712EB4F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" name="AutoShape 15">
              <a:extLst>
                <a:ext uri="{FF2B5EF4-FFF2-40B4-BE49-F238E27FC236}">
                  <a16:creationId xmlns:a16="http://schemas.microsoft.com/office/drawing/2014/main" id="{5A8D349F-8E01-4B48-BE8E-B2D42776E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5" name="Group 13">
            <a:extLst>
              <a:ext uri="{FF2B5EF4-FFF2-40B4-BE49-F238E27FC236}">
                <a16:creationId xmlns:a16="http://schemas.microsoft.com/office/drawing/2014/main" id="{157E83A6-26C5-42C3-8999-4873A6192293}"/>
              </a:ext>
            </a:extLst>
          </p:cNvPr>
          <p:cNvGrpSpPr>
            <a:grpSpLocks/>
          </p:cNvGrpSpPr>
          <p:nvPr/>
        </p:nvGrpSpPr>
        <p:grpSpPr bwMode="auto">
          <a:xfrm>
            <a:off x="5648928" y="6808126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96" name="AutoShape 14">
              <a:extLst>
                <a:ext uri="{FF2B5EF4-FFF2-40B4-BE49-F238E27FC236}">
                  <a16:creationId xmlns:a16="http://schemas.microsoft.com/office/drawing/2014/main" id="{319024A3-7700-4E3D-B0A1-7A6A88C1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7" name="AutoShape 15">
              <a:extLst>
                <a:ext uri="{FF2B5EF4-FFF2-40B4-BE49-F238E27FC236}">
                  <a16:creationId xmlns:a16="http://schemas.microsoft.com/office/drawing/2014/main" id="{A2CAE5E9-9423-4721-B8E8-03164C44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8" name="Group 13">
            <a:extLst>
              <a:ext uri="{FF2B5EF4-FFF2-40B4-BE49-F238E27FC236}">
                <a16:creationId xmlns:a16="http://schemas.microsoft.com/office/drawing/2014/main" id="{910C3049-53D7-40C7-84D7-9C81B325BCDC}"/>
              </a:ext>
            </a:extLst>
          </p:cNvPr>
          <p:cNvGrpSpPr>
            <a:grpSpLocks/>
          </p:cNvGrpSpPr>
          <p:nvPr/>
        </p:nvGrpSpPr>
        <p:grpSpPr bwMode="auto">
          <a:xfrm>
            <a:off x="1595396" y="4794386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99" name="AutoShape 14">
              <a:extLst>
                <a:ext uri="{FF2B5EF4-FFF2-40B4-BE49-F238E27FC236}">
                  <a16:creationId xmlns:a16="http://schemas.microsoft.com/office/drawing/2014/main" id="{73E2B3D3-843C-4CC1-87A2-6FF4C168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AutoShape 15">
              <a:extLst>
                <a:ext uri="{FF2B5EF4-FFF2-40B4-BE49-F238E27FC236}">
                  <a16:creationId xmlns:a16="http://schemas.microsoft.com/office/drawing/2014/main" id="{06BB5CA3-F5EC-4698-8D1D-7332F6152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2" name="AutoShape 14">
            <a:extLst>
              <a:ext uri="{FF2B5EF4-FFF2-40B4-BE49-F238E27FC236}">
                <a16:creationId xmlns:a16="http://schemas.microsoft.com/office/drawing/2014/main" id="{EA844E52-DC89-4D96-A849-34229636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46" y="732762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348520EA-1E12-4D3D-9C17-D6DA91F7BE57}"/>
              </a:ext>
            </a:extLst>
          </p:cNvPr>
          <p:cNvGrpSpPr>
            <a:grpSpLocks/>
          </p:cNvGrpSpPr>
          <p:nvPr/>
        </p:nvGrpSpPr>
        <p:grpSpPr bwMode="auto">
          <a:xfrm>
            <a:off x="6423568" y="3796113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7A56A624-A754-432D-8216-7698FAD88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871F9D2D-A38A-4CBD-92CD-6772652F9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01540481-A4B4-40F3-B677-B2B76724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9">
            <a:extLst>
              <a:ext uri="{FF2B5EF4-FFF2-40B4-BE49-F238E27FC236}">
                <a16:creationId xmlns:a16="http://schemas.microsoft.com/office/drawing/2014/main" id="{7F99FD8A-0FCF-4092-B88B-E2C08C5A199B}"/>
              </a:ext>
            </a:extLst>
          </p:cNvPr>
          <p:cNvGrpSpPr>
            <a:grpSpLocks/>
          </p:cNvGrpSpPr>
          <p:nvPr/>
        </p:nvGrpSpPr>
        <p:grpSpPr bwMode="auto">
          <a:xfrm>
            <a:off x="4973996" y="3871810"/>
            <a:ext cx="287338" cy="790575"/>
            <a:chOff x="528" y="240"/>
            <a:chExt cx="181" cy="498"/>
          </a:xfrm>
        </p:grpSpPr>
        <p:sp>
          <p:nvSpPr>
            <p:cNvPr id="208" name="Line 30">
              <a:extLst>
                <a:ext uri="{FF2B5EF4-FFF2-40B4-BE49-F238E27FC236}">
                  <a16:creationId xmlns:a16="http://schemas.microsoft.com/office/drawing/2014/main" id="{5E709FEB-4977-467A-A0E0-70056A788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>
              <a:extLst>
                <a:ext uri="{FF2B5EF4-FFF2-40B4-BE49-F238E27FC236}">
                  <a16:creationId xmlns:a16="http://schemas.microsoft.com/office/drawing/2014/main" id="{FB3FDACC-0AFE-4004-9640-0FAE359A9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3F0B582B-559E-4424-89D3-E4E107D93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9">
            <a:extLst>
              <a:ext uri="{FF2B5EF4-FFF2-40B4-BE49-F238E27FC236}">
                <a16:creationId xmlns:a16="http://schemas.microsoft.com/office/drawing/2014/main" id="{DCAEBEE2-6F66-4441-A6F2-4C5098B21D41}"/>
              </a:ext>
            </a:extLst>
          </p:cNvPr>
          <p:cNvGrpSpPr>
            <a:grpSpLocks/>
          </p:cNvGrpSpPr>
          <p:nvPr/>
        </p:nvGrpSpPr>
        <p:grpSpPr bwMode="auto">
          <a:xfrm>
            <a:off x="4571537" y="3984519"/>
            <a:ext cx="287338" cy="790575"/>
            <a:chOff x="528" y="240"/>
            <a:chExt cx="181" cy="498"/>
          </a:xfrm>
        </p:grpSpPr>
        <p:sp>
          <p:nvSpPr>
            <p:cNvPr id="212" name="Line 30">
              <a:extLst>
                <a:ext uri="{FF2B5EF4-FFF2-40B4-BE49-F238E27FC236}">
                  <a16:creationId xmlns:a16="http://schemas.microsoft.com/office/drawing/2014/main" id="{6428C1AD-901F-4CD4-BE71-C8B8CA030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31">
              <a:extLst>
                <a:ext uri="{FF2B5EF4-FFF2-40B4-BE49-F238E27FC236}">
                  <a16:creationId xmlns:a16="http://schemas.microsoft.com/office/drawing/2014/main" id="{26D024CC-B1D2-49FB-B10C-98E04543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60870309-7E24-43E4-A2FB-B8986F2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9">
            <a:extLst>
              <a:ext uri="{FF2B5EF4-FFF2-40B4-BE49-F238E27FC236}">
                <a16:creationId xmlns:a16="http://schemas.microsoft.com/office/drawing/2014/main" id="{E7839203-9C60-4D75-92CE-24B07CE2BF81}"/>
              </a:ext>
            </a:extLst>
          </p:cNvPr>
          <p:cNvGrpSpPr>
            <a:grpSpLocks/>
          </p:cNvGrpSpPr>
          <p:nvPr/>
        </p:nvGrpSpPr>
        <p:grpSpPr bwMode="auto">
          <a:xfrm>
            <a:off x="5387786" y="3804113"/>
            <a:ext cx="287338" cy="790575"/>
            <a:chOff x="528" y="240"/>
            <a:chExt cx="181" cy="498"/>
          </a:xfrm>
        </p:grpSpPr>
        <p:sp>
          <p:nvSpPr>
            <p:cNvPr id="216" name="Line 30">
              <a:extLst>
                <a:ext uri="{FF2B5EF4-FFF2-40B4-BE49-F238E27FC236}">
                  <a16:creationId xmlns:a16="http://schemas.microsoft.com/office/drawing/2014/main" id="{C869BA61-6BA2-4FE0-97CC-C4A21EE5B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31">
              <a:extLst>
                <a:ext uri="{FF2B5EF4-FFF2-40B4-BE49-F238E27FC236}">
                  <a16:creationId xmlns:a16="http://schemas.microsoft.com/office/drawing/2014/main" id="{8065F912-427A-4C44-B433-49C0B40A0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1091344D-1AF8-4AAF-AFB3-7A9930A2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9" name="Group 29">
            <a:extLst>
              <a:ext uri="{FF2B5EF4-FFF2-40B4-BE49-F238E27FC236}">
                <a16:creationId xmlns:a16="http://schemas.microsoft.com/office/drawing/2014/main" id="{7E74C7BD-8F0F-44BC-9378-289160F101E7}"/>
              </a:ext>
            </a:extLst>
          </p:cNvPr>
          <p:cNvGrpSpPr>
            <a:grpSpLocks/>
          </p:cNvGrpSpPr>
          <p:nvPr/>
        </p:nvGrpSpPr>
        <p:grpSpPr bwMode="auto">
          <a:xfrm>
            <a:off x="3443638" y="4002018"/>
            <a:ext cx="287338" cy="790575"/>
            <a:chOff x="528" y="240"/>
            <a:chExt cx="181" cy="498"/>
          </a:xfrm>
        </p:grpSpPr>
        <p:sp>
          <p:nvSpPr>
            <p:cNvPr id="220" name="Line 30">
              <a:extLst>
                <a:ext uri="{FF2B5EF4-FFF2-40B4-BE49-F238E27FC236}">
                  <a16:creationId xmlns:a16="http://schemas.microsoft.com/office/drawing/2014/main" id="{8B92B047-BD78-4776-8900-B54BF9E4C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>
              <a:extLst>
                <a:ext uri="{FF2B5EF4-FFF2-40B4-BE49-F238E27FC236}">
                  <a16:creationId xmlns:a16="http://schemas.microsoft.com/office/drawing/2014/main" id="{7E0E29C7-1379-4ED6-BCB3-7C5D64BB5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E633E57E-185E-4842-A5E4-63DD273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4A8597ED-63CC-44C8-992D-6C43C2612232}"/>
              </a:ext>
            </a:extLst>
          </p:cNvPr>
          <p:cNvGrpSpPr>
            <a:grpSpLocks/>
          </p:cNvGrpSpPr>
          <p:nvPr/>
        </p:nvGrpSpPr>
        <p:grpSpPr bwMode="auto">
          <a:xfrm>
            <a:off x="3117870" y="3990869"/>
            <a:ext cx="287338" cy="790575"/>
            <a:chOff x="528" y="240"/>
            <a:chExt cx="181" cy="498"/>
          </a:xfrm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38A15301-7854-466D-AD7A-061F21622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F61E43FD-16C2-41A1-8D8A-E6A4BC80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550B91E9-3E19-416E-BF5E-39857B742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9">
            <a:extLst>
              <a:ext uri="{FF2B5EF4-FFF2-40B4-BE49-F238E27FC236}">
                <a16:creationId xmlns:a16="http://schemas.microsoft.com/office/drawing/2014/main" id="{B0EABD42-1870-4902-817B-50D29B147914}"/>
              </a:ext>
            </a:extLst>
          </p:cNvPr>
          <p:cNvGrpSpPr>
            <a:grpSpLocks/>
          </p:cNvGrpSpPr>
          <p:nvPr/>
        </p:nvGrpSpPr>
        <p:grpSpPr bwMode="auto">
          <a:xfrm>
            <a:off x="3758048" y="4002018"/>
            <a:ext cx="287338" cy="790575"/>
            <a:chOff x="528" y="240"/>
            <a:chExt cx="181" cy="498"/>
          </a:xfrm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CDC596E7-2AD7-42E2-A6B9-571BB472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6F2057FA-8AF7-414E-BE2C-FF7170FE3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1CB5F75C-5ADD-40CC-B860-2DED5064B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86950BD1-D25E-4C06-834F-D41AE33A504D}"/>
              </a:ext>
            </a:extLst>
          </p:cNvPr>
          <p:cNvGrpSpPr>
            <a:grpSpLocks/>
          </p:cNvGrpSpPr>
          <p:nvPr/>
        </p:nvGrpSpPr>
        <p:grpSpPr bwMode="auto">
          <a:xfrm>
            <a:off x="2352030" y="4012944"/>
            <a:ext cx="287338" cy="790575"/>
            <a:chOff x="528" y="240"/>
            <a:chExt cx="181" cy="498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18A5777B-20C6-4616-A77B-66F25859C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2DE50BED-2CEB-4C45-A1A3-4B8B09B8B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042CC957-5E27-4BC7-972F-209C6A113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">
            <a:extLst>
              <a:ext uri="{FF2B5EF4-FFF2-40B4-BE49-F238E27FC236}">
                <a16:creationId xmlns:a16="http://schemas.microsoft.com/office/drawing/2014/main" id="{DB5A0BAB-0A80-4757-ACF8-D26C374CE8AB}"/>
              </a:ext>
            </a:extLst>
          </p:cNvPr>
          <p:cNvGrpSpPr>
            <a:grpSpLocks/>
          </p:cNvGrpSpPr>
          <p:nvPr/>
        </p:nvGrpSpPr>
        <p:grpSpPr bwMode="auto">
          <a:xfrm>
            <a:off x="2026262" y="4001795"/>
            <a:ext cx="287338" cy="790575"/>
            <a:chOff x="528" y="240"/>
            <a:chExt cx="181" cy="498"/>
          </a:xfrm>
        </p:grpSpPr>
        <p:sp>
          <p:nvSpPr>
            <p:cNvPr id="236" name="Line 30">
              <a:extLst>
                <a:ext uri="{FF2B5EF4-FFF2-40B4-BE49-F238E27FC236}">
                  <a16:creationId xmlns:a16="http://schemas.microsoft.com/office/drawing/2014/main" id="{FB676E70-2B78-4482-B752-66E0BB525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1">
              <a:extLst>
                <a:ext uri="{FF2B5EF4-FFF2-40B4-BE49-F238E27FC236}">
                  <a16:creationId xmlns:a16="http://schemas.microsoft.com/office/drawing/2014/main" id="{3CFD99D8-9D1B-4052-AB06-AD1A4E346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A4B1D901-431E-406C-8F00-ACC33134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">
            <a:extLst>
              <a:ext uri="{FF2B5EF4-FFF2-40B4-BE49-F238E27FC236}">
                <a16:creationId xmlns:a16="http://schemas.microsoft.com/office/drawing/2014/main" id="{E932D38A-D190-4948-AE44-B99FF68D4C8F}"/>
              </a:ext>
            </a:extLst>
          </p:cNvPr>
          <p:cNvGrpSpPr>
            <a:grpSpLocks/>
          </p:cNvGrpSpPr>
          <p:nvPr/>
        </p:nvGrpSpPr>
        <p:grpSpPr bwMode="auto">
          <a:xfrm>
            <a:off x="2666440" y="4012944"/>
            <a:ext cx="287338" cy="790575"/>
            <a:chOff x="528" y="240"/>
            <a:chExt cx="181" cy="498"/>
          </a:xfrm>
        </p:grpSpPr>
        <p:sp>
          <p:nvSpPr>
            <p:cNvPr id="240" name="Line 30">
              <a:extLst>
                <a:ext uri="{FF2B5EF4-FFF2-40B4-BE49-F238E27FC236}">
                  <a16:creationId xmlns:a16="http://schemas.microsoft.com/office/drawing/2014/main" id="{0DB150F4-CF62-47C7-B465-D59F57459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1">
              <a:extLst>
                <a:ext uri="{FF2B5EF4-FFF2-40B4-BE49-F238E27FC236}">
                  <a16:creationId xmlns:a16="http://schemas.microsoft.com/office/drawing/2014/main" id="{1F9A3257-FA71-4C9F-A61B-B0600D02C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32">
              <a:extLst>
                <a:ext uri="{FF2B5EF4-FFF2-40B4-BE49-F238E27FC236}">
                  <a16:creationId xmlns:a16="http://schemas.microsoft.com/office/drawing/2014/main" id="{76D60615-E647-4AEC-B67D-AFA53941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13">
            <a:extLst>
              <a:ext uri="{FF2B5EF4-FFF2-40B4-BE49-F238E27FC236}">
                <a16:creationId xmlns:a16="http://schemas.microsoft.com/office/drawing/2014/main" id="{79E4790B-9D76-4406-A346-36758CC95AAA}"/>
              </a:ext>
            </a:extLst>
          </p:cNvPr>
          <p:cNvGrpSpPr>
            <a:grpSpLocks/>
          </p:cNvGrpSpPr>
          <p:nvPr/>
        </p:nvGrpSpPr>
        <p:grpSpPr bwMode="auto">
          <a:xfrm>
            <a:off x="2847314" y="4009321"/>
            <a:ext cx="393700" cy="1271588"/>
            <a:chOff x="2496" y="4380"/>
            <a:chExt cx="236" cy="690"/>
          </a:xfrm>
        </p:grpSpPr>
        <p:sp>
          <p:nvSpPr>
            <p:cNvPr id="176" name="AutoShape 14">
              <a:extLst>
                <a:ext uri="{FF2B5EF4-FFF2-40B4-BE49-F238E27FC236}">
                  <a16:creationId xmlns:a16="http://schemas.microsoft.com/office/drawing/2014/main" id="{A5F89203-8EFC-48EA-8A90-4CBC89DA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>
              <a:extLst>
                <a:ext uri="{FF2B5EF4-FFF2-40B4-BE49-F238E27FC236}">
                  <a16:creationId xmlns:a16="http://schemas.microsoft.com/office/drawing/2014/main" id="{0A76C4A5-F51D-44A8-A940-32070D35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1" name="Rectangle 10">
            <a:extLst>
              <a:ext uri="{FF2B5EF4-FFF2-40B4-BE49-F238E27FC236}">
                <a16:creationId xmlns:a16="http://schemas.microsoft.com/office/drawing/2014/main" id="{F59B415D-3A7E-46CD-92DD-0738B8C1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017" y="4794386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0" name="AutoShape 14">
            <a:extLst>
              <a:ext uri="{FF2B5EF4-FFF2-40B4-BE49-F238E27FC236}">
                <a16:creationId xmlns:a16="http://schemas.microsoft.com/office/drawing/2014/main" id="{76E94146-BBCA-4A48-8425-BC1BF41B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193" y="543917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7AC3FF5C-FE5D-488C-BC91-A071DFC982A1}"/>
              </a:ext>
            </a:extLst>
          </p:cNvPr>
          <p:cNvGrpSpPr>
            <a:grpSpLocks/>
          </p:cNvGrpSpPr>
          <p:nvPr/>
        </p:nvGrpSpPr>
        <p:grpSpPr bwMode="auto">
          <a:xfrm>
            <a:off x="980990" y="4624789"/>
            <a:ext cx="287338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70889A43-49B8-4558-8104-F85910D3D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03584146-BADC-465B-BEBE-7561C4F4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CD89404A-96D7-400F-A279-DF8592B3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7" name="Group 29">
            <a:extLst>
              <a:ext uri="{FF2B5EF4-FFF2-40B4-BE49-F238E27FC236}">
                <a16:creationId xmlns:a16="http://schemas.microsoft.com/office/drawing/2014/main" id="{FDE2825B-54B7-4D4D-9C90-00879BA39D55}"/>
              </a:ext>
            </a:extLst>
          </p:cNvPr>
          <p:cNvGrpSpPr>
            <a:grpSpLocks/>
          </p:cNvGrpSpPr>
          <p:nvPr/>
        </p:nvGrpSpPr>
        <p:grpSpPr bwMode="auto">
          <a:xfrm>
            <a:off x="655222" y="4613640"/>
            <a:ext cx="287338" cy="790575"/>
            <a:chOff x="528" y="240"/>
            <a:chExt cx="181" cy="498"/>
          </a:xfrm>
        </p:grpSpPr>
        <p:sp>
          <p:nvSpPr>
            <p:cNvPr id="248" name="Line 30">
              <a:extLst>
                <a:ext uri="{FF2B5EF4-FFF2-40B4-BE49-F238E27FC236}">
                  <a16:creationId xmlns:a16="http://schemas.microsoft.com/office/drawing/2014/main" id="{624E4DAF-724C-477F-95AC-6B8B14444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31">
              <a:extLst>
                <a:ext uri="{FF2B5EF4-FFF2-40B4-BE49-F238E27FC236}">
                  <a16:creationId xmlns:a16="http://schemas.microsoft.com/office/drawing/2014/main" id="{521A69FF-3664-46CA-B4AA-FCAFBEE2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685B5CF3-E891-4F00-89B9-1A65C0B0C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1" name="Group 29">
            <a:extLst>
              <a:ext uri="{FF2B5EF4-FFF2-40B4-BE49-F238E27FC236}">
                <a16:creationId xmlns:a16="http://schemas.microsoft.com/office/drawing/2014/main" id="{76908C96-2285-4FAE-BC9F-FE930C093B2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24789"/>
            <a:ext cx="287338" cy="790575"/>
            <a:chOff x="528" y="240"/>
            <a:chExt cx="181" cy="498"/>
          </a:xfrm>
        </p:grpSpPr>
        <p:sp>
          <p:nvSpPr>
            <p:cNvPr id="252" name="Line 30">
              <a:extLst>
                <a:ext uri="{FF2B5EF4-FFF2-40B4-BE49-F238E27FC236}">
                  <a16:creationId xmlns:a16="http://schemas.microsoft.com/office/drawing/2014/main" id="{7E494E9E-3BEA-414D-961A-0332C587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31">
              <a:extLst>
                <a:ext uri="{FF2B5EF4-FFF2-40B4-BE49-F238E27FC236}">
                  <a16:creationId xmlns:a16="http://schemas.microsoft.com/office/drawing/2014/main" id="{0BBEAC47-3C7A-49DA-8DA0-09A8E7A72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5FE0B204-98DF-415B-A56A-4AAFFFD9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30859841-0996-42F8-A024-357341AB2E1B}"/>
              </a:ext>
            </a:extLst>
          </p:cNvPr>
          <p:cNvCxnSpPr>
            <a:cxnSpLocks/>
          </p:cNvCxnSpPr>
          <p:nvPr/>
        </p:nvCxnSpPr>
        <p:spPr>
          <a:xfrm flipH="1" flipV="1">
            <a:off x="1093191" y="6060130"/>
            <a:ext cx="170554" cy="31545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085B505-EF27-4CBF-9B5A-765D402F15CA}"/>
              </a:ext>
            </a:extLst>
          </p:cNvPr>
          <p:cNvCxnSpPr>
            <a:cxnSpLocks/>
          </p:cNvCxnSpPr>
          <p:nvPr/>
        </p:nvCxnSpPr>
        <p:spPr>
          <a:xfrm flipV="1">
            <a:off x="1989583" y="5936572"/>
            <a:ext cx="527780" cy="53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3A25DF5-70EC-4B1C-92B1-C52A2F05590F}"/>
              </a:ext>
            </a:extLst>
          </p:cNvPr>
          <p:cNvCxnSpPr>
            <a:cxnSpLocks/>
          </p:cNvCxnSpPr>
          <p:nvPr/>
        </p:nvCxnSpPr>
        <p:spPr>
          <a:xfrm flipV="1">
            <a:off x="3536568" y="5909948"/>
            <a:ext cx="527780" cy="53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134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2019-10-26T07:46:38Z</dcterms:modified>
  <cp:category>Shooting</cp:category>
</cp:coreProperties>
</file>