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46527-F250-4BD3-B0B0-794B9B42F133}" v="1" dt="2019-10-26T06:24:30.994"/>
    <p1510:client id="{AFACA438-B0F6-4E89-A8A2-64802F783209}" v="28" dt="2019-10-26T06:29:10.429"/>
    <p1510:client id="{C6B5FA71-C100-49DA-934E-0E76775ADE13}" v="5" dt="2019-10-26T06:49:14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4032" y="7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rlson" userId="0e792f37f00095d9" providerId="LiveId" clId="{15D46527-F250-4BD3-B0B0-794B9B42F133}"/>
    <pc:docChg chg="modSld">
      <pc:chgData name="Matt Carlson" userId="0e792f37f00095d9" providerId="LiveId" clId="{15D46527-F250-4BD3-B0B0-794B9B42F133}" dt="2019-10-26T06:24:30.994" v="0"/>
      <pc:docMkLst>
        <pc:docMk/>
      </pc:docMkLst>
      <pc:sldChg chg="modSp">
        <pc:chgData name="Matt Carlson" userId="0e792f37f00095d9" providerId="LiveId" clId="{15D46527-F250-4BD3-B0B0-794B9B42F133}" dt="2019-10-26T06:24:30.994" v="0"/>
        <pc:sldMkLst>
          <pc:docMk/>
          <pc:sldMk cId="0" sldId="274"/>
        </pc:sldMkLst>
        <pc:graphicFrameChg chg="mod">
          <ac:chgData name="Matt Carlson" userId="0e792f37f00095d9" providerId="LiveId" clId="{15D46527-F250-4BD3-B0B0-794B9B42F133}" dt="2019-10-26T06:24:30.994" v="0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  <pc:docChgLst>
    <pc:chgData name="Matt Carlson" userId="0e792f37f00095d9" providerId="LiveId" clId="{AFACA438-B0F6-4E89-A8A2-64802F783209}"/>
    <pc:docChg chg="modSld">
      <pc:chgData name="Matt Carlson" userId="0e792f37f00095d9" providerId="LiveId" clId="{AFACA438-B0F6-4E89-A8A2-64802F783209}" dt="2019-10-26T06:29:10.429" v="45" actId="1037"/>
      <pc:docMkLst>
        <pc:docMk/>
      </pc:docMkLst>
      <pc:sldChg chg="addSp delSp modSp">
        <pc:chgData name="Matt Carlson" userId="0e792f37f00095d9" providerId="LiveId" clId="{AFACA438-B0F6-4E89-A8A2-64802F783209}" dt="2019-10-26T06:29:10.429" v="45" actId="1037"/>
        <pc:sldMkLst>
          <pc:docMk/>
          <pc:sldMk cId="0" sldId="274"/>
        </pc:sldMkLst>
        <pc:graphicFrameChg chg="modGraphic">
          <ac:chgData name="Matt Carlson" userId="0e792f37f00095d9" providerId="LiveId" clId="{AFACA438-B0F6-4E89-A8A2-64802F783209}" dt="2019-10-26T06:27:58.872" v="17" actId="6549"/>
          <ac:graphicFrameMkLst>
            <pc:docMk/>
            <pc:sldMk cId="0" sldId="274"/>
            <ac:graphicFrameMk id="110" creationId="{00000000-0000-0000-0000-000000000000}"/>
          </ac:graphicFrameMkLst>
        </pc:graphicFrame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3" creationId="{EE6339BB-0C53-4A33-8E43-92485FAC5E61}"/>
          </ac:picMkLst>
        </pc:picChg>
        <pc:picChg chg="add mod">
          <ac:chgData name="Matt Carlson" userId="0e792f37f00095d9" providerId="LiveId" clId="{AFACA438-B0F6-4E89-A8A2-64802F783209}" dt="2019-10-26T06:29:10.429" v="45" actId="1037"/>
          <ac:picMkLst>
            <pc:docMk/>
            <pc:sldMk cId="0" sldId="274"/>
            <ac:picMk id="144" creationId="{137EE754-DF4C-455D-8141-AE58E86084CB}"/>
          </ac:picMkLst>
        </pc:pic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5" creationId="{E3E6C6D7-DE53-4D02-A240-04961C22FDD6}"/>
          </ac:picMkLst>
        </pc:picChg>
        <pc:picChg chg="add mod">
          <ac:chgData name="Matt Carlson" userId="0e792f37f00095d9" providerId="LiveId" clId="{AFACA438-B0F6-4E89-A8A2-64802F783209}" dt="2019-10-26T06:28:34.404" v="23" actId="1076"/>
          <ac:picMkLst>
            <pc:docMk/>
            <pc:sldMk cId="0" sldId="274"/>
            <ac:picMk id="146" creationId="{662EDD63-F21C-49DC-BCCD-132AA5488DC8}"/>
          </ac:picMkLst>
        </pc:picChg>
        <pc:picChg chg="del">
          <ac:chgData name="Matt Carlson" userId="0e792f37f00095d9" providerId="LiveId" clId="{AFACA438-B0F6-4E89-A8A2-64802F783209}" dt="2019-10-26T06:28:17.202" v="18" actId="478"/>
          <ac:picMkLst>
            <pc:docMk/>
            <pc:sldMk cId="0" sldId="274"/>
            <ac:picMk id="3113" creationId="{00000000-0000-0000-0000-000000000000}"/>
          </ac:picMkLst>
        </pc:picChg>
        <pc:picChg chg="del">
          <ac:chgData name="Matt Carlson" userId="0e792f37f00095d9" providerId="LiveId" clId="{AFACA438-B0F6-4E89-A8A2-64802F783209}" dt="2019-10-26T06:28:17.202" v="18" actId="478"/>
          <ac:picMkLst>
            <pc:docMk/>
            <pc:sldMk cId="0" sldId="274"/>
            <ac:picMk id="3114" creationId="{00000000-0000-0000-0000-000000000000}"/>
          </ac:picMkLst>
        </pc:picChg>
      </pc:sldChg>
    </pc:docChg>
  </pc:docChgLst>
  <pc:docChgLst>
    <pc:chgData name="Matt Carlson" userId="0e792f37f00095d9" providerId="LiveId" clId="{C6B5FA71-C100-49DA-934E-0E76775ADE13}"/>
    <pc:docChg chg="delSld modSld">
      <pc:chgData name="Matt Carlson" userId="0e792f37f00095d9" providerId="LiveId" clId="{C6B5FA71-C100-49DA-934E-0E76775ADE13}" dt="2019-10-26T07:44:46.289" v="33" actId="20577"/>
      <pc:docMkLst>
        <pc:docMk/>
      </pc:docMkLst>
      <pc:sldChg chg="addSp delSp modSp">
        <pc:chgData name="Matt Carlson" userId="0e792f37f00095d9" providerId="LiveId" clId="{C6B5FA71-C100-49DA-934E-0E76775ADE13}" dt="2019-10-26T07:44:46.289" v="33" actId="20577"/>
        <pc:sldMkLst>
          <pc:docMk/>
          <pc:sldMk cId="0" sldId="274"/>
        </pc:sldMkLst>
        <pc:spChg chg="del">
          <ac:chgData name="Matt Carlson" userId="0e792f37f00095d9" providerId="LiveId" clId="{C6B5FA71-C100-49DA-934E-0E76775ADE13}" dt="2019-10-26T06:41:52.640" v="0" actId="478"/>
          <ac:spMkLst>
            <pc:docMk/>
            <pc:sldMk cId="0" sldId="274"/>
            <ac:spMk id="118" creationId="{E9657081-D875-45AB-B0A7-30FF72C745A0}"/>
          </ac:spMkLst>
        </pc:spChg>
        <pc:spChg chg="del">
          <ac:chgData name="Matt Carlson" userId="0e792f37f00095d9" providerId="LiveId" clId="{C6B5FA71-C100-49DA-934E-0E76775ADE13}" dt="2019-10-26T06:41:52.640" v="0" actId="478"/>
          <ac:spMkLst>
            <pc:docMk/>
            <pc:sldMk cId="0" sldId="274"/>
            <ac:spMk id="119" creationId="{7FC3AE37-2EA0-4685-B2E8-909CCE367F2B}"/>
          </ac:spMkLst>
        </pc:spChg>
        <pc:spChg chg="del">
          <ac:chgData name="Matt Carlson" userId="0e792f37f00095d9" providerId="LiveId" clId="{C6B5FA71-C100-49DA-934E-0E76775ADE13}" dt="2019-10-26T06:41:52.640" v="0" actId="478"/>
          <ac:spMkLst>
            <pc:docMk/>
            <pc:sldMk cId="0" sldId="274"/>
            <ac:spMk id="120" creationId="{87944975-712A-4246-85B4-7D3D5AB1986A}"/>
          </ac:spMkLst>
        </pc:spChg>
        <pc:spChg chg="del">
          <ac:chgData name="Matt Carlson" userId="0e792f37f00095d9" providerId="LiveId" clId="{C6B5FA71-C100-49DA-934E-0E76775ADE13}" dt="2019-10-26T06:41:52.640" v="0" actId="478"/>
          <ac:spMkLst>
            <pc:docMk/>
            <pc:sldMk cId="0" sldId="274"/>
            <ac:spMk id="136" creationId="{00A5F534-C8E3-416C-9AD7-C2B68FDECDE9}"/>
          </ac:spMkLst>
        </pc:spChg>
        <pc:spChg chg="del">
          <ac:chgData name="Matt Carlson" userId="0e792f37f00095d9" providerId="LiveId" clId="{C6B5FA71-C100-49DA-934E-0E76775ADE13}" dt="2019-10-26T06:41:52.640" v="0" actId="478"/>
          <ac:spMkLst>
            <pc:docMk/>
            <pc:sldMk cId="0" sldId="274"/>
            <ac:spMk id="151" creationId="{CCCB2A0D-3183-49B0-A049-CEFD6AEA49F9}"/>
          </ac:spMkLst>
        </pc:spChg>
        <pc:spChg chg="del">
          <ac:chgData name="Matt Carlson" userId="0e792f37f00095d9" providerId="LiveId" clId="{C6B5FA71-C100-49DA-934E-0E76775ADE13}" dt="2019-10-26T06:41:52.640" v="0" actId="478"/>
          <ac:spMkLst>
            <pc:docMk/>
            <pc:sldMk cId="0" sldId="274"/>
            <ac:spMk id="152" creationId="{6B8A7F71-2C5C-4112-8383-21676019C80A}"/>
          </ac:spMkLst>
        </pc:spChg>
        <pc:spChg chg="del">
          <ac:chgData name="Matt Carlson" userId="0e792f37f00095d9" providerId="LiveId" clId="{C6B5FA71-C100-49DA-934E-0E76775ADE13}" dt="2019-10-26T06:41:52.640" v="0" actId="478"/>
          <ac:spMkLst>
            <pc:docMk/>
            <pc:sldMk cId="0" sldId="274"/>
            <ac:spMk id="153" creationId="{1D41B59E-19E1-4D25-B179-55E400DA43EC}"/>
          </ac:spMkLst>
        </pc:spChg>
        <pc:spChg chg="del">
          <ac:chgData name="Matt Carlson" userId="0e792f37f00095d9" providerId="LiveId" clId="{C6B5FA71-C100-49DA-934E-0E76775ADE13}" dt="2019-10-26T06:41:52.640" v="0" actId="478"/>
          <ac:spMkLst>
            <pc:docMk/>
            <pc:sldMk cId="0" sldId="274"/>
            <ac:spMk id="155" creationId="{21895EC6-2A93-4685-8A34-78F67FBD1338}"/>
          </ac:spMkLst>
        </pc:spChg>
        <pc:spChg chg="del">
          <ac:chgData name="Matt Carlson" userId="0e792f37f00095d9" providerId="LiveId" clId="{C6B5FA71-C100-49DA-934E-0E76775ADE13}" dt="2019-10-26T06:41:52.640" v="0" actId="478"/>
          <ac:spMkLst>
            <pc:docMk/>
            <pc:sldMk cId="0" sldId="274"/>
            <ac:spMk id="164" creationId="{9937EA5F-A543-4CC2-BD8B-80938E657CBE}"/>
          </ac:spMkLst>
        </pc:spChg>
        <pc:spChg chg="add mod">
          <ac:chgData name="Matt Carlson" userId="0e792f37f00095d9" providerId="LiveId" clId="{C6B5FA71-C100-49DA-934E-0E76775ADE13}" dt="2019-10-26T06:42:02.171" v="2" actId="1076"/>
          <ac:spMkLst>
            <pc:docMk/>
            <pc:sldMk cId="0" sldId="274"/>
            <ac:spMk id="293" creationId="{42D0F0CD-E3E4-40D9-80B2-720D758C9CC2}"/>
          </ac:spMkLst>
        </pc:s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94" creationId="{27790BD9-BEEA-418B-B1A2-AF823F41474A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99" creationId="{1088E2CB-38C0-42E2-9CA7-82AB912EBC97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03" creationId="{72EA427E-9FCD-48D2-9CC5-B08471D0A8B5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07" creationId="{50B46513-00B9-4BEB-8D78-DFC58D5E010E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21" creationId="{FA30A923-5ACD-49BB-A232-64641C44B1B6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31" creationId="{93B55ABA-C5B9-4765-BC5F-79DE62D8D2B0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37" creationId="{EBF2C90A-4BF2-4DB0-A873-F95967F48BF5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56" creationId="{89631BCC-1521-4006-A23C-61BA39FD6070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60" creationId="{9611A534-015E-4201-ABA0-78D6D38955A7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65" creationId="{25146144-9949-4D9F-8A72-9B05037883D1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71" creationId="{176051A8-1624-4380-8DCC-DCE4FC159E43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75" creationId="{79E4790B-9D76-4406-A346-36758CC95AAA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78" creationId="{84FA9450-BAB7-4533-817B-E5C759EA8725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81" creationId="{E6B74595-3CBF-48D5-A7E6-0C78137A4D84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84" creationId="{359A6503-66E1-4262-B52C-1AA3783DEF63}"/>
          </ac:grpSpMkLst>
        </pc:grpChg>
        <pc:grpChg chg="del">
          <ac:chgData name="Matt Carlson" userId="0e792f37f00095d9" providerId="LiveId" clId="{C6B5FA71-C100-49DA-934E-0E76775ADE13}" dt="2019-10-26T06:41:52.640" v="0" actId="478"/>
          <ac:grpSpMkLst>
            <pc:docMk/>
            <pc:sldMk cId="0" sldId="274"/>
            <ac:grpSpMk id="189" creationId="{ED1E0927-4A50-4C5B-8215-3FF70B6CECF6}"/>
          </ac:grpSpMkLst>
        </pc:grpChg>
        <pc:grpChg chg="add mod">
          <ac:chgData name="Matt Carlson" userId="0e792f37f00095d9" providerId="LiveId" clId="{C6B5FA71-C100-49DA-934E-0E76775ADE13}" dt="2019-10-26T06:42:02.171" v="2" actId="1076"/>
          <ac:grpSpMkLst>
            <pc:docMk/>
            <pc:sldMk cId="0" sldId="274"/>
            <ac:grpSpMk id="192" creationId="{CB9453B3-FDA2-4DC3-852A-CA9601E13199}"/>
          </ac:grpSpMkLst>
        </pc:grpChg>
        <pc:grpChg chg="add mod">
          <ac:chgData name="Matt Carlson" userId="0e792f37f00095d9" providerId="LiveId" clId="{C6B5FA71-C100-49DA-934E-0E76775ADE13}" dt="2019-10-26T06:42:02.171" v="2" actId="1076"/>
          <ac:grpSpMkLst>
            <pc:docMk/>
            <pc:sldMk cId="0" sldId="274"/>
            <ac:grpSpMk id="197" creationId="{4DB8BF11-6A8E-44C8-841B-2BC423C1C85D}"/>
          </ac:grpSpMkLst>
        </pc:grpChg>
        <pc:grpChg chg="add mod">
          <ac:chgData name="Matt Carlson" userId="0e792f37f00095d9" providerId="LiveId" clId="{C6B5FA71-C100-49DA-934E-0E76775ADE13}" dt="2019-10-26T06:42:02.171" v="2" actId="1076"/>
          <ac:grpSpMkLst>
            <pc:docMk/>
            <pc:sldMk cId="0" sldId="274"/>
            <ac:grpSpMk id="202" creationId="{2C4F4DE0-869B-4EAF-BF0E-CDEF856E366F}"/>
          </ac:grpSpMkLst>
        </pc:grpChg>
        <pc:grpChg chg="add mod">
          <ac:chgData name="Matt Carlson" userId="0e792f37f00095d9" providerId="LiveId" clId="{C6B5FA71-C100-49DA-934E-0E76775ADE13}" dt="2019-10-26T06:42:02.171" v="2" actId="1076"/>
          <ac:grpSpMkLst>
            <pc:docMk/>
            <pc:sldMk cId="0" sldId="274"/>
            <ac:grpSpMk id="206" creationId="{A1230FA6-868A-4B72-AD7E-21A765EB3543}"/>
          </ac:grpSpMkLst>
        </pc:grpChg>
        <pc:grpChg chg="add mod">
          <ac:chgData name="Matt Carlson" userId="0e792f37f00095d9" providerId="LiveId" clId="{C6B5FA71-C100-49DA-934E-0E76775ADE13}" dt="2019-10-26T06:42:02.171" v="2" actId="1076"/>
          <ac:grpSpMkLst>
            <pc:docMk/>
            <pc:sldMk cId="0" sldId="274"/>
            <ac:grpSpMk id="210" creationId="{EB26EC76-12C1-4103-B14C-210431858D8B}"/>
          </ac:grpSpMkLst>
        </pc:grpChg>
        <pc:grpChg chg="add mod">
          <ac:chgData name="Matt Carlson" userId="0e792f37f00095d9" providerId="LiveId" clId="{C6B5FA71-C100-49DA-934E-0E76775ADE13}" dt="2019-10-26T06:42:02.171" v="2" actId="1076"/>
          <ac:grpSpMkLst>
            <pc:docMk/>
            <pc:sldMk cId="0" sldId="274"/>
            <ac:grpSpMk id="216" creationId="{91BE658B-1420-4134-9E82-580D59047B96}"/>
          </ac:grpSpMkLst>
        </pc:grpChg>
        <pc:grpChg chg="add mod">
          <ac:chgData name="Matt Carlson" userId="0e792f37f00095d9" providerId="LiveId" clId="{C6B5FA71-C100-49DA-934E-0E76775ADE13}" dt="2019-10-26T06:42:02.171" v="2" actId="1076"/>
          <ac:grpSpMkLst>
            <pc:docMk/>
            <pc:sldMk cId="0" sldId="274"/>
            <ac:grpSpMk id="220" creationId="{F67A8589-06E4-4953-BBFE-4FBB1103E54D}"/>
          </ac:grpSpMkLst>
        </pc:grpChg>
        <pc:grpChg chg="add mod">
          <ac:chgData name="Matt Carlson" userId="0e792f37f00095d9" providerId="LiveId" clId="{C6B5FA71-C100-49DA-934E-0E76775ADE13}" dt="2019-10-26T06:42:02.171" v="2" actId="1076"/>
          <ac:grpSpMkLst>
            <pc:docMk/>
            <pc:sldMk cId="0" sldId="274"/>
            <ac:grpSpMk id="223" creationId="{D7EE18D8-7F2F-4BCC-B611-17A3D995E025}"/>
          </ac:grpSpMkLst>
        </pc:grpChg>
        <pc:grpChg chg="add mod">
          <ac:chgData name="Matt Carlson" userId="0e792f37f00095d9" providerId="LiveId" clId="{C6B5FA71-C100-49DA-934E-0E76775ADE13}" dt="2019-10-26T06:42:02.171" v="2" actId="1076"/>
          <ac:grpSpMkLst>
            <pc:docMk/>
            <pc:sldMk cId="0" sldId="274"/>
            <ac:grpSpMk id="227" creationId="{A552D7CA-1F36-4EE5-92A6-F555F081802B}"/>
          </ac:grpSpMkLst>
        </pc:grpChg>
        <pc:grpChg chg="add mod">
          <ac:chgData name="Matt Carlson" userId="0e792f37f00095d9" providerId="LiveId" clId="{C6B5FA71-C100-49DA-934E-0E76775ADE13}" dt="2019-10-26T06:49:14.126" v="25" actId="1076"/>
          <ac:grpSpMkLst>
            <pc:docMk/>
            <pc:sldMk cId="0" sldId="274"/>
            <ac:grpSpMk id="233" creationId="{8C44380F-6E0E-46FA-8FD4-4C0B2509908C}"/>
          </ac:grpSpMkLst>
        </pc:grpChg>
        <pc:grpChg chg="add mod">
          <ac:chgData name="Matt Carlson" userId="0e792f37f00095d9" providerId="LiveId" clId="{C6B5FA71-C100-49DA-934E-0E76775ADE13}" dt="2019-10-26T06:49:14.126" v="25" actId="1076"/>
          <ac:grpSpMkLst>
            <pc:docMk/>
            <pc:sldMk cId="0" sldId="274"/>
            <ac:grpSpMk id="241" creationId="{7BCAC9E1-92C3-4691-847F-69982A647A87}"/>
          </ac:grpSpMkLst>
        </pc:grpChg>
        <pc:grpChg chg="add mod">
          <ac:chgData name="Matt Carlson" userId="0e792f37f00095d9" providerId="LiveId" clId="{C6B5FA71-C100-49DA-934E-0E76775ADE13}" dt="2019-10-26T06:49:14.126" v="25" actId="1076"/>
          <ac:grpSpMkLst>
            <pc:docMk/>
            <pc:sldMk cId="0" sldId="274"/>
            <ac:grpSpMk id="249" creationId="{0915AA74-33BF-4C7B-BE23-462BC776F503}"/>
          </ac:grpSpMkLst>
        </pc:grpChg>
        <pc:grpChg chg="add mod">
          <ac:chgData name="Matt Carlson" userId="0e792f37f00095d9" providerId="LiveId" clId="{C6B5FA71-C100-49DA-934E-0E76775ADE13}" dt="2019-10-26T06:49:14.126" v="25" actId="1076"/>
          <ac:grpSpMkLst>
            <pc:docMk/>
            <pc:sldMk cId="0" sldId="274"/>
            <ac:grpSpMk id="257" creationId="{41C6E22B-934B-4218-A729-D36C8DDCC603}"/>
          </ac:grpSpMkLst>
        </pc:grpChg>
        <pc:grpChg chg="add mod">
          <ac:chgData name="Matt Carlson" userId="0e792f37f00095d9" providerId="LiveId" clId="{C6B5FA71-C100-49DA-934E-0E76775ADE13}" dt="2019-10-26T06:49:14.126" v="25" actId="1076"/>
          <ac:grpSpMkLst>
            <pc:docMk/>
            <pc:sldMk cId="0" sldId="274"/>
            <ac:grpSpMk id="265" creationId="{3AA3090F-904A-4608-99F5-02484DD41FBE}"/>
          </ac:grpSpMkLst>
        </pc:grpChg>
        <pc:grpChg chg="add mod">
          <ac:chgData name="Matt Carlson" userId="0e792f37f00095d9" providerId="LiveId" clId="{C6B5FA71-C100-49DA-934E-0E76775ADE13}" dt="2019-10-26T06:49:07.642" v="24" actId="1076"/>
          <ac:grpSpMkLst>
            <pc:docMk/>
            <pc:sldMk cId="0" sldId="274"/>
            <ac:grpSpMk id="280" creationId="{76B27FC4-9D3B-4C2C-9E6D-355722928843}"/>
          </ac:grpSpMkLst>
        </pc:grpChg>
        <pc:grpChg chg="add mod">
          <ac:chgData name="Matt Carlson" userId="0e792f37f00095d9" providerId="LiveId" clId="{C6B5FA71-C100-49DA-934E-0E76775ADE13}" dt="2019-10-26T06:49:07.642" v="24" actId="1076"/>
          <ac:grpSpMkLst>
            <pc:docMk/>
            <pc:sldMk cId="0" sldId="274"/>
            <ac:grpSpMk id="284" creationId="{9850E76A-E824-44AC-8DD3-70AA85441190}"/>
          </ac:grpSpMkLst>
        </pc:grpChg>
        <pc:grpChg chg="add mod">
          <ac:chgData name="Matt Carlson" userId="0e792f37f00095d9" providerId="LiveId" clId="{C6B5FA71-C100-49DA-934E-0E76775ADE13}" dt="2019-10-26T06:49:07.642" v="24" actId="1076"/>
          <ac:grpSpMkLst>
            <pc:docMk/>
            <pc:sldMk cId="0" sldId="274"/>
            <ac:grpSpMk id="288" creationId="{B5F3AAAA-BC14-439D-B457-7C55CD34D45C}"/>
          </ac:grpSpMkLst>
        </pc:grpChg>
        <pc:graphicFrameChg chg="mod modGraphic">
          <ac:chgData name="Matt Carlson" userId="0e792f37f00095d9" providerId="LiveId" clId="{C6B5FA71-C100-49DA-934E-0E76775ADE13}" dt="2019-10-26T07:44:46.289" v="33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del">
          <ac:chgData name="Matt Carlson" userId="0e792f37f00095d9" providerId="LiveId" clId="{C6B5FA71-C100-49DA-934E-0E76775ADE13}" dt="2019-10-26T06:41:52.640" v="0" actId="478"/>
          <ac:cxnSpMkLst>
            <pc:docMk/>
            <pc:sldMk cId="0" sldId="274"/>
            <ac:cxnSpMk id="93" creationId="{4CA13B8B-FBEE-4DA3-A2C2-BFEE77F343D1}"/>
          </ac:cxnSpMkLst>
        </pc:cxnChg>
        <pc:cxnChg chg="del">
          <ac:chgData name="Matt Carlson" userId="0e792f37f00095d9" providerId="LiveId" clId="{C6B5FA71-C100-49DA-934E-0E76775ADE13}" dt="2019-10-26T06:41:52.640" v="0" actId="478"/>
          <ac:cxnSpMkLst>
            <pc:docMk/>
            <pc:sldMk cId="0" sldId="274"/>
            <ac:cxnSpMk id="98" creationId="{B022AECC-6754-452B-9826-962B405325A6}"/>
          </ac:cxnSpMkLst>
        </pc:cxnChg>
        <pc:cxnChg chg="del">
          <ac:chgData name="Matt Carlson" userId="0e792f37f00095d9" providerId="LiveId" clId="{C6B5FA71-C100-49DA-934E-0E76775ADE13}" dt="2019-10-26T06:41:52.640" v="0" actId="478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C6B5FA71-C100-49DA-934E-0E76775ADE13}" dt="2019-10-26T06:41:52.640" v="0" actId="478"/>
          <ac:cxnSpMkLst>
            <pc:docMk/>
            <pc:sldMk cId="0" sldId="274"/>
            <ac:cxnSpMk id="154" creationId="{9EECBF10-222B-4ADA-BA36-7E6717419433}"/>
          </ac:cxnSpMkLst>
        </pc:cxnChg>
        <pc:cxnChg chg="del">
          <ac:chgData name="Matt Carlson" userId="0e792f37f00095d9" providerId="LiveId" clId="{C6B5FA71-C100-49DA-934E-0E76775ADE13}" dt="2019-10-26T06:41:52.640" v="0" actId="478"/>
          <ac:cxnSpMkLst>
            <pc:docMk/>
            <pc:sldMk cId="0" sldId="274"/>
            <ac:cxnSpMk id="159" creationId="{51ED4D8B-6D94-4D6C-A96D-88913AF4C883}"/>
          </ac:cxnSpMkLst>
        </pc:cxnChg>
        <pc:cxnChg chg="del">
          <ac:chgData name="Matt Carlson" userId="0e792f37f00095d9" providerId="LiveId" clId="{C6B5FA71-C100-49DA-934E-0E76775ADE13}" dt="2019-10-26T06:41:52.640" v="0" actId="478"/>
          <ac:cxnSpMkLst>
            <pc:docMk/>
            <pc:sldMk cId="0" sldId="274"/>
            <ac:cxnSpMk id="169" creationId="{04D30676-D9A3-41EB-AE2C-3D16CA412107}"/>
          </ac:cxnSpMkLst>
        </pc:cxnChg>
        <pc:cxnChg chg="del">
          <ac:chgData name="Matt Carlson" userId="0e792f37f00095d9" providerId="LiveId" clId="{C6B5FA71-C100-49DA-934E-0E76775ADE13}" dt="2019-10-26T06:41:52.640" v="0" actId="478"/>
          <ac:cxnSpMkLst>
            <pc:docMk/>
            <pc:sldMk cId="0" sldId="274"/>
            <ac:cxnSpMk id="170" creationId="{E7DB753B-40A9-4C8C-9304-C858FB1A8325}"/>
          </ac:cxnSpMkLst>
        </pc:cxnChg>
        <pc:cxnChg chg="del">
          <ac:chgData name="Matt Carlson" userId="0e792f37f00095d9" providerId="LiveId" clId="{C6B5FA71-C100-49DA-934E-0E76775ADE13}" dt="2019-10-26T06:41:52.640" v="0" actId="478"/>
          <ac:cxnSpMkLst>
            <pc:docMk/>
            <pc:sldMk cId="0" sldId="274"/>
            <ac:cxnSpMk id="188" creationId="{8C0264D6-1235-4CE6-9B44-00C2431614F8}"/>
          </ac:cxnSpMkLst>
        </pc:cxnChg>
        <pc:cxnChg chg="add mod">
          <ac:chgData name="Matt Carlson" userId="0e792f37f00095d9" providerId="LiveId" clId="{C6B5FA71-C100-49DA-934E-0E76775ADE13}" dt="2019-10-26T06:42:02.171" v="2" actId="1076"/>
          <ac:cxnSpMkLst>
            <pc:docMk/>
            <pc:sldMk cId="0" sldId="274"/>
            <ac:cxnSpMk id="214" creationId="{C76AEA80-8D52-4B3C-B861-D467562D4F6C}"/>
          </ac:cxnSpMkLst>
        </pc:cxnChg>
        <pc:cxnChg chg="add mod">
          <ac:chgData name="Matt Carlson" userId="0e792f37f00095d9" providerId="LiveId" clId="{C6B5FA71-C100-49DA-934E-0E76775ADE13}" dt="2019-10-26T06:42:02.171" v="2" actId="1076"/>
          <ac:cxnSpMkLst>
            <pc:docMk/>
            <pc:sldMk cId="0" sldId="274"/>
            <ac:cxnSpMk id="215" creationId="{8C6AF0D5-9218-4862-BC13-CCC6D2CDFDF3}"/>
          </ac:cxnSpMkLst>
        </pc:cxnChg>
        <pc:cxnChg chg="add mod">
          <ac:chgData name="Matt Carlson" userId="0e792f37f00095d9" providerId="LiveId" clId="{C6B5FA71-C100-49DA-934E-0E76775ADE13}" dt="2019-10-26T06:42:02.171" v="2" actId="1076"/>
          <ac:cxnSpMkLst>
            <pc:docMk/>
            <pc:sldMk cId="0" sldId="274"/>
            <ac:cxnSpMk id="231" creationId="{9754C016-2DC5-421F-91CC-C3B7E7326537}"/>
          </ac:cxnSpMkLst>
        </pc:cxnChg>
        <pc:cxnChg chg="add mod">
          <ac:chgData name="Matt Carlson" userId="0e792f37f00095d9" providerId="LiveId" clId="{C6B5FA71-C100-49DA-934E-0E76775ADE13}" dt="2019-10-26T06:42:02.171" v="2" actId="1076"/>
          <ac:cxnSpMkLst>
            <pc:docMk/>
            <pc:sldMk cId="0" sldId="274"/>
            <ac:cxnSpMk id="232" creationId="{70ED07C5-A454-43D1-B558-13E1DC06820D}"/>
          </ac:cxnSpMkLst>
        </pc:cxnChg>
        <pc:cxnChg chg="add mod">
          <ac:chgData name="Matt Carlson" userId="0e792f37f00095d9" providerId="LiveId" clId="{C6B5FA71-C100-49DA-934E-0E76775ADE13}" dt="2019-10-26T06:42:02.171" v="2" actId="1076"/>
          <ac:cxnSpMkLst>
            <pc:docMk/>
            <pc:sldMk cId="0" sldId="274"/>
            <ac:cxnSpMk id="273" creationId="{96A116DB-B919-4673-8EAA-C2766D3EFC10}"/>
          </ac:cxnSpMkLst>
        </pc:cxnChg>
        <pc:cxnChg chg="add mod">
          <ac:chgData name="Matt Carlson" userId="0e792f37f00095d9" providerId="LiveId" clId="{C6B5FA71-C100-49DA-934E-0E76775ADE13}" dt="2019-10-26T06:42:02.171" v="2" actId="1076"/>
          <ac:cxnSpMkLst>
            <pc:docMk/>
            <pc:sldMk cId="0" sldId="274"/>
            <ac:cxnSpMk id="274" creationId="{04FF513A-C741-499C-A1FF-F53DACCB1C76}"/>
          </ac:cxnSpMkLst>
        </pc:cxnChg>
        <pc:cxnChg chg="add mod">
          <ac:chgData name="Matt Carlson" userId="0e792f37f00095d9" providerId="LiveId" clId="{C6B5FA71-C100-49DA-934E-0E76775ADE13}" dt="2019-10-26T06:42:02.171" v="2" actId="1076"/>
          <ac:cxnSpMkLst>
            <pc:docMk/>
            <pc:sldMk cId="0" sldId="274"/>
            <ac:cxnSpMk id="275" creationId="{6CE1BEE8-8762-4BA6-8CC4-0CF1E7A386AE}"/>
          </ac:cxnSpMkLst>
        </pc:cxnChg>
        <pc:cxnChg chg="add mod">
          <ac:chgData name="Matt Carlson" userId="0e792f37f00095d9" providerId="LiveId" clId="{C6B5FA71-C100-49DA-934E-0E76775ADE13}" dt="2019-10-26T06:42:02.171" v="2" actId="1076"/>
          <ac:cxnSpMkLst>
            <pc:docMk/>
            <pc:sldMk cId="0" sldId="274"/>
            <ac:cxnSpMk id="276" creationId="{6809012B-49F1-4E87-9580-E9465E04E2B9}"/>
          </ac:cxnSpMkLst>
        </pc:cxnChg>
        <pc:cxnChg chg="add mod">
          <ac:chgData name="Matt Carlson" userId="0e792f37f00095d9" providerId="LiveId" clId="{C6B5FA71-C100-49DA-934E-0E76775ADE13}" dt="2019-10-26T06:42:02.171" v="2" actId="1076"/>
          <ac:cxnSpMkLst>
            <pc:docMk/>
            <pc:sldMk cId="0" sldId="274"/>
            <ac:cxnSpMk id="277" creationId="{C8BD4442-55E9-414D-A123-2A7E1E520068}"/>
          </ac:cxnSpMkLst>
        </pc:cxnChg>
        <pc:cxnChg chg="add mod">
          <ac:chgData name="Matt Carlson" userId="0e792f37f00095d9" providerId="LiveId" clId="{C6B5FA71-C100-49DA-934E-0E76775ADE13}" dt="2019-10-26T06:42:02.171" v="2" actId="1076"/>
          <ac:cxnSpMkLst>
            <pc:docMk/>
            <pc:sldMk cId="0" sldId="274"/>
            <ac:cxnSpMk id="278" creationId="{3B167F03-9268-444C-878D-04FF8226452A}"/>
          </ac:cxnSpMkLst>
        </pc:cxnChg>
        <pc:cxnChg chg="add mod">
          <ac:chgData name="Matt Carlson" userId="0e792f37f00095d9" providerId="LiveId" clId="{C6B5FA71-C100-49DA-934E-0E76775ADE13}" dt="2019-10-26T06:42:02.171" v="2" actId="1076"/>
          <ac:cxnSpMkLst>
            <pc:docMk/>
            <pc:sldMk cId="0" sldId="274"/>
            <ac:cxnSpMk id="279" creationId="{F96E2F91-9AF7-45AC-AF4C-2C4B65F220C1}"/>
          </ac:cxnSpMkLst>
        </pc:cxnChg>
        <pc:cxnChg chg="add mod">
          <ac:chgData name="Matt Carlson" userId="0e792f37f00095d9" providerId="LiveId" clId="{C6B5FA71-C100-49DA-934E-0E76775ADE13}" dt="2019-10-26T06:42:02.171" v="2" actId="1076"/>
          <ac:cxnSpMkLst>
            <pc:docMk/>
            <pc:sldMk cId="0" sldId="274"/>
            <ac:cxnSpMk id="292" creationId="{318334A4-8F39-4DCB-B710-F268B807FE6A}"/>
          </ac:cxnSpMkLst>
        </pc:cxnChg>
      </pc:sldChg>
      <pc:sldChg chg="del">
        <pc:chgData name="Matt Carlson" userId="0e792f37f00095d9" providerId="LiveId" clId="{C6B5FA71-C100-49DA-934E-0E76775ADE13}" dt="2019-10-26T06:53:25.905" v="31" actId="47"/>
        <pc:sldMkLst>
          <pc:docMk/>
          <pc:sldMk cId="0" sldId="275"/>
        </pc:sldMkLst>
      </pc:sldChg>
      <pc:sldChg chg="del">
        <pc:chgData name="Matt Carlson" userId="0e792f37f00095d9" providerId="LiveId" clId="{C6B5FA71-C100-49DA-934E-0E76775ADE13}" dt="2019-10-26T06:53:25.905" v="31" actId="47"/>
        <pc:sldMkLst>
          <pc:docMk/>
          <pc:sldMk cId="0" sldId="276"/>
        </pc:sldMkLst>
      </pc:sldChg>
      <pc:sldChg chg="del">
        <pc:chgData name="Matt Carlson" userId="0e792f37f00095d9" providerId="LiveId" clId="{C6B5FA71-C100-49DA-934E-0E76775ADE13}" dt="2019-10-26T06:53:25.905" v="31" actId="47"/>
        <pc:sldMkLst>
          <pc:docMk/>
          <pc:sldMk cId="0" sldId="279"/>
        </pc:sldMkLst>
      </pc:sldChg>
      <pc:sldChg chg="del">
        <pc:chgData name="Matt Carlson" userId="0e792f37f00095d9" providerId="LiveId" clId="{C6B5FA71-C100-49DA-934E-0E76775ADE13}" dt="2019-10-26T06:53:25.905" v="31" actId="47"/>
        <pc:sldMkLst>
          <pc:docMk/>
          <pc:sldMk cId="0" sldId="280"/>
        </pc:sldMkLst>
      </pc:sldChg>
      <pc:sldChg chg="del">
        <pc:chgData name="Matt Carlson" userId="0e792f37f00095d9" providerId="LiveId" clId="{C6B5FA71-C100-49DA-934E-0E76775ADE13}" dt="2019-10-26T06:53:25.905" v="31" actId="47"/>
        <pc:sldMkLst>
          <pc:docMk/>
          <pc:sldMk cId="0" sldId="281"/>
        </pc:sldMkLst>
      </pc:sldChg>
    </pc:docChg>
  </pc:docChgLst>
  <pc:docChgLst>
    <pc:chgData name="Matt Carlson" userId="0e792f37f00095d9" providerId="LiveId" clId="{5CFCC283-3760-4963-8178-2319E33C76D7}"/>
    <pc:docChg chg="undo modSld">
      <pc:chgData name="Matt Carlson" userId="0e792f37f00095d9" providerId="LiveId" clId="{5CFCC283-3760-4963-8178-2319E33C76D7}" dt="2019-04-27T04:48:25.269" v="38" actId="1076"/>
      <pc:docMkLst>
        <pc:docMk/>
      </pc:docMkLst>
      <pc:sldChg chg="addSp delSp modSp">
        <pc:chgData name="Matt Carlson" userId="0e792f37f00095d9" providerId="LiveId" clId="{5CFCC283-3760-4963-8178-2319E33C76D7}" dt="2019-04-27T04:48:25.269" v="38" actId="1076"/>
        <pc:sldMkLst>
          <pc:docMk/>
          <pc:sldMk cId="0" sldId="274"/>
        </pc:sldMkLst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4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5" creationId="{00000000-0000-0000-0000-000000000000}"/>
          </ac:spMkLst>
        </pc:spChg>
        <pc:spChg chg="add del">
          <ac:chgData name="Matt Carlson" userId="0e792f37f00095d9" providerId="LiveId" clId="{5CFCC283-3760-4963-8178-2319E33C76D7}" dt="2019-04-27T04:48:24.867" v="37" actId="478"/>
          <ac:spMkLst>
            <pc:docMk/>
            <pc:sldMk cId="0" sldId="274"/>
            <ac:spMk id="3096" creationId="{00000000-0000-0000-0000-000000000000}"/>
          </ac:spMkLst>
        </pc:s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0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09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1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2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3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4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5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6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7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8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09" creationId="{00000000-0000-0000-0000-000000000000}"/>
          </ac:grpSpMkLst>
        </pc:grpChg>
        <pc:grpChg chg="add del">
          <ac:chgData name="Matt Carlson" userId="0e792f37f00095d9" providerId="LiveId" clId="{5CFCC283-3760-4963-8178-2319E33C76D7}" dt="2019-04-27T04:48:24.867" v="37" actId="478"/>
          <ac:grpSpMkLst>
            <pc:docMk/>
            <pc:sldMk cId="0" sldId="274"/>
            <ac:grpSpMk id="3110" creationId="{00000000-0000-0000-0000-000000000000}"/>
          </ac:grpSpMkLst>
        </pc:grpChg>
        <pc:grpChg chg="mod">
          <ac:chgData name="Matt Carlson" userId="0e792f37f00095d9" providerId="LiveId" clId="{5CFCC283-3760-4963-8178-2319E33C76D7}" dt="2019-04-27T04:48:25.269" v="38" actId="1076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5CFCC283-3760-4963-8178-2319E33C76D7}" dt="2019-04-27T04:47:45.993" v="34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 del">
          <ac:chgData name="Matt Carlson" userId="0e792f37f00095d9" providerId="LiveId" clId="{5CFCC283-3760-4963-8178-2319E33C76D7}" dt="2019-04-27T04:48:24.867" v="37" actId="478"/>
          <ac:cxnSpMkLst>
            <pc:docMk/>
            <pc:sldMk cId="0" sldId="274"/>
            <ac:cxnSpMk id="144" creationId="{00000000-0000-0000-0000-000000000000}"/>
          </ac:cxnSpMkLst>
        </pc:cxnChg>
      </pc:sldChg>
    </pc:docChg>
  </pc:docChgLst>
  <pc:docChgLst>
    <pc:chgData name="Matt Carlson" userId="0e792f37f00095d9" providerId="LiveId" clId="{8DC949DC-8723-459A-93E0-F38992DC6CF5}"/>
    <pc:docChg chg="undo modSld">
      <pc:chgData name="Matt Carlson" userId="0e792f37f00095d9" providerId="LiveId" clId="{8DC949DC-8723-459A-93E0-F38992DC6CF5}" dt="2019-05-26T05:50:36.707" v="27" actId="1076"/>
      <pc:docMkLst>
        <pc:docMk/>
      </pc:docMkLst>
      <pc:sldChg chg="addSp delSp modSp">
        <pc:chgData name="Matt Carlson" userId="0e792f37f00095d9" providerId="LiveId" clId="{8DC949DC-8723-459A-93E0-F38992DC6CF5}" dt="2019-05-26T05:49:56.975" v="21"/>
        <pc:sldMkLst>
          <pc:docMk/>
          <pc:sldMk cId="0" sldId="274"/>
        </pc:sldMkLst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8" creationId="{E9657081-D875-45AB-B0A7-30FF72C745A0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19" creationId="{7FC3AE37-2EA0-4685-B2E8-909CCE367F2B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20" creationId="{87944975-712A-4246-85B4-7D3D5AB1986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36" creationId="{00A5F534-C8E3-416C-9AD7-C2B68FDECDE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1" creationId="{CCCB2A0D-3183-49B0-A049-CEFD6AEA49F9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2" creationId="{6B8A7F71-2C5C-4112-8383-21676019C80A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3" creationId="{1D41B59E-19E1-4D25-B179-55E400DA43EC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55" creationId="{21895EC6-2A93-4685-8A34-78F67FBD1338}"/>
          </ac:spMkLst>
        </pc:spChg>
        <pc:spChg chg="add">
          <ac:chgData name="Matt Carlson" userId="0e792f37f00095d9" providerId="LiveId" clId="{8DC949DC-8723-459A-93E0-F38992DC6CF5}" dt="2019-05-26T05:49:56.975" v="21"/>
          <ac:spMkLst>
            <pc:docMk/>
            <pc:sldMk cId="0" sldId="274"/>
            <ac:spMk id="164" creationId="{9937EA5F-A543-4CC2-BD8B-80938E657CBE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4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5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42.609" v="19" actId="478"/>
          <ac:spMkLst>
            <pc:docMk/>
            <pc:sldMk cId="0" sldId="274"/>
            <ac:spMk id="3096" creationId="{00000000-0000-0000-0000-000000000000}"/>
          </ac:spMkLst>
        </pc:spChg>
        <pc:spChg chg="del">
          <ac:chgData name="Matt Carlson" userId="0e792f37f00095d9" providerId="LiveId" clId="{8DC949DC-8723-459A-93E0-F38992DC6CF5}" dt="2019-05-26T05:49:55.744" v="20" actId="478"/>
          <ac:spMkLst>
            <pc:docMk/>
            <pc:sldMk cId="0" sldId="274"/>
            <ac:spMk id="3112" creationId="{00000000-0000-0000-0000-000000000000}"/>
          </ac:spMkLst>
        </pc:s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4" creationId="{27790BD9-BEEA-418B-B1A2-AF823F41474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99" creationId="{1088E2CB-38C0-42E2-9CA7-82AB912EBC9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3" creationId="{72EA427E-9FCD-48D2-9CC5-B08471D0A8B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07" creationId="{50B46513-00B9-4BEB-8D78-DFC58D5E010E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21" creationId="{FA30A923-5ACD-49BB-A232-64641C44B1B6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1" creationId="{93B55ABA-C5B9-4765-BC5F-79DE62D8D2B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37" creationId="{EBF2C90A-4BF2-4DB0-A873-F95967F48BF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56" creationId="{89631BCC-1521-4006-A23C-61BA39FD6070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0" creationId="{9611A534-015E-4201-ABA0-78D6D38955A7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65" creationId="{25146144-9949-4D9F-8A72-9B05037883D1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1" creationId="{176051A8-1624-4380-8DCC-DCE4FC159E4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5" creationId="{79E4790B-9D76-4406-A346-36758CC95AAA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78" creationId="{84FA9450-BAB7-4533-817B-E5C759EA8725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1" creationId="{E6B74595-3CBF-48D5-A7E6-0C78137A4D84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4" creationId="{359A6503-66E1-4262-B52C-1AA3783DEF63}"/>
          </ac:grpSpMkLst>
        </pc:grpChg>
        <pc:grpChg chg="add">
          <ac:chgData name="Matt Carlson" userId="0e792f37f00095d9" providerId="LiveId" clId="{8DC949DC-8723-459A-93E0-F38992DC6CF5}" dt="2019-05-26T05:49:56.975" v="21"/>
          <ac:grpSpMkLst>
            <pc:docMk/>
            <pc:sldMk cId="0" sldId="274"/>
            <ac:grpSpMk id="189" creationId="{ED1E0927-4A50-4C5B-8215-3FF70B6CECF6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09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1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2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3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4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5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6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7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8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09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0" creationId="{00000000-0000-0000-0000-000000000000}"/>
          </ac:grpSpMkLst>
        </pc:grpChg>
        <pc:grpChg chg="del">
          <ac:chgData name="Matt Carlson" userId="0e792f37f00095d9" providerId="LiveId" clId="{8DC949DC-8723-459A-93E0-F38992DC6CF5}" dt="2019-05-26T05:49:42.609" v="19" actId="478"/>
          <ac:grpSpMkLst>
            <pc:docMk/>
            <pc:sldMk cId="0" sldId="274"/>
            <ac:grpSpMk id="3111" creationId="{00000000-0000-0000-0000-000000000000}"/>
          </ac:grpSpMkLst>
        </pc:grpChg>
        <pc:graphicFrameChg chg="mod modGraphic">
          <ac:chgData name="Matt Carlson" userId="0e792f37f00095d9" providerId="LiveId" clId="{8DC949DC-8723-459A-93E0-F38992DC6CF5}" dt="2019-05-26T05:48:53.612" v="18"/>
          <ac:graphicFrameMkLst>
            <pc:docMk/>
            <pc:sldMk cId="0" sldId="274"/>
            <ac:graphicFrameMk id="110" creationId="{00000000-0000-0000-0000-000000000000}"/>
          </ac:graphicFrameMkLst>
        </pc:graphicFrame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3" creationId="{4CA13B8B-FBEE-4DA3-A2C2-BFEE77F343D1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98" creationId="{B022AECC-6754-452B-9826-962B405325A6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35" creationId="{B731693E-57F4-475D-804A-020F165BEB8A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3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42.609" v="19" actId="478"/>
          <ac:cxnSpMkLst>
            <pc:docMk/>
            <pc:sldMk cId="0" sldId="274"/>
            <ac:cxnSpMk id="144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5" creationId="{00000000-0000-0000-0000-000000000000}"/>
          </ac:cxnSpMkLst>
        </pc:cxnChg>
        <pc:cxnChg chg="del">
          <ac:chgData name="Matt Carlson" userId="0e792f37f00095d9" providerId="LiveId" clId="{8DC949DC-8723-459A-93E0-F38992DC6CF5}" dt="2019-05-26T05:49:55.744" v="20" actId="478"/>
          <ac:cxnSpMkLst>
            <pc:docMk/>
            <pc:sldMk cId="0" sldId="274"/>
            <ac:cxnSpMk id="146" creationId="{00000000-0000-0000-0000-000000000000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4" creationId="{9EECBF10-222B-4ADA-BA36-7E671741943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59" creationId="{51ED4D8B-6D94-4D6C-A96D-88913AF4C883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69" creationId="{04D30676-D9A3-41EB-AE2C-3D16CA412107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70" creationId="{E7DB753B-40A9-4C8C-9304-C858FB1A8325}"/>
          </ac:cxnSpMkLst>
        </pc:cxnChg>
        <pc:cxnChg chg="add">
          <ac:chgData name="Matt Carlson" userId="0e792f37f00095d9" providerId="LiveId" clId="{8DC949DC-8723-459A-93E0-F38992DC6CF5}" dt="2019-05-26T05:49:56.975" v="21"/>
          <ac:cxnSpMkLst>
            <pc:docMk/>
            <pc:sldMk cId="0" sldId="274"/>
            <ac:cxnSpMk id="188" creationId="{8C0264D6-1235-4CE6-9B44-00C2431614F8}"/>
          </ac:cxnSpMkLst>
        </pc:cxnChg>
      </pc:sldChg>
      <pc:sldChg chg="addSp modSp">
        <pc:chgData name="Matt Carlson" userId="0e792f37f00095d9" providerId="LiveId" clId="{8DC949DC-8723-459A-93E0-F38992DC6CF5}" dt="2019-05-26T05:50:36.707" v="27" actId="1076"/>
        <pc:sldMkLst>
          <pc:docMk/>
          <pc:sldMk cId="0" sldId="279"/>
        </pc:sldMkLst>
        <pc:grpChg chg="add mod">
          <ac:chgData name="Matt Carlson" userId="0e792f37f00095d9" providerId="LiveId" clId="{8DC949DC-8723-459A-93E0-F38992DC6CF5}" dt="2019-05-26T05:50:18.136" v="23" actId="1076"/>
          <ac:grpSpMkLst>
            <pc:docMk/>
            <pc:sldMk cId="0" sldId="279"/>
            <ac:grpSpMk id="978" creationId="{7906B237-9A7A-4B2F-A4AB-D9CB29C5B9CF}"/>
          </ac:grpSpMkLst>
        </pc:grpChg>
        <pc:grpChg chg="add mod">
          <ac:chgData name="Matt Carlson" userId="0e792f37f00095d9" providerId="LiveId" clId="{8DC949DC-8723-459A-93E0-F38992DC6CF5}" dt="2019-05-26T05:50:32.962" v="25" actId="1076"/>
          <ac:grpSpMkLst>
            <pc:docMk/>
            <pc:sldMk cId="0" sldId="279"/>
            <ac:grpSpMk id="981" creationId="{5FB50680-E8EC-46E2-854D-1A8BB9730A35}"/>
          </ac:grpSpMkLst>
        </pc:grpChg>
        <pc:grpChg chg="mod">
          <ac:chgData name="Matt Carlson" userId="0e792f37f00095d9" providerId="LiveId" clId="{8DC949DC-8723-459A-93E0-F38992DC6CF5}" dt="2019-05-26T05:50:36.707" v="27" actId="1076"/>
          <ac:grpSpMkLst>
            <pc:docMk/>
            <pc:sldMk cId="0" sldId="279"/>
            <ac:grpSpMk id="5206" creationId="{00000000-0000-0000-0000-000000000000}"/>
          </ac:grpSpMkLst>
        </pc:grpChg>
        <pc:grpChg chg="mod">
          <ac:chgData name="Matt Carlson" userId="0e792f37f00095d9" providerId="LiveId" clId="{8DC949DC-8723-459A-93E0-F38992DC6CF5}" dt="2019-05-24T07:36:57.460" v="0" actId="1076"/>
          <ac:grpSpMkLst>
            <pc:docMk/>
            <pc:sldMk cId="0" sldId="279"/>
            <ac:grpSpMk id="5252" creationId="{00000000-0000-0000-0000-000000000000}"/>
          </ac:grpSpMkLst>
        </pc:grpChg>
      </pc:sldChg>
    </pc:docChg>
  </pc:docChgLst>
  <pc:docChgLst>
    <pc:chgData name="Matt Carlson" userId="0e792f37f00095d9" providerId="LiveId" clId="{C69FA696-83C7-4BB0-AB2D-68FFD9ECEC07}"/>
    <pc:docChg chg="modSld">
      <pc:chgData name="Matt Carlson" userId="0e792f37f00095d9" providerId="LiveId" clId="{C69FA696-83C7-4BB0-AB2D-68FFD9ECEC07}" dt="2019-07-23T04:28:24.308" v="29" actId="20577"/>
      <pc:docMkLst>
        <pc:docMk/>
      </pc:docMkLst>
      <pc:sldChg chg="modSp">
        <pc:chgData name="Matt Carlson" userId="0e792f37f00095d9" providerId="LiveId" clId="{C69FA696-83C7-4BB0-AB2D-68FFD9ECEC07}" dt="2019-07-23T04:28:24.308" v="29" actId="20577"/>
        <pc:sldMkLst>
          <pc:docMk/>
          <pc:sldMk cId="0" sldId="274"/>
        </pc:sldMkLst>
        <pc:graphicFrameChg chg="modGraphic">
          <ac:chgData name="Matt Carlson" userId="0e792f37f00095d9" providerId="LiveId" clId="{C69FA696-83C7-4BB0-AB2D-68FFD9ECEC07}" dt="2019-07-23T04:28:24.308" v="29" actId="20577"/>
          <ac:graphicFrameMkLst>
            <pc:docMk/>
            <pc:sldMk cId="0" sldId="274"/>
            <ac:graphicFrameMk id="11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1D74738F-2DA7-4EF7-B221-36FBB027CA23}" type="datetimeFigureOut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D250492-C81B-4E2F-A839-DED3555250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D847B4-44C5-4AE2-A853-857E5C00028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060F4-D01B-45FA-9121-AEAE658768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77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074E-FFDA-481D-AEC8-B9C103929A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0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D13DC-8316-4943-8675-275499A5E8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58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7C6BB-976F-4026-B9CA-A0451E417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500C4-DA73-4525-A43B-FBFC790C7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6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07886-F779-4433-808F-7B27EAF68A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462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E84C29-56C0-44BD-8074-F04574D37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47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929BA-790B-4E3C-B4D0-EEEB79864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482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F72B92-B3C0-4605-9B1F-7B2FA5CABE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7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74EEC-9AAE-4D28-87F4-2A4F91C3D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35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9DFCF-4B14-419F-AFB2-B8A090D541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59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E5262C48-1226-44F2-9E37-833E3973C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167575"/>
              </p:ext>
            </p:extLst>
          </p:nvPr>
        </p:nvGraphicFramePr>
        <p:xfrm>
          <a:off x="177800" y="165100"/>
          <a:ext cx="6997700" cy="314398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5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Trigger Treat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Bay 7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Times New Roman" charset="0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Ghosts of 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Movember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Times New Roman" charset="0"/>
                        </a:rPr>
                        <a:t> Past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Course Designer: Chris </a:t>
                      </a:r>
                      <a:r>
                        <a:rPr kumimoji="0" lang="en-US" sz="12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+mn-ea"/>
                          <a:cs typeface="+mn-cs"/>
                        </a:rPr>
                        <a:t>Pukalo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+mn-ea"/>
                        <a:cs typeface="+mn-cs"/>
                      </a:endParaRP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marks, </a:t>
                      </a:r>
                      <a:r>
                        <a:rPr lang="en-US" sz="1100" dirty="0"/>
                        <a:t>wrists below belt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squarely downrange.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marks, facing squarely downrange. Gun loaded, stock touching belt, muzzle pointed squarely downrange.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1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23 rounds, 115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9 metric, 5 Steel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Steel must fall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43" name="Picture 2" descr="Headstone grave clipart image">
            <a:extLst>
              <a:ext uri="{FF2B5EF4-FFF2-40B4-BE49-F238E27FC236}">
                <a16:creationId xmlns:a16="http://schemas.microsoft.com/office/drawing/2014/main" id="{EE6339BB-0C53-4A33-8E43-92485FAC5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77800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4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137EE754-DF4C-455D-8141-AE58E8608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6" y="625845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" name="Picture 2" descr="Headstone grave clipart image">
            <a:extLst>
              <a:ext uri="{FF2B5EF4-FFF2-40B4-BE49-F238E27FC236}">
                <a16:creationId xmlns:a16="http://schemas.microsoft.com/office/drawing/2014/main" id="{E3E6C6D7-DE53-4D02-A240-04961C22F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082" y="341471"/>
            <a:ext cx="938289" cy="94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" name="Picture 24" descr="C:\Documents and Settings\All Users\Documents\TAPS Files\dvc1.gif">
            <a:extLst>
              <a:ext uri="{FF2B5EF4-FFF2-40B4-BE49-F238E27FC236}">
                <a16:creationId xmlns:a16="http://schemas.microsoft.com/office/drawing/2014/main" id="{662EDD63-F21C-49DC-BCCD-132AA5488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918" y="581182"/>
            <a:ext cx="337518" cy="295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B9453B3-FDA2-4DC3-852A-CA9601E13199}"/>
              </a:ext>
            </a:extLst>
          </p:cNvPr>
          <p:cNvGrpSpPr/>
          <p:nvPr/>
        </p:nvGrpSpPr>
        <p:grpSpPr>
          <a:xfrm>
            <a:off x="466464" y="5454633"/>
            <a:ext cx="1143001" cy="3886200"/>
            <a:chOff x="304799" y="5410200"/>
            <a:chExt cx="1143001" cy="3886200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DF20F9C0-48A5-4BAE-8078-88BDD406E63F}"/>
                </a:ext>
              </a:extLst>
            </p:cNvPr>
            <p:cNvCxnSpPr/>
            <p:nvPr/>
          </p:nvCxnSpPr>
          <p:spPr>
            <a:xfrm>
              <a:off x="304800" y="5410200"/>
              <a:ext cx="1143000" cy="464015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27FDBBB-D3DE-49D3-810F-D6E366EA1E4E}"/>
                </a:ext>
              </a:extLst>
            </p:cNvPr>
            <p:cNvCxnSpPr/>
            <p:nvPr/>
          </p:nvCxnSpPr>
          <p:spPr>
            <a:xfrm>
              <a:off x="1447800" y="5874215"/>
              <a:ext cx="0" cy="3422185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14EC278-9FD9-4724-B19F-81548D86865F}"/>
                </a:ext>
              </a:extLst>
            </p:cNvPr>
            <p:cNvCxnSpPr/>
            <p:nvPr/>
          </p:nvCxnSpPr>
          <p:spPr>
            <a:xfrm flipH="1">
              <a:off x="304800" y="9296400"/>
              <a:ext cx="1143000" cy="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CC59D1C-5214-4EBE-BC0D-8A91B636CF9A}"/>
                </a:ext>
              </a:extLst>
            </p:cNvPr>
            <p:cNvCxnSpPr/>
            <p:nvPr/>
          </p:nvCxnSpPr>
          <p:spPr>
            <a:xfrm flipH="1">
              <a:off x="304799" y="5410200"/>
              <a:ext cx="1" cy="3886200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DB8BF11-6A8E-44C8-841B-2BC423C1C85D}"/>
              </a:ext>
            </a:extLst>
          </p:cNvPr>
          <p:cNvGrpSpPr/>
          <p:nvPr/>
        </p:nvGrpSpPr>
        <p:grpSpPr>
          <a:xfrm>
            <a:off x="3209665" y="7028606"/>
            <a:ext cx="1409701" cy="1202267"/>
            <a:chOff x="3699931" y="3424765"/>
            <a:chExt cx="1409701" cy="1202267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A13EF96F-D7FD-470C-8734-4E1E95E25995}"/>
                </a:ext>
              </a:extLst>
            </p:cNvPr>
            <p:cNvSpPr/>
            <p:nvPr/>
          </p:nvSpPr>
          <p:spPr>
            <a:xfrm>
              <a:off x="3699931" y="3437466"/>
              <a:ext cx="1409701" cy="753534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0E0BD5AE-1397-4204-B633-21375BD4398B}"/>
                </a:ext>
              </a:extLst>
            </p:cNvPr>
            <p:cNvSpPr/>
            <p:nvPr/>
          </p:nvSpPr>
          <p:spPr>
            <a:xfrm>
              <a:off x="4038600" y="3962399"/>
              <a:ext cx="723900" cy="211667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E0CD7BD9-97D9-4927-B1D9-D0367B25EFEF}"/>
                </a:ext>
              </a:extLst>
            </p:cNvPr>
            <p:cNvCxnSpPr/>
            <p:nvPr/>
          </p:nvCxnSpPr>
          <p:spPr>
            <a:xfrm>
              <a:off x="3699931" y="3424765"/>
              <a:ext cx="0" cy="1202267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782DF6D4-5CFA-43C7-97F9-B6B2FDBDB96B}"/>
                </a:ext>
              </a:extLst>
            </p:cNvPr>
            <p:cNvCxnSpPr/>
            <p:nvPr/>
          </p:nvCxnSpPr>
          <p:spPr>
            <a:xfrm>
              <a:off x="5109632" y="3437466"/>
              <a:ext cx="0" cy="1189566"/>
            </a:xfrm>
            <a:prstGeom prst="line">
              <a:avLst/>
            </a:prstGeom>
            <a:ln>
              <a:solidFill>
                <a:srgbClr val="EBDAB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2" name="Group 29">
            <a:extLst>
              <a:ext uri="{FF2B5EF4-FFF2-40B4-BE49-F238E27FC236}">
                <a16:creationId xmlns:a16="http://schemas.microsoft.com/office/drawing/2014/main" id="{2C4F4DE0-869B-4EAF-BF0E-CDEF856E366F}"/>
              </a:ext>
            </a:extLst>
          </p:cNvPr>
          <p:cNvGrpSpPr>
            <a:grpSpLocks/>
          </p:cNvGrpSpPr>
          <p:nvPr/>
        </p:nvGrpSpPr>
        <p:grpSpPr bwMode="auto">
          <a:xfrm>
            <a:off x="4136450" y="6024480"/>
            <a:ext cx="287338" cy="790575"/>
            <a:chOff x="528" y="240"/>
            <a:chExt cx="181" cy="498"/>
          </a:xfrm>
        </p:grpSpPr>
        <p:sp>
          <p:nvSpPr>
            <p:cNvPr id="203" name="Line 30">
              <a:extLst>
                <a:ext uri="{FF2B5EF4-FFF2-40B4-BE49-F238E27FC236}">
                  <a16:creationId xmlns:a16="http://schemas.microsoft.com/office/drawing/2014/main" id="{2278EEA6-2FA8-495B-BA27-100CFA840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Line 31">
              <a:extLst>
                <a:ext uri="{FF2B5EF4-FFF2-40B4-BE49-F238E27FC236}">
                  <a16:creationId xmlns:a16="http://schemas.microsoft.com/office/drawing/2014/main" id="{591E8A48-07B0-4995-BB43-FCB2CC9190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Freeform 32">
              <a:extLst>
                <a:ext uri="{FF2B5EF4-FFF2-40B4-BE49-F238E27FC236}">
                  <a16:creationId xmlns:a16="http://schemas.microsoft.com/office/drawing/2014/main" id="{8763FA65-642F-4EDC-9654-C22D83209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6" name="Group 29">
            <a:extLst>
              <a:ext uri="{FF2B5EF4-FFF2-40B4-BE49-F238E27FC236}">
                <a16:creationId xmlns:a16="http://schemas.microsoft.com/office/drawing/2014/main" id="{A1230FA6-868A-4B72-AD7E-21A765EB3543}"/>
              </a:ext>
            </a:extLst>
          </p:cNvPr>
          <p:cNvGrpSpPr>
            <a:grpSpLocks/>
          </p:cNvGrpSpPr>
          <p:nvPr/>
        </p:nvGrpSpPr>
        <p:grpSpPr bwMode="auto">
          <a:xfrm>
            <a:off x="3739547" y="6024479"/>
            <a:ext cx="287338" cy="790575"/>
            <a:chOff x="528" y="240"/>
            <a:chExt cx="181" cy="498"/>
          </a:xfrm>
        </p:grpSpPr>
        <p:sp>
          <p:nvSpPr>
            <p:cNvPr id="207" name="Line 30">
              <a:extLst>
                <a:ext uri="{FF2B5EF4-FFF2-40B4-BE49-F238E27FC236}">
                  <a16:creationId xmlns:a16="http://schemas.microsoft.com/office/drawing/2014/main" id="{5F5341ED-344C-4E8C-B2D9-46303A2541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31">
              <a:extLst>
                <a:ext uri="{FF2B5EF4-FFF2-40B4-BE49-F238E27FC236}">
                  <a16:creationId xmlns:a16="http://schemas.microsoft.com/office/drawing/2014/main" id="{D7B45C38-76B1-44C6-86A0-4F36C53FC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Freeform 32">
              <a:extLst>
                <a:ext uri="{FF2B5EF4-FFF2-40B4-BE49-F238E27FC236}">
                  <a16:creationId xmlns:a16="http://schemas.microsoft.com/office/drawing/2014/main" id="{520B2114-EC8C-46EA-A6DA-41D504637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0" name="Group 29">
            <a:extLst>
              <a:ext uri="{FF2B5EF4-FFF2-40B4-BE49-F238E27FC236}">
                <a16:creationId xmlns:a16="http://schemas.microsoft.com/office/drawing/2014/main" id="{EB26EC76-12C1-4103-B14C-210431858D8B}"/>
              </a:ext>
            </a:extLst>
          </p:cNvPr>
          <p:cNvGrpSpPr>
            <a:grpSpLocks/>
          </p:cNvGrpSpPr>
          <p:nvPr/>
        </p:nvGrpSpPr>
        <p:grpSpPr bwMode="auto">
          <a:xfrm>
            <a:off x="3353757" y="6024479"/>
            <a:ext cx="287338" cy="790575"/>
            <a:chOff x="528" y="240"/>
            <a:chExt cx="181" cy="498"/>
          </a:xfrm>
        </p:grpSpPr>
        <p:sp>
          <p:nvSpPr>
            <p:cNvPr id="211" name="Line 30">
              <a:extLst>
                <a:ext uri="{FF2B5EF4-FFF2-40B4-BE49-F238E27FC236}">
                  <a16:creationId xmlns:a16="http://schemas.microsoft.com/office/drawing/2014/main" id="{30A6668B-F4ED-41EC-9C5D-5648F1CF34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31">
              <a:extLst>
                <a:ext uri="{FF2B5EF4-FFF2-40B4-BE49-F238E27FC236}">
                  <a16:creationId xmlns:a16="http://schemas.microsoft.com/office/drawing/2014/main" id="{5E0B5334-65FB-4B79-B16D-ED940354B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Freeform 32">
              <a:extLst>
                <a:ext uri="{FF2B5EF4-FFF2-40B4-BE49-F238E27FC236}">
                  <a16:creationId xmlns:a16="http://schemas.microsoft.com/office/drawing/2014/main" id="{A8884A88-D807-42ED-B401-AF41D558F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76AEA80-8D52-4B3C-B861-D467562D4F6C}"/>
              </a:ext>
            </a:extLst>
          </p:cNvPr>
          <p:cNvCxnSpPr/>
          <p:nvPr/>
        </p:nvCxnSpPr>
        <p:spPr>
          <a:xfrm flipH="1" flipV="1">
            <a:off x="4610902" y="5686640"/>
            <a:ext cx="8464" cy="11284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8C6AF0D5-9218-4862-BC13-CCC6D2CDFDF3}"/>
              </a:ext>
            </a:extLst>
          </p:cNvPr>
          <p:cNvCxnSpPr/>
          <p:nvPr/>
        </p:nvCxnSpPr>
        <p:spPr>
          <a:xfrm flipH="1" flipV="1">
            <a:off x="3176187" y="5723796"/>
            <a:ext cx="8464" cy="11284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6" name="Group 29">
            <a:extLst>
              <a:ext uri="{FF2B5EF4-FFF2-40B4-BE49-F238E27FC236}">
                <a16:creationId xmlns:a16="http://schemas.microsoft.com/office/drawing/2014/main" id="{91BE658B-1420-4134-9E82-580D59047B96}"/>
              </a:ext>
            </a:extLst>
          </p:cNvPr>
          <p:cNvGrpSpPr>
            <a:grpSpLocks/>
          </p:cNvGrpSpPr>
          <p:nvPr/>
        </p:nvGrpSpPr>
        <p:grpSpPr bwMode="auto">
          <a:xfrm>
            <a:off x="1957626" y="5915935"/>
            <a:ext cx="287338" cy="790575"/>
            <a:chOff x="528" y="240"/>
            <a:chExt cx="181" cy="498"/>
          </a:xfrm>
        </p:grpSpPr>
        <p:sp>
          <p:nvSpPr>
            <p:cNvPr id="217" name="Line 30">
              <a:extLst>
                <a:ext uri="{FF2B5EF4-FFF2-40B4-BE49-F238E27FC236}">
                  <a16:creationId xmlns:a16="http://schemas.microsoft.com/office/drawing/2014/main" id="{DFE72EA8-748D-4C92-8322-D8877BAC09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31">
              <a:extLst>
                <a:ext uri="{FF2B5EF4-FFF2-40B4-BE49-F238E27FC236}">
                  <a16:creationId xmlns:a16="http://schemas.microsoft.com/office/drawing/2014/main" id="{8ADA2253-1959-40E1-A827-06D8E1803F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Freeform 32">
              <a:extLst>
                <a:ext uri="{FF2B5EF4-FFF2-40B4-BE49-F238E27FC236}">
                  <a16:creationId xmlns:a16="http://schemas.microsoft.com/office/drawing/2014/main" id="{DEC16690-BCCC-4A3F-BE9C-75956E49E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0" name="Group 13">
            <a:extLst>
              <a:ext uri="{FF2B5EF4-FFF2-40B4-BE49-F238E27FC236}">
                <a16:creationId xmlns:a16="http://schemas.microsoft.com/office/drawing/2014/main" id="{F67A8589-06E4-4953-BBFE-4FBB1103E54D}"/>
              </a:ext>
            </a:extLst>
          </p:cNvPr>
          <p:cNvGrpSpPr>
            <a:grpSpLocks/>
          </p:cNvGrpSpPr>
          <p:nvPr/>
        </p:nvGrpSpPr>
        <p:grpSpPr bwMode="auto">
          <a:xfrm>
            <a:off x="2298840" y="5652209"/>
            <a:ext cx="393700" cy="1271588"/>
            <a:chOff x="2496" y="4380"/>
            <a:chExt cx="236" cy="690"/>
          </a:xfrm>
        </p:grpSpPr>
        <p:sp>
          <p:nvSpPr>
            <p:cNvPr id="221" name="AutoShape 14">
              <a:extLst>
                <a:ext uri="{FF2B5EF4-FFF2-40B4-BE49-F238E27FC236}">
                  <a16:creationId xmlns:a16="http://schemas.microsoft.com/office/drawing/2014/main" id="{342ED8F3-9937-471F-BC4D-D11D47DEB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2" name="AutoShape 15">
              <a:extLst>
                <a:ext uri="{FF2B5EF4-FFF2-40B4-BE49-F238E27FC236}">
                  <a16:creationId xmlns:a16="http://schemas.microsoft.com/office/drawing/2014/main" id="{D9F88864-DBF1-461E-93D1-B01F30093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23" name="Group 29">
            <a:extLst>
              <a:ext uri="{FF2B5EF4-FFF2-40B4-BE49-F238E27FC236}">
                <a16:creationId xmlns:a16="http://schemas.microsoft.com/office/drawing/2014/main" id="{D7EE18D8-7F2F-4BCC-B611-17A3D995E025}"/>
              </a:ext>
            </a:extLst>
          </p:cNvPr>
          <p:cNvGrpSpPr>
            <a:grpSpLocks/>
          </p:cNvGrpSpPr>
          <p:nvPr/>
        </p:nvGrpSpPr>
        <p:grpSpPr bwMode="auto">
          <a:xfrm>
            <a:off x="6352440" y="5892715"/>
            <a:ext cx="287338" cy="790575"/>
            <a:chOff x="528" y="240"/>
            <a:chExt cx="181" cy="498"/>
          </a:xfrm>
        </p:grpSpPr>
        <p:sp>
          <p:nvSpPr>
            <p:cNvPr id="224" name="Line 30">
              <a:extLst>
                <a:ext uri="{FF2B5EF4-FFF2-40B4-BE49-F238E27FC236}">
                  <a16:creationId xmlns:a16="http://schemas.microsoft.com/office/drawing/2014/main" id="{472C7FFA-EF94-4AAB-B9BD-4DD2A9302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31">
              <a:extLst>
                <a:ext uri="{FF2B5EF4-FFF2-40B4-BE49-F238E27FC236}">
                  <a16:creationId xmlns:a16="http://schemas.microsoft.com/office/drawing/2014/main" id="{E672C9EA-9D6E-48D8-B17E-67686C012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Freeform 32">
              <a:extLst>
                <a:ext uri="{FF2B5EF4-FFF2-40B4-BE49-F238E27FC236}">
                  <a16:creationId xmlns:a16="http://schemas.microsoft.com/office/drawing/2014/main" id="{66E318AC-14CC-478E-A765-1D7295CD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7" name="Group 29">
            <a:extLst>
              <a:ext uri="{FF2B5EF4-FFF2-40B4-BE49-F238E27FC236}">
                <a16:creationId xmlns:a16="http://schemas.microsoft.com/office/drawing/2014/main" id="{A552D7CA-1F36-4EE5-92A6-F555F081802B}"/>
              </a:ext>
            </a:extLst>
          </p:cNvPr>
          <p:cNvGrpSpPr>
            <a:grpSpLocks/>
          </p:cNvGrpSpPr>
          <p:nvPr/>
        </p:nvGrpSpPr>
        <p:grpSpPr bwMode="auto">
          <a:xfrm>
            <a:off x="5945247" y="5915935"/>
            <a:ext cx="287338" cy="790575"/>
            <a:chOff x="528" y="240"/>
            <a:chExt cx="181" cy="498"/>
          </a:xfrm>
        </p:grpSpPr>
        <p:sp>
          <p:nvSpPr>
            <p:cNvPr id="228" name="Line 30">
              <a:extLst>
                <a:ext uri="{FF2B5EF4-FFF2-40B4-BE49-F238E27FC236}">
                  <a16:creationId xmlns:a16="http://schemas.microsoft.com/office/drawing/2014/main" id="{21482301-E0A3-4192-8DC2-BCAE4A9FA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31">
              <a:extLst>
                <a:ext uri="{FF2B5EF4-FFF2-40B4-BE49-F238E27FC236}">
                  <a16:creationId xmlns:a16="http://schemas.microsoft.com/office/drawing/2014/main" id="{D0CC5238-8DA9-4EA9-9C62-9E2D37EC5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Freeform 32">
              <a:extLst>
                <a:ext uri="{FF2B5EF4-FFF2-40B4-BE49-F238E27FC236}">
                  <a16:creationId xmlns:a16="http://schemas.microsoft.com/office/drawing/2014/main" id="{9BFA19FC-B518-4649-B2AF-36665E971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9754C016-2DC5-421F-91CC-C3B7E7326537}"/>
              </a:ext>
            </a:extLst>
          </p:cNvPr>
          <p:cNvCxnSpPr/>
          <p:nvPr/>
        </p:nvCxnSpPr>
        <p:spPr>
          <a:xfrm flipH="1" flipV="1">
            <a:off x="4610902" y="5717445"/>
            <a:ext cx="8464" cy="11284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70ED07C5-A454-43D1-B558-13E1DC06820D}"/>
              </a:ext>
            </a:extLst>
          </p:cNvPr>
          <p:cNvCxnSpPr/>
          <p:nvPr/>
        </p:nvCxnSpPr>
        <p:spPr>
          <a:xfrm flipH="1" flipV="1">
            <a:off x="5841575" y="6024479"/>
            <a:ext cx="8464" cy="112841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3" name="Group 21">
            <a:extLst>
              <a:ext uri="{FF2B5EF4-FFF2-40B4-BE49-F238E27FC236}">
                <a16:creationId xmlns:a16="http://schemas.microsoft.com/office/drawing/2014/main" id="{8C44380F-6E0E-46FA-8FD4-4C0B2509908C}"/>
              </a:ext>
            </a:extLst>
          </p:cNvPr>
          <p:cNvGrpSpPr>
            <a:grpSpLocks/>
          </p:cNvGrpSpPr>
          <p:nvPr/>
        </p:nvGrpSpPr>
        <p:grpSpPr bwMode="auto">
          <a:xfrm>
            <a:off x="768089" y="4837131"/>
            <a:ext cx="185738" cy="660400"/>
            <a:chOff x="5403" y="3457"/>
            <a:chExt cx="209" cy="755"/>
          </a:xfrm>
        </p:grpSpPr>
        <p:sp>
          <p:nvSpPr>
            <p:cNvPr id="234" name="Oval 22">
              <a:extLst>
                <a:ext uri="{FF2B5EF4-FFF2-40B4-BE49-F238E27FC236}">
                  <a16:creationId xmlns:a16="http://schemas.microsoft.com/office/drawing/2014/main" id="{CFCA0BB7-07EA-4944-B4A3-D16CE08A3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5" name="Oval 23">
              <a:extLst>
                <a:ext uri="{FF2B5EF4-FFF2-40B4-BE49-F238E27FC236}">
                  <a16:creationId xmlns:a16="http://schemas.microsoft.com/office/drawing/2014/main" id="{DE0FA34E-3A2C-4E9F-AD14-2DE82AA673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6" name="Freeform 24">
              <a:extLst>
                <a:ext uri="{FF2B5EF4-FFF2-40B4-BE49-F238E27FC236}">
                  <a16:creationId xmlns:a16="http://schemas.microsoft.com/office/drawing/2014/main" id="{34814237-C192-4D64-9753-F97B15A2A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25">
              <a:extLst>
                <a:ext uri="{FF2B5EF4-FFF2-40B4-BE49-F238E27FC236}">
                  <a16:creationId xmlns:a16="http://schemas.microsoft.com/office/drawing/2014/main" id="{9A9A6252-A58B-46E2-97D4-D1D02A97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8" name="Rectangle 26">
              <a:extLst>
                <a:ext uri="{FF2B5EF4-FFF2-40B4-BE49-F238E27FC236}">
                  <a16:creationId xmlns:a16="http://schemas.microsoft.com/office/drawing/2014/main" id="{ED88CF85-91D7-4088-B93F-F34FE893E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39" name="Rectangle 27">
              <a:extLst>
                <a:ext uri="{FF2B5EF4-FFF2-40B4-BE49-F238E27FC236}">
                  <a16:creationId xmlns:a16="http://schemas.microsoft.com/office/drawing/2014/main" id="{099647BD-752A-49C4-92B6-8221478A2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0" name="Rectangle 28">
              <a:extLst>
                <a:ext uri="{FF2B5EF4-FFF2-40B4-BE49-F238E27FC236}">
                  <a16:creationId xmlns:a16="http://schemas.microsoft.com/office/drawing/2014/main" id="{4B97AE9A-08E7-492A-AAA1-EE0423793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7BCAC9E1-92C3-4691-847F-69982A647A87}"/>
              </a:ext>
            </a:extLst>
          </p:cNvPr>
          <p:cNvGrpSpPr>
            <a:grpSpLocks/>
          </p:cNvGrpSpPr>
          <p:nvPr/>
        </p:nvGrpSpPr>
        <p:grpSpPr bwMode="auto">
          <a:xfrm>
            <a:off x="766756" y="4140868"/>
            <a:ext cx="185738" cy="660400"/>
            <a:chOff x="5403" y="3457"/>
            <a:chExt cx="209" cy="755"/>
          </a:xfrm>
        </p:grpSpPr>
        <p:sp>
          <p:nvSpPr>
            <p:cNvPr id="242" name="Oval 22">
              <a:extLst>
                <a:ext uri="{FF2B5EF4-FFF2-40B4-BE49-F238E27FC236}">
                  <a16:creationId xmlns:a16="http://schemas.microsoft.com/office/drawing/2014/main" id="{63894D76-58EC-496B-9272-A86FA06B6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3" name="Oval 23">
              <a:extLst>
                <a:ext uri="{FF2B5EF4-FFF2-40B4-BE49-F238E27FC236}">
                  <a16:creationId xmlns:a16="http://schemas.microsoft.com/office/drawing/2014/main" id="{B344C5FE-B2A8-415B-A02A-2BAA17DD6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4" name="Freeform 24">
              <a:extLst>
                <a:ext uri="{FF2B5EF4-FFF2-40B4-BE49-F238E27FC236}">
                  <a16:creationId xmlns:a16="http://schemas.microsoft.com/office/drawing/2014/main" id="{EE6B5416-8A17-4D7A-B1B7-6A2935C3A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Rectangle 25">
              <a:extLst>
                <a:ext uri="{FF2B5EF4-FFF2-40B4-BE49-F238E27FC236}">
                  <a16:creationId xmlns:a16="http://schemas.microsoft.com/office/drawing/2014/main" id="{5A528D3F-B2DD-49A8-BE15-8C5A20E2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6" name="Rectangle 26">
              <a:extLst>
                <a:ext uri="{FF2B5EF4-FFF2-40B4-BE49-F238E27FC236}">
                  <a16:creationId xmlns:a16="http://schemas.microsoft.com/office/drawing/2014/main" id="{5F52CD48-8BE7-4078-A387-07375CA8D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7" name="Rectangle 27">
              <a:extLst>
                <a:ext uri="{FF2B5EF4-FFF2-40B4-BE49-F238E27FC236}">
                  <a16:creationId xmlns:a16="http://schemas.microsoft.com/office/drawing/2014/main" id="{609CB099-4C18-4CD6-AE64-5CCB8B34D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48" name="Rectangle 28">
              <a:extLst>
                <a:ext uri="{FF2B5EF4-FFF2-40B4-BE49-F238E27FC236}">
                  <a16:creationId xmlns:a16="http://schemas.microsoft.com/office/drawing/2014/main" id="{B8CB3050-6553-4DC5-8DFA-AC322A7C3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49" name="Group 21">
            <a:extLst>
              <a:ext uri="{FF2B5EF4-FFF2-40B4-BE49-F238E27FC236}">
                <a16:creationId xmlns:a16="http://schemas.microsoft.com/office/drawing/2014/main" id="{0915AA74-33BF-4C7B-BE23-462BC776F503}"/>
              </a:ext>
            </a:extLst>
          </p:cNvPr>
          <p:cNvGrpSpPr>
            <a:grpSpLocks/>
          </p:cNvGrpSpPr>
          <p:nvPr/>
        </p:nvGrpSpPr>
        <p:grpSpPr bwMode="auto">
          <a:xfrm>
            <a:off x="765423" y="3442325"/>
            <a:ext cx="185738" cy="660400"/>
            <a:chOff x="5403" y="3457"/>
            <a:chExt cx="209" cy="755"/>
          </a:xfrm>
        </p:grpSpPr>
        <p:sp>
          <p:nvSpPr>
            <p:cNvPr id="250" name="Oval 22">
              <a:extLst>
                <a:ext uri="{FF2B5EF4-FFF2-40B4-BE49-F238E27FC236}">
                  <a16:creationId xmlns:a16="http://schemas.microsoft.com/office/drawing/2014/main" id="{873563BF-F72E-42DC-938C-2211E823E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1" name="Oval 23">
              <a:extLst>
                <a:ext uri="{FF2B5EF4-FFF2-40B4-BE49-F238E27FC236}">
                  <a16:creationId xmlns:a16="http://schemas.microsoft.com/office/drawing/2014/main" id="{2B1FF326-1D65-4458-A3E1-172511DD4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2" name="Freeform 24">
              <a:extLst>
                <a:ext uri="{FF2B5EF4-FFF2-40B4-BE49-F238E27FC236}">
                  <a16:creationId xmlns:a16="http://schemas.microsoft.com/office/drawing/2014/main" id="{9EABE7FE-5698-4456-A5D8-C852CF00C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3" name="Rectangle 25">
              <a:extLst>
                <a:ext uri="{FF2B5EF4-FFF2-40B4-BE49-F238E27FC236}">
                  <a16:creationId xmlns:a16="http://schemas.microsoft.com/office/drawing/2014/main" id="{F7BD1BCF-EC9C-4F24-8D6C-37652985D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4" name="Rectangle 26">
              <a:extLst>
                <a:ext uri="{FF2B5EF4-FFF2-40B4-BE49-F238E27FC236}">
                  <a16:creationId xmlns:a16="http://schemas.microsoft.com/office/drawing/2014/main" id="{861E2C2A-06E5-488E-BBCC-C9CA0BF52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5" name="Rectangle 27">
              <a:extLst>
                <a:ext uri="{FF2B5EF4-FFF2-40B4-BE49-F238E27FC236}">
                  <a16:creationId xmlns:a16="http://schemas.microsoft.com/office/drawing/2014/main" id="{9B05D221-5180-4FCC-AC64-D4498DCBC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6" name="Rectangle 28">
              <a:extLst>
                <a:ext uri="{FF2B5EF4-FFF2-40B4-BE49-F238E27FC236}">
                  <a16:creationId xmlns:a16="http://schemas.microsoft.com/office/drawing/2014/main" id="{28852569-9A0F-42A9-8E6C-21BFA133C7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57" name="Group 51">
            <a:extLst>
              <a:ext uri="{FF2B5EF4-FFF2-40B4-BE49-F238E27FC236}">
                <a16:creationId xmlns:a16="http://schemas.microsoft.com/office/drawing/2014/main" id="{41C6E22B-934B-4218-A729-D36C8DDCC603}"/>
              </a:ext>
            </a:extLst>
          </p:cNvPr>
          <p:cNvGrpSpPr>
            <a:grpSpLocks/>
          </p:cNvGrpSpPr>
          <p:nvPr/>
        </p:nvGrpSpPr>
        <p:grpSpPr bwMode="auto">
          <a:xfrm>
            <a:off x="1051173" y="4559538"/>
            <a:ext cx="141288" cy="460375"/>
            <a:chOff x="5403" y="3457"/>
            <a:chExt cx="209" cy="755"/>
          </a:xfrm>
        </p:grpSpPr>
        <p:sp>
          <p:nvSpPr>
            <p:cNvPr id="258" name="Oval 52">
              <a:extLst>
                <a:ext uri="{FF2B5EF4-FFF2-40B4-BE49-F238E27FC236}">
                  <a16:creationId xmlns:a16="http://schemas.microsoft.com/office/drawing/2014/main" id="{D3F96F19-D4BC-4BFA-8048-53F7AB9A3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59" name="Oval 53">
              <a:extLst>
                <a:ext uri="{FF2B5EF4-FFF2-40B4-BE49-F238E27FC236}">
                  <a16:creationId xmlns:a16="http://schemas.microsoft.com/office/drawing/2014/main" id="{7058F432-FC0A-4A54-A6DF-90F606280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0" name="Freeform 54">
              <a:extLst>
                <a:ext uri="{FF2B5EF4-FFF2-40B4-BE49-F238E27FC236}">
                  <a16:creationId xmlns:a16="http://schemas.microsoft.com/office/drawing/2014/main" id="{496C3C56-DF08-401E-9B4C-16448E4FB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1" name="Rectangle 55">
              <a:extLst>
                <a:ext uri="{FF2B5EF4-FFF2-40B4-BE49-F238E27FC236}">
                  <a16:creationId xmlns:a16="http://schemas.microsoft.com/office/drawing/2014/main" id="{C7DD330B-4C36-4788-9557-654EB386B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2" name="Rectangle 56">
              <a:extLst>
                <a:ext uri="{FF2B5EF4-FFF2-40B4-BE49-F238E27FC236}">
                  <a16:creationId xmlns:a16="http://schemas.microsoft.com/office/drawing/2014/main" id="{B501B196-82E2-4DA1-8692-52B9BCC5C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3" name="Rectangle 57">
              <a:extLst>
                <a:ext uri="{FF2B5EF4-FFF2-40B4-BE49-F238E27FC236}">
                  <a16:creationId xmlns:a16="http://schemas.microsoft.com/office/drawing/2014/main" id="{5A1C1322-C525-4727-AD7A-278CA84F5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4" name="Rectangle 58">
              <a:extLst>
                <a:ext uri="{FF2B5EF4-FFF2-40B4-BE49-F238E27FC236}">
                  <a16:creationId xmlns:a16="http://schemas.microsoft.com/office/drawing/2014/main" id="{E0112ED0-2C3F-4C8A-A05C-47F339985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65" name="Group 51">
            <a:extLst>
              <a:ext uri="{FF2B5EF4-FFF2-40B4-BE49-F238E27FC236}">
                <a16:creationId xmlns:a16="http://schemas.microsoft.com/office/drawing/2014/main" id="{3AA3090F-904A-4608-99F5-02484DD41FBE}"/>
              </a:ext>
            </a:extLst>
          </p:cNvPr>
          <p:cNvGrpSpPr>
            <a:grpSpLocks/>
          </p:cNvGrpSpPr>
          <p:nvPr/>
        </p:nvGrpSpPr>
        <p:grpSpPr bwMode="auto">
          <a:xfrm>
            <a:off x="1096805" y="3874839"/>
            <a:ext cx="141288" cy="460375"/>
            <a:chOff x="5403" y="3457"/>
            <a:chExt cx="209" cy="755"/>
          </a:xfrm>
        </p:grpSpPr>
        <p:sp>
          <p:nvSpPr>
            <p:cNvPr id="266" name="Oval 52">
              <a:extLst>
                <a:ext uri="{FF2B5EF4-FFF2-40B4-BE49-F238E27FC236}">
                  <a16:creationId xmlns:a16="http://schemas.microsoft.com/office/drawing/2014/main" id="{9A233C3E-BE4F-45F1-B531-9CEED1847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7" name="Oval 53">
              <a:extLst>
                <a:ext uri="{FF2B5EF4-FFF2-40B4-BE49-F238E27FC236}">
                  <a16:creationId xmlns:a16="http://schemas.microsoft.com/office/drawing/2014/main" id="{A9B9F540-E11E-4D3C-8E01-8907FFFC8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8" name="Freeform 54">
              <a:extLst>
                <a:ext uri="{FF2B5EF4-FFF2-40B4-BE49-F238E27FC236}">
                  <a16:creationId xmlns:a16="http://schemas.microsoft.com/office/drawing/2014/main" id="{335A9DF9-58C6-4E71-B35E-6A7EB008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Rectangle 55">
              <a:extLst>
                <a:ext uri="{FF2B5EF4-FFF2-40B4-BE49-F238E27FC236}">
                  <a16:creationId xmlns:a16="http://schemas.microsoft.com/office/drawing/2014/main" id="{9FE0E678-DC44-4C2A-AFE5-144BF6559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0" name="Rectangle 56">
              <a:extLst>
                <a:ext uri="{FF2B5EF4-FFF2-40B4-BE49-F238E27FC236}">
                  <a16:creationId xmlns:a16="http://schemas.microsoft.com/office/drawing/2014/main" id="{1D5E82A0-22B1-4A86-9E3C-94D8CFF03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1" name="Rectangle 57">
              <a:extLst>
                <a:ext uri="{FF2B5EF4-FFF2-40B4-BE49-F238E27FC236}">
                  <a16:creationId xmlns:a16="http://schemas.microsoft.com/office/drawing/2014/main" id="{392B0E2F-A0F8-4FAA-B6A1-6AA5655ED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2" name="Rectangle 58">
              <a:extLst>
                <a:ext uri="{FF2B5EF4-FFF2-40B4-BE49-F238E27FC236}">
                  <a16:creationId xmlns:a16="http://schemas.microsoft.com/office/drawing/2014/main" id="{52D5145E-01DD-43A9-A419-3519D986B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96A116DB-B919-4673-8EAA-C2766D3EFC10}"/>
              </a:ext>
            </a:extLst>
          </p:cNvPr>
          <p:cNvCxnSpPr/>
          <p:nvPr/>
        </p:nvCxnSpPr>
        <p:spPr>
          <a:xfrm flipV="1">
            <a:off x="1838065" y="8350233"/>
            <a:ext cx="0" cy="8382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04FF513A-C741-499C-A1FF-F53DACCB1C76}"/>
              </a:ext>
            </a:extLst>
          </p:cNvPr>
          <p:cNvCxnSpPr/>
          <p:nvPr/>
        </p:nvCxnSpPr>
        <p:spPr>
          <a:xfrm>
            <a:off x="1838065" y="8350233"/>
            <a:ext cx="13716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6CE1BEE8-8762-4BA6-8CC4-0CF1E7A386AE}"/>
              </a:ext>
            </a:extLst>
          </p:cNvPr>
          <p:cNvCxnSpPr/>
          <p:nvPr/>
        </p:nvCxnSpPr>
        <p:spPr>
          <a:xfrm flipV="1">
            <a:off x="4733665" y="5087695"/>
            <a:ext cx="0" cy="326253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6809012B-49F1-4E87-9580-E9465E04E2B9}"/>
              </a:ext>
            </a:extLst>
          </p:cNvPr>
          <p:cNvCxnSpPr/>
          <p:nvPr/>
        </p:nvCxnSpPr>
        <p:spPr>
          <a:xfrm flipV="1">
            <a:off x="5648065" y="5098147"/>
            <a:ext cx="0" cy="3262538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C8BD4442-55E9-414D-A123-2A7E1E520068}"/>
              </a:ext>
            </a:extLst>
          </p:cNvPr>
          <p:cNvCxnSpPr/>
          <p:nvPr/>
        </p:nvCxnSpPr>
        <p:spPr>
          <a:xfrm flipV="1">
            <a:off x="5648065" y="8350233"/>
            <a:ext cx="1066800" cy="104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3B167F03-9268-444C-878D-04FF8226452A}"/>
              </a:ext>
            </a:extLst>
          </p:cNvPr>
          <p:cNvCxnSpPr/>
          <p:nvPr/>
        </p:nvCxnSpPr>
        <p:spPr>
          <a:xfrm>
            <a:off x="6714865" y="8350233"/>
            <a:ext cx="0" cy="9144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F96E2F91-9AF7-45AC-AF4C-2C4B65F220C1}"/>
              </a:ext>
            </a:extLst>
          </p:cNvPr>
          <p:cNvCxnSpPr/>
          <p:nvPr/>
        </p:nvCxnSpPr>
        <p:spPr>
          <a:xfrm>
            <a:off x="4733665" y="5087695"/>
            <a:ext cx="914400" cy="10452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0" name="Group 29">
            <a:extLst>
              <a:ext uri="{FF2B5EF4-FFF2-40B4-BE49-F238E27FC236}">
                <a16:creationId xmlns:a16="http://schemas.microsoft.com/office/drawing/2014/main" id="{76B27FC4-9D3B-4C2C-9E6D-355722928843}"/>
              </a:ext>
            </a:extLst>
          </p:cNvPr>
          <p:cNvGrpSpPr>
            <a:grpSpLocks/>
          </p:cNvGrpSpPr>
          <p:nvPr/>
        </p:nvGrpSpPr>
        <p:grpSpPr bwMode="auto">
          <a:xfrm>
            <a:off x="4560410" y="3424168"/>
            <a:ext cx="287338" cy="790575"/>
            <a:chOff x="528" y="240"/>
            <a:chExt cx="181" cy="498"/>
          </a:xfrm>
        </p:grpSpPr>
        <p:sp>
          <p:nvSpPr>
            <p:cNvPr id="281" name="Line 30">
              <a:extLst>
                <a:ext uri="{FF2B5EF4-FFF2-40B4-BE49-F238E27FC236}">
                  <a16:creationId xmlns:a16="http://schemas.microsoft.com/office/drawing/2014/main" id="{045A98EE-2DED-4CE0-B367-CAE326704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31">
              <a:extLst>
                <a:ext uri="{FF2B5EF4-FFF2-40B4-BE49-F238E27FC236}">
                  <a16:creationId xmlns:a16="http://schemas.microsoft.com/office/drawing/2014/main" id="{1526412A-E50A-4469-86E6-C56E42148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32">
              <a:extLst>
                <a:ext uri="{FF2B5EF4-FFF2-40B4-BE49-F238E27FC236}">
                  <a16:creationId xmlns:a16="http://schemas.microsoft.com/office/drawing/2014/main" id="{FE810094-227D-4454-B178-AECB31EB4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4" name="Group 29">
            <a:extLst>
              <a:ext uri="{FF2B5EF4-FFF2-40B4-BE49-F238E27FC236}">
                <a16:creationId xmlns:a16="http://schemas.microsoft.com/office/drawing/2014/main" id="{9850E76A-E824-44AC-8DD3-70AA85441190}"/>
              </a:ext>
            </a:extLst>
          </p:cNvPr>
          <p:cNvGrpSpPr>
            <a:grpSpLocks/>
          </p:cNvGrpSpPr>
          <p:nvPr/>
        </p:nvGrpSpPr>
        <p:grpSpPr bwMode="auto">
          <a:xfrm>
            <a:off x="4954904" y="3436007"/>
            <a:ext cx="287338" cy="790575"/>
            <a:chOff x="528" y="240"/>
            <a:chExt cx="181" cy="498"/>
          </a:xfrm>
        </p:grpSpPr>
        <p:sp>
          <p:nvSpPr>
            <p:cNvPr id="285" name="Line 30">
              <a:extLst>
                <a:ext uri="{FF2B5EF4-FFF2-40B4-BE49-F238E27FC236}">
                  <a16:creationId xmlns:a16="http://schemas.microsoft.com/office/drawing/2014/main" id="{FFB3A62C-ADD2-4685-816F-D7F179DB3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" name="Line 31">
              <a:extLst>
                <a:ext uri="{FF2B5EF4-FFF2-40B4-BE49-F238E27FC236}">
                  <a16:creationId xmlns:a16="http://schemas.microsoft.com/office/drawing/2014/main" id="{EDC36843-EBA9-48A3-B41A-B710843F1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" name="Freeform 32">
              <a:extLst>
                <a:ext uri="{FF2B5EF4-FFF2-40B4-BE49-F238E27FC236}">
                  <a16:creationId xmlns:a16="http://schemas.microsoft.com/office/drawing/2014/main" id="{0F48E0F4-89F4-4284-B364-D74E4C8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8" name="Group 29">
            <a:extLst>
              <a:ext uri="{FF2B5EF4-FFF2-40B4-BE49-F238E27FC236}">
                <a16:creationId xmlns:a16="http://schemas.microsoft.com/office/drawing/2014/main" id="{B5F3AAAA-BC14-439D-B457-7C55CD34D45C}"/>
              </a:ext>
            </a:extLst>
          </p:cNvPr>
          <p:cNvGrpSpPr>
            <a:grpSpLocks/>
          </p:cNvGrpSpPr>
          <p:nvPr/>
        </p:nvGrpSpPr>
        <p:grpSpPr bwMode="auto">
          <a:xfrm>
            <a:off x="5349397" y="3417818"/>
            <a:ext cx="287338" cy="790575"/>
            <a:chOff x="528" y="240"/>
            <a:chExt cx="181" cy="498"/>
          </a:xfrm>
        </p:grpSpPr>
        <p:sp>
          <p:nvSpPr>
            <p:cNvPr id="289" name="Line 30">
              <a:extLst>
                <a:ext uri="{FF2B5EF4-FFF2-40B4-BE49-F238E27FC236}">
                  <a16:creationId xmlns:a16="http://schemas.microsoft.com/office/drawing/2014/main" id="{4C41718C-E1E9-4D62-8388-5289FAFCCF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0" name="Line 31">
              <a:extLst>
                <a:ext uri="{FF2B5EF4-FFF2-40B4-BE49-F238E27FC236}">
                  <a16:creationId xmlns:a16="http://schemas.microsoft.com/office/drawing/2014/main" id="{8D7CFD60-3A0E-4FEB-9F14-772EEC3A9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1" name="Freeform 32">
              <a:extLst>
                <a:ext uri="{FF2B5EF4-FFF2-40B4-BE49-F238E27FC236}">
                  <a16:creationId xmlns:a16="http://schemas.microsoft.com/office/drawing/2014/main" id="{541761AB-89A5-4ED7-9181-973681E35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18334A4-8F39-4DCB-B710-F268B807FE6A}"/>
              </a:ext>
            </a:extLst>
          </p:cNvPr>
          <p:cNvCxnSpPr/>
          <p:nvPr/>
        </p:nvCxnSpPr>
        <p:spPr>
          <a:xfrm flipH="1" flipV="1">
            <a:off x="1838065" y="9212303"/>
            <a:ext cx="4876800" cy="7620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TextBox 292">
            <a:extLst>
              <a:ext uri="{FF2B5EF4-FFF2-40B4-BE49-F238E27FC236}">
                <a16:creationId xmlns:a16="http://schemas.microsoft.com/office/drawing/2014/main" id="{42D0F0CD-E3E4-40D9-80B2-720D758C9CC2}"/>
              </a:ext>
            </a:extLst>
          </p:cNvPr>
          <p:cNvSpPr txBox="1"/>
          <p:nvPr/>
        </p:nvSpPr>
        <p:spPr>
          <a:xfrm>
            <a:off x="4733665" y="925040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1483</TotalTime>
  <Words>123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159</cp:revision>
  <dcterms:created xsi:type="dcterms:W3CDTF">2002-08-21T12:11:08Z</dcterms:created>
  <dcterms:modified xsi:type="dcterms:W3CDTF">2019-10-26T07:44:47Z</dcterms:modified>
  <cp:category>Shooting</cp:category>
</cp:coreProperties>
</file>