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B6B87-B4B8-49E6-A36E-9D4F901DD7F9}" v="6" dt="2020-08-22T08:10:27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>
        <p:scale>
          <a:sx n="150" d="100"/>
          <a:sy n="150" d="100"/>
        </p:scale>
        <p:origin x="3120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FDB6B87-B4B8-49E6-A36E-9D4F901DD7F9}"/>
    <pc:docChg chg="custSel modSld">
      <pc:chgData name="Matt Carlson" userId="0e792f37f00095d9" providerId="LiveId" clId="{8FDB6B87-B4B8-49E6-A36E-9D4F901DD7F9}" dt="2020-08-22T08:11:07.030" v="86" actId="20577"/>
      <pc:docMkLst>
        <pc:docMk/>
      </pc:docMkLst>
      <pc:sldChg chg="addSp delSp modSp mod">
        <pc:chgData name="Matt Carlson" userId="0e792f37f00095d9" providerId="LiveId" clId="{8FDB6B87-B4B8-49E6-A36E-9D4F901DD7F9}" dt="2020-08-22T08:11:07.030" v="86" actId="20577"/>
        <pc:sldMkLst>
          <pc:docMk/>
          <pc:sldMk cId="2301330988" sldId="275"/>
        </pc:sldMkLst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9" creationId="{7454BF2A-7C14-4CCE-8C37-AA10739A605A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10" creationId="{1F3716C9-582C-415E-9A35-8FA6A74B8C37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19" creationId="{FAEDB8AB-0CE1-475A-BF0E-4BD30890CEC2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20" creationId="{2D9A7C6D-F12A-4246-B90C-151FB33901F2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21" creationId="{B4062CB8-9BFD-4B72-A379-80BC34D3204A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26" creationId="{82991B4F-3B03-4022-A2CC-2188618B81C5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27" creationId="{1837B16B-340F-4171-8A11-3624DBEB48A6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32" creationId="{015AFF43-EBFE-4F0C-ADDC-09A1FCC71B18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36" creationId="{C370C146-AAA2-4AE7-B4B7-2ADA516589A8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37" creationId="{C43256C1-C497-4B4E-971F-C70FA4C8A246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38" creationId="{D0299147-C3BB-43F1-9372-B898264D8F73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39" creationId="{7450C01F-F4B2-40D0-B6D2-7C7EA81BAD58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40" creationId="{FFA1610A-EC0F-4462-B0D8-8D2E94E15C48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41" creationId="{F99CB88E-63BA-4FAC-B28A-29A6B3F1B731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42" creationId="{97CF8C73-5493-4CD4-8C51-6BB75A2DFDF7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67" creationId="{C9CF4193-C57D-4C6F-A970-FF475A5ABBB5}"/>
          </ac:spMkLst>
        </pc:spChg>
        <pc:spChg chg="del">
          <ac:chgData name="Matt Carlson" userId="0e792f37f00095d9" providerId="LiveId" clId="{8FDB6B87-B4B8-49E6-A36E-9D4F901DD7F9}" dt="2020-08-22T08:08:36.602" v="0" actId="478"/>
          <ac:spMkLst>
            <pc:docMk/>
            <pc:sldMk cId="2301330988" sldId="275"/>
            <ac:spMk id="111" creationId="{70B481B4-3CD1-4C0C-95FF-27A119FCE8BD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18" creationId="{2A09A6F0-A37F-40C4-AA39-B2D2A772521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24" creationId="{7C237811-CC0F-42D6-B9D4-AAA658F7E20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28" creationId="{314F8FD5-C9AA-40A9-8BBB-820828CA84D3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29" creationId="{2E94EF22-876E-4B7D-A724-A6AA82B68CF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35" creationId="{7FC37B52-3767-4D5B-A8F7-A923853F5CE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36" creationId="{B562E843-B618-4A45-8FF2-A3CBA3C65B3D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39" creationId="{67161944-F6C9-4EB2-AF14-5C73E262CEFA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0" creationId="{2CE94006-2416-4EA6-9900-56E7B5A57593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1" creationId="{C60DFAA6-79E0-4FB5-8760-06BF7DBBF56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2" creationId="{E1A36585-787F-408D-A072-C47C4606404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3" creationId="{25CAA99B-CA76-4FC1-86DD-B9B0D034DB0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4" creationId="{9CD75579-2DB0-4C10-A488-7350F643868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5" creationId="{EE4AA9FC-D870-4031-863C-2C1E56FC01C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6" creationId="{7791961A-7157-4CC4-B32B-CDE8B1163CD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7" creationId="{7EA446DA-F19A-4D4C-BEE8-1705915CEF9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8" creationId="{A237FB76-F1D7-4EF4-ADC6-511031DE12CC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49" creationId="{32468E2F-2E80-4951-95C3-6403915B1B4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0" creationId="{C0003856-5652-42FF-9917-552B731839D1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1" creationId="{F018535D-3E39-4324-9B63-DA7C7695F862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2" creationId="{B98653DB-8CC6-49DB-B942-1FB8866C1B6C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3" creationId="{E02F4633-0790-4BBA-8A25-7335A49E9E73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4" creationId="{EFEFD0E8-5B32-4399-B1EB-C85F342B3F2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5" creationId="{4899854B-279C-4F3B-9244-278AB7A3DCB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6" creationId="{C8ABE6F0-333F-456D-B7EA-1B784BE869D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7" creationId="{E56773AB-2138-4A0E-BACC-74A38AF9DD8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8" creationId="{435C0C3F-7997-460E-B717-0F22126F68C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59" creationId="{2AF4A99C-87D4-45B7-BBEC-F51114850A56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0" creationId="{126AB8AA-F1CE-450F-8C6F-A9E1A24C072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1" creationId="{E8055DF8-3397-49F8-ABF9-42ABA36C5F24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2" creationId="{F5C2F60B-56A6-4C78-9B12-2F81D991BDA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3" creationId="{7B3C9ACA-D41C-4150-A25B-FFE97EB0091D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4" creationId="{D3B56BB6-C6E1-457F-BB7E-E1E4B1CBCBCD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5" creationId="{78DF311A-10E6-4CA7-87BE-A12DD009680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6" creationId="{CDE69128-8934-4435-9A92-2A76E09A1B62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7" creationId="{478C0ECA-06AD-4F2A-AB68-4CC5F4BCC048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8" creationId="{B4E59876-16E7-41F1-B2E7-A51FDC864555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69" creationId="{735F3332-85D0-45B6-9E0C-C55F66B97214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0" creationId="{F4B96984-04DE-44A7-B689-63B48654A021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2" creationId="{0D2753CC-8834-4F82-BB7A-F4B97FBB83BA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4" creationId="{BACC03A7-5C73-4A3D-8185-431AC8452286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5" creationId="{A547DDF8-0EC6-49E4-9594-B056FDB3E7C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7" creationId="{D1A7FA2F-A407-41DE-A741-3EF79F83B1C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8" creationId="{68B730DF-3E62-4C9B-8CBF-4EE3A4A5FEC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79" creationId="{C6F6B841-F726-4418-864F-825535203E80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80" creationId="{3B60FBFD-3F5E-492E-AE95-34D233B5B08D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82" creationId="{23805A50-D91D-4A46-BDD4-BF922978192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83" creationId="{EBEBE1BD-C131-4D52-A402-C07B1DC6A0F8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85" creationId="{2CAA77E1-FC6D-4B72-BC67-C6FD7F224EA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87" creationId="{6D909862-A258-48A2-8996-7BDC9C281964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88" creationId="{6359B720-3F15-4A79-8548-1F96A5330B2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0" creationId="{277D0CB5-D15A-4563-808A-0308FB492B1C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1" creationId="{64BB4D33-BDDA-4EFD-8880-59F6BA79E115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2" creationId="{16AEB353-63EC-4E25-BA3B-FAA4FCB1C276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3" creationId="{0C94DE8B-7178-4046-962B-C18C6F5B7DC2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5" creationId="{FD6B965E-3079-4BCC-993C-AB15BA0E8052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6" creationId="{DED4A63E-005B-47AE-839C-864B1AC8365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198" creationId="{C267563F-07D4-4EB4-8390-BD63FC4EC5B2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0" creationId="{31D60098-4BA4-4986-B2E7-CE18004F108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1" creationId="{109C6071-B26F-4D22-8C13-F591F070F6E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3" creationId="{239B277F-CCAC-400F-BC6A-E900A51A46F8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4" creationId="{6E6BF4C4-93BD-4154-877C-32E27F5E3C9D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5" creationId="{277C35E2-D17B-44BC-B201-809A3B466C73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6" creationId="{416C9538-3CB4-4B70-A256-AC83B1C8A445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8" creationId="{73D19028-E039-4D70-95FA-211AE737F8D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09" creationId="{2144E548-CA35-4C06-AB00-FADBE113FE2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1" creationId="{A9694892-B5C7-43CE-8BE7-467DCEDE638B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3" creationId="{7A9FB4BE-B1CB-4488-B80B-23AD3DBAE97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4" creationId="{4BC753A5-F2F9-4BFA-A69F-F12AA6CFC3E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6" creationId="{2EB74647-16F8-4D30-8A24-BBF3255595A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7" creationId="{A5E7C406-5B07-4365-9A21-31E0A707C57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8" creationId="{B86B0A5D-4453-402C-B689-68755298BBCA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19" creationId="{5F424BCF-8680-46E2-81F0-E4C3F3EBF09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1" creationId="{7EF1ED92-E2C6-46E1-BB94-E84923FC528A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2" creationId="{44B1F36B-2A2B-472A-A711-19B0634D191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3" creationId="{959ABF3D-79E7-4505-8493-0EE0EA19300E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4" creationId="{48CDB9B8-F756-4C95-BD69-7E6ED15EEF97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6" creationId="{5613EE68-4AB9-46AA-AE53-D5FAFA535F66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7" creationId="{D1B80622-7AB5-4516-A63F-C051A368754A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8" creationId="{15F0C054-3235-4B92-A910-B42219AC77A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29" creationId="{31E38568-0700-4862-97C5-E7441326627F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30" creationId="{B6253AF0-2860-42E5-9166-68BBEC3A7B72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31" creationId="{2018AAB7-442B-40D7-8C43-E296C7909E29}"/>
          </ac:spMkLst>
        </pc:spChg>
        <pc:spChg chg="add mod">
          <ac:chgData name="Matt Carlson" userId="0e792f37f00095d9" providerId="LiveId" clId="{8FDB6B87-B4B8-49E6-A36E-9D4F901DD7F9}" dt="2020-08-22T08:09:00.613" v="4"/>
          <ac:spMkLst>
            <pc:docMk/>
            <pc:sldMk cId="2301330988" sldId="275"/>
            <ac:spMk id="232" creationId="{85211E50-4C62-405B-A596-66D103098CF2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34" creationId="{F8852638-292D-4A4D-8A95-4E252966FD0B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35" creationId="{28D05620-276D-4E4E-88D2-222B0DA9F9BC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36" creationId="{FAC1DAEE-7206-476A-A95A-332E8F15C850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39" creationId="{09676D5D-9D48-4FEE-ADF1-E1C3A610CB3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40" creationId="{929F7DE8-8011-4DC7-B746-7E6F4391386C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41" creationId="{CB0057BD-63D2-4926-BE2E-AD6644C66B9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42" creationId="{8000D639-268B-4776-B363-591CF3635C5B}"/>
          </ac:spMkLst>
        </pc:spChg>
        <pc:spChg chg="add 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45" creationId="{B56E5464-5D50-47A9-A63C-D3E82EDB69E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47" creationId="{7EC2F1BC-6FC7-489C-AE1C-22E90DD2FC1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48" creationId="{5236E623-DDF5-494A-87EA-E455E240D36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52" creationId="{B096B59E-D91C-4765-99A1-46B6FC4CB9A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54" creationId="{78614774-7D08-49AB-ACC5-D0930EE8DD6C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55" creationId="{78384530-E58E-4781-81D6-BC3D4C2DB211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57" creationId="{A20B98B1-4F82-48F2-9AF0-E8080BEA642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58" creationId="{562C9FE7-FB7C-4731-AE17-C4BD336D97C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59" creationId="{9475A53F-44D2-436F-B617-CCCD56F406D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60" creationId="{91B078BD-6EC0-4676-83F0-D306E5F263A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62" creationId="{1BCC04AA-113C-457B-AB6F-9F12FBF826C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63" creationId="{961C9773-C9DF-4ED5-B628-D6FA370A1744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66" creationId="{D8227987-5872-4FD8-92F2-DE2B4E778DF4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68" creationId="{12E61F6E-42A2-4690-A61C-25D70BDAE182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69" creationId="{0A0F2DDD-33D3-4C5E-A497-9E8422404DD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71" creationId="{B2716B60-A2E9-4E6E-9B5E-232A519F075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72" creationId="{1CAFF054-9D82-4574-B6C6-E90B91F59F9D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73" creationId="{18A98940-62CF-4442-94AF-59BA6435E414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74" creationId="{620B2291-44E9-442E-8D81-F67DBD29A93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76" creationId="{FB8B1017-C60C-4E35-870B-703F8C5CFFA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77" creationId="{A886DE84-B7C2-48B6-BCFD-AAB0E45C03E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0" creationId="{2BC8C451-533C-4142-9A19-5A8AC62BB9B0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2" creationId="{003529E7-1786-4C2C-920B-296ABBB7219F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3" creationId="{7F0F4C5D-90FD-401C-8C44-38A5A02C371F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5" creationId="{6D3F050D-C342-4253-A2C6-BD56D9AD69E4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6" creationId="{7784D230-F7DF-43A8-BA7F-B78B3725D23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7" creationId="{1E6F7699-D020-4D12-9B02-9BF6430B66BF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88" creationId="{19C6C116-C276-4742-BCFF-1608E0EA8EB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90" creationId="{2178499C-3275-4EC8-AB11-5E04665E663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91" creationId="{4D86F27D-945D-4E20-B836-92C1FD33856B}"/>
          </ac:spMkLst>
        </pc:spChg>
        <pc:spChg chg="add 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92" creationId="{DB496EAB-D472-4769-9D4F-B4ABDE192CF5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95" creationId="{BBFF4985-0FFF-4AC5-B281-50113B52A5B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97" creationId="{EF1D5452-63D0-48B0-9312-EC67FC0BA39D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298" creationId="{829796C2-F563-46A0-8CD6-1C4AF8C62A1D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0" creationId="{E0C74471-29F6-4700-BA04-38EFDA34276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1" creationId="{0984A2EC-9B18-49CB-82A8-EA2C0E64009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2" creationId="{DB5FFC66-7D57-40D9-8521-1EB95B5176DF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3" creationId="{4A43BC45-DA60-41DC-8EFA-AB1D3532032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5" creationId="{6DD8422B-6FDE-4023-81DE-854E8C85545D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6" creationId="{A3DF311D-CC96-481D-991F-7CFB340736D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8" creationId="{F16371CF-8479-4216-8A36-541C8FD6C37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09" creationId="{0C6414E4-6A0E-4F5B-B9B1-958EC109D532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0" creationId="{20C1BAB4-7540-4D8A-8F75-9E1A653453DD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1" creationId="{A9E90063-7EB7-49F4-95A3-2FE130DEFBC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2" creationId="{09A0CFB4-2129-40BE-B834-865F60713B27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3" creationId="{80B7D9A0-DBB6-4CD0-8473-4CB23FC356B1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4" creationId="{DDAD5079-5005-4889-B0A6-1E012FC053F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6" creationId="{3ABA417E-EBF0-4FD5-8595-1EA5336DC66C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7" creationId="{5D2DE9B2-B9FF-4F11-ABCB-9BEBF7E7E536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8" creationId="{3D790575-56D1-4EFE-9F3B-8C3D0736359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19" creationId="{8B77FB64-77AE-4532-B25D-7FC9C5375B2F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0" creationId="{E0E40036-104E-4336-9CA1-D989A8BA014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1" creationId="{E8D3EBC4-0D17-4E44-A702-F4D299D8A58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2" creationId="{B88F833D-187D-449B-989A-65E676881362}"/>
          </ac:spMkLst>
        </pc:spChg>
        <pc:spChg chg="add 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3" creationId="{9FC62F54-6D36-43B0-B31A-9D01BBFD2C9B}"/>
          </ac:spMkLst>
        </pc:spChg>
        <pc:spChg chg="add 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4" creationId="{9B0D3A90-D4DC-4678-AE71-6134A372347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6" creationId="{F18CA091-5EA5-41B9-B4E6-C4E76866A8DC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7" creationId="{17227E78-5124-4C22-9345-97DCE8EEA802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28" creationId="{140D5939-7B94-4B45-8CC6-7E6BCA90B31A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0" creationId="{50209E95-A385-4446-91E6-364B3ED35DDB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1" creationId="{005BCCC5-DCE2-4456-B279-E412CE785090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2" creationId="{526E0F36-B82F-451B-8F69-194A99E1339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4" creationId="{427DA30F-10C6-492B-A464-F611778E94F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5" creationId="{CBF4F06A-D921-4CE9-A0F8-2437D508D938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6" creationId="{60D60C3B-BAF3-4DC4-95E1-73ECF2469E9B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8" creationId="{A4CF8CF8-C420-4890-9DA2-5486F641A35E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39" creationId="{8A74DAD0-BBDD-46C6-B28D-A53483D4A79F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1" creationId="{810555C4-0AB6-4FFE-8601-60A53D9A0169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2" creationId="{15585FBE-2F05-4168-B4B6-735790C03A81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3" creationId="{EEC971C7-5F1B-404D-874C-3248642317D8}"/>
          </ac:spMkLst>
        </pc:spChg>
        <pc:spChg chg="add 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4" creationId="{5F2525C7-7257-453E-BC99-67861D7ABADD}"/>
          </ac:spMkLst>
        </pc:spChg>
        <pc:spChg chg="add 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5" creationId="{B0E66821-83E1-4F62-A878-254844BA1643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8" creationId="{96D1801D-506E-47A4-814F-D07CA599C282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49" creationId="{F58AC7DF-9239-4817-89FE-8CDB872B9070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50" creationId="{65945E87-1591-4F1D-BBBC-A131C3ACE12D}"/>
          </ac:spMkLst>
        </pc:spChg>
        <pc:spChg chg="mod">
          <ac:chgData name="Matt Carlson" userId="0e792f37f00095d9" providerId="LiveId" clId="{8FDB6B87-B4B8-49E6-A36E-9D4F901DD7F9}" dt="2020-08-22T08:09:01.289" v="5"/>
          <ac:spMkLst>
            <pc:docMk/>
            <pc:sldMk cId="2301330988" sldId="275"/>
            <ac:spMk id="351" creationId="{99CC029A-844A-4C52-9A5C-0A2857EEB74A}"/>
          </ac:spMkLst>
        </pc:s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11" creationId="{40B1C75A-7D62-4640-95A3-CE002818D3AC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22" creationId="{2178168C-E05F-4020-9980-B60CDDBC78DD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29" creationId="{434FB1FE-406B-4C91-8579-9B802596AF18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33" creationId="{E6BA343A-6070-4824-8C75-C39F194CED01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43" creationId="{EC5580D9-C091-4581-AE85-12D6CC18D9A1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47" creationId="{274A42B3-DD9B-44BB-A2D0-54A68CEA0126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51" creationId="{1E887B73-8CF6-480C-8043-15EB580DDB00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55" creationId="{07BA8AE2-FF83-4554-BDB8-9C790B0ACE92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59" creationId="{878CD2C3-5C02-45AB-96A9-51E2E3D88458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63" creationId="{E4D46B50-CCD4-477A-909C-8D6E9AC16BE9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68" creationId="{DE7E9C64-46F8-4302-8DE9-EE504BBCEB76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76" creationId="{FC08D6D6-250E-444D-AF1E-D41C5B9AB0E5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80" creationId="{872AAC32-093B-456B-AF43-EBAE93633E4B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87" creationId="{0CA726EA-BDDC-4606-8324-6A59FDD2212B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97" creationId="{497409A6-0116-4AC5-8910-52B9AAAC6015}"/>
          </ac:grpSpMkLst>
        </pc:grpChg>
        <pc:grpChg chg="del">
          <ac:chgData name="Matt Carlson" userId="0e792f37f00095d9" providerId="LiveId" clId="{8FDB6B87-B4B8-49E6-A36E-9D4F901DD7F9}" dt="2020-08-22T08:08:36.602" v="0" actId="478"/>
          <ac:grpSpMkLst>
            <pc:docMk/>
            <pc:sldMk cId="2301330988" sldId="275"/>
            <ac:grpSpMk id="101" creationId="{2FDED4A3-C0FD-450A-A30F-E6E9493ABC3F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14" creationId="{6EB5EAF7-B86D-4288-ACD1-7372B6E3BEDE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15" creationId="{B88B4CD4-BFA6-4326-AB59-30CF58E99B7A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19" creationId="{2DED85F8-C652-4F9B-9AB2-99D84590F51E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21" creationId="{99D4A376-2767-4331-BEC6-7C91AFB9B712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22" creationId="{3B353EF2-837C-4583-9970-C66B2522E85D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23" creationId="{29C3A067-CB30-406E-B699-57B1A53AD097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25" creationId="{7F80FA61-857E-4A6C-95B8-7BFCEF9FA44A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26" creationId="{D0650BBD-61F1-47E8-8208-3D297EF858C7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27" creationId="{19F4B29B-DDE4-44B5-84A8-0A9911FFCB0A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0" creationId="{6B4831CD-ED8D-4C5B-98CC-B9424709B001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1" creationId="{81C89210-3C89-41B6-A0BD-35F8A74DA13F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2" creationId="{C1EEC637-4589-49FA-A4F9-E33C8541665A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3" creationId="{59A52629-A3ED-4D80-8821-25904674A625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4" creationId="{3D07852C-883C-4E7B-8B49-013C75F3551F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7" creationId="{FA78CF2C-5688-4AA2-B38C-0E869B89915C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38" creationId="{9D92DD51-F707-419F-978E-58A8DFA8B4BE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71" creationId="{B00094B3-A2E2-4685-B9CE-96BEFD0CCF6F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73" creationId="{73B44AF7-61EB-413E-A9FE-FBD4BD9F2E3C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76" creationId="{38605D8C-5D27-4A69-817C-DCC2DDE32151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81" creationId="{A8DB074E-EBB3-458D-9B8E-5877092E772D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84" creationId="{B5724BEC-1E8C-45AC-B85C-820182D9625A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86" creationId="{DE4BEC7A-73BC-4BD7-B7A0-AB7B47241ABA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89" creationId="{41EB54C7-F0EB-4BF0-94D9-C6E95BB1BC80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94" creationId="{3EF4649D-3AA9-4F47-9583-9E8EC02F27F0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97" creationId="{7FE80607-7984-4131-9884-0F99E2076234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199" creationId="{5BEABC3E-3FC9-467D-9D02-C28AEE075AC9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02" creationId="{237D4CA6-EF54-447A-8BBD-9A2485B0B640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07" creationId="{027D93C8-EE35-4187-9C61-707B2C93B888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10" creationId="{FC3B122A-A760-419F-A999-A1F241433F91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12" creationId="{78CB39BC-E269-4783-A1E5-8C97F2A2BA32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15" creationId="{D8CACD21-5353-4B2B-B2DB-29B33DC659D7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20" creationId="{67B891DA-A03E-4E25-84B3-99383898B5BC}"/>
          </ac:grpSpMkLst>
        </pc:grpChg>
        <pc:grpChg chg="add mod">
          <ac:chgData name="Matt Carlson" userId="0e792f37f00095d9" providerId="LiveId" clId="{8FDB6B87-B4B8-49E6-A36E-9D4F901DD7F9}" dt="2020-08-22T08:09:00.613" v="4"/>
          <ac:grpSpMkLst>
            <pc:docMk/>
            <pc:sldMk cId="2301330988" sldId="275"/>
            <ac:grpSpMk id="225" creationId="{5D8D1E98-35B8-47BC-8713-BB37D2950B08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33" creationId="{FE8E8A01-B812-4C58-B3C9-263FE9AE5275}"/>
          </ac:grpSpMkLst>
        </pc:grpChg>
        <pc:grpChg chg="add del mod">
          <ac:chgData name="Matt Carlson" userId="0e792f37f00095d9" providerId="LiveId" clId="{8FDB6B87-B4B8-49E6-A36E-9D4F901DD7F9}" dt="2020-08-22T08:09:05.911" v="7" actId="478"/>
          <ac:grpSpMkLst>
            <pc:docMk/>
            <pc:sldMk cId="2301330988" sldId="275"/>
            <ac:grpSpMk id="237" creationId="{0A177D25-0ABD-44B0-806C-0BE31A1349DC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38" creationId="{1808EAD6-36D3-4869-B10B-37D38DA5F63E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46" creationId="{8B535C37-DD5B-4DC7-820D-85D4E8DEDFFC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50" creationId="{93BA19B3-067E-4B36-B96D-421C34FAB353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51" creationId="{F9C20405-1AAA-440D-8CE5-FCA123A82A33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53" creationId="{E962329C-2A5B-46F3-865F-6AF49E42E75F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56" creationId="{D63EB7DD-00F0-4176-B9BD-0539B9DF0826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61" creationId="{1DFD66CD-F1AD-4453-9A3C-358933A5CBB7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64" creationId="{E848ED3E-59C1-4038-8E48-33421A71EB76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65" creationId="{80412525-4FAC-4C4E-BDA1-81632AE78962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67" creationId="{F0BB4340-41CB-4146-8B77-CA0D283E8D48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70" creationId="{687BF3AE-F039-4EFC-BE0F-A9D2AE429D78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75" creationId="{11306463-2BDF-4D08-BE59-30C53E7D45ED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78" creationId="{C0F62140-414A-43FA-A8A6-1E29718CDDE7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79" creationId="{D1CF1BD4-1DA9-4FFB-AE93-5867DECE5311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81" creationId="{DE666D1F-4B4C-4E96-B277-F7DDE71E7BB1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84" creationId="{37379107-05BC-465F-A117-5A09F9DB235D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89" creationId="{6C69FDA1-10E3-47C8-B835-7A9448082221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93" creationId="{6302A321-3098-45AF-AA39-24F4D4F1FA9E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94" creationId="{1246530E-34DB-47D3-BAD4-A3ADDF9474BC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96" creationId="{6A057A4C-4052-48BE-BB5D-BD651277362C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299" creationId="{F3D520C8-6495-4D17-ACE4-756F5A47AEF2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04" creationId="{93C5D97C-F0BA-4CC3-8AE7-C5C735F90446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07" creationId="{EBEA0FCE-8A35-49CC-8048-7A2A58E9DE36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15" creationId="{8D9FA6CC-E52D-4E7A-BF94-B6E9D76958CE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25" creationId="{E3AC81CC-BC29-4439-8329-8EBDCA75822F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29" creationId="{13A97F4D-C3F8-42B6-AC1E-510D68ED14E0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33" creationId="{0448AE21-6A6B-4EF2-800B-5145A9366127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37" creationId="{52D5ECC4-BF4F-4D0C-AF67-C49F15B0CB37}"/>
          </ac:grpSpMkLst>
        </pc:grpChg>
        <pc:grpChg chg="add 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40" creationId="{FD5DE81C-0E8D-4C23-BE44-9B9025A811F8}"/>
          </ac:grpSpMkLst>
        </pc:grpChg>
        <pc:grpChg chg="add del mod">
          <ac:chgData name="Matt Carlson" userId="0e792f37f00095d9" providerId="LiveId" clId="{8FDB6B87-B4B8-49E6-A36E-9D4F901DD7F9}" dt="2020-08-22T08:09:04.992" v="6" actId="478"/>
          <ac:grpSpMkLst>
            <pc:docMk/>
            <pc:sldMk cId="2301330988" sldId="275"/>
            <ac:grpSpMk id="346" creationId="{E8A37FB4-70F1-42E4-9D12-F601440E0B75}"/>
          </ac:grpSpMkLst>
        </pc:grpChg>
        <pc:grpChg chg="mod">
          <ac:chgData name="Matt Carlson" userId="0e792f37f00095d9" providerId="LiveId" clId="{8FDB6B87-B4B8-49E6-A36E-9D4F901DD7F9}" dt="2020-08-22T08:09:01.289" v="5"/>
          <ac:grpSpMkLst>
            <pc:docMk/>
            <pc:sldMk cId="2301330988" sldId="275"/>
            <ac:grpSpMk id="347" creationId="{CFC11713-3C18-4857-B564-94FFA3A437FF}"/>
          </ac:grpSpMkLst>
        </pc:grpChg>
        <pc:graphicFrameChg chg="mod modGraphic">
          <ac:chgData name="Matt Carlson" userId="0e792f37f00095d9" providerId="LiveId" clId="{8FDB6B87-B4B8-49E6-A36E-9D4F901DD7F9}" dt="2020-08-22T08:11:07.030" v="86" actId="20577"/>
          <ac:graphicFrameMkLst>
            <pc:docMk/>
            <pc:sldMk cId="2301330988" sldId="275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28" creationId="{A0AF7C20-6211-4BA0-9C3D-426CBFB04085}"/>
          </ac:cxnSpMkLst>
        </pc:cxnChg>
        <pc:cxnChg chg="del mod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05" creationId="{CA7D579A-5330-4A81-A14D-F1A8156BFFE1}"/>
          </ac:cxnSpMkLst>
        </pc:cxn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06" creationId="{FD8E7FF9-26BB-4495-AF73-5E30041EF7FF}"/>
          </ac:cxnSpMkLst>
        </pc:cxn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07" creationId="{9DAF93DB-5FD5-48FD-984A-CAD4EDECAD1B}"/>
          </ac:cxnSpMkLst>
        </pc:cxn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08" creationId="{7F198324-B25D-4190-9FA1-4318CA3CBB64}"/>
          </ac:cxnSpMkLst>
        </pc:cxn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09" creationId="{3CA53F28-25DD-4DAA-B878-DB05F396EADC}"/>
          </ac:cxnSpMkLst>
        </pc:cxn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12" creationId="{F3C33712-65B7-45C0-A537-B58E6BA2DE85}"/>
          </ac:cxnSpMkLst>
        </pc:cxnChg>
        <pc:cxnChg chg="del">
          <ac:chgData name="Matt Carlson" userId="0e792f37f00095d9" providerId="LiveId" clId="{8FDB6B87-B4B8-49E6-A36E-9D4F901DD7F9}" dt="2020-08-22T08:08:36.602" v="0" actId="478"/>
          <ac:cxnSpMkLst>
            <pc:docMk/>
            <pc:sldMk cId="2301330988" sldId="275"/>
            <ac:cxnSpMk id="113" creationId="{AA50B5DE-8AB9-4CE1-BC0C-A4083C40FE7A}"/>
          </ac:cxnSpMkLst>
        </pc:cxnChg>
        <pc:cxnChg chg="add mod">
          <ac:chgData name="Matt Carlson" userId="0e792f37f00095d9" providerId="LiveId" clId="{8FDB6B87-B4B8-49E6-A36E-9D4F901DD7F9}" dt="2020-08-22T08:09:00.613" v="4"/>
          <ac:cxnSpMkLst>
            <pc:docMk/>
            <pc:sldMk cId="2301330988" sldId="275"/>
            <ac:cxnSpMk id="116" creationId="{40C2C5EA-81C2-4309-827C-999BB72D4C32}"/>
          </ac:cxnSpMkLst>
        </pc:cxnChg>
        <pc:cxnChg chg="add mod">
          <ac:chgData name="Matt Carlson" userId="0e792f37f00095d9" providerId="LiveId" clId="{8FDB6B87-B4B8-49E6-A36E-9D4F901DD7F9}" dt="2020-08-22T08:09:00.613" v="4"/>
          <ac:cxnSpMkLst>
            <pc:docMk/>
            <pc:sldMk cId="2301330988" sldId="275"/>
            <ac:cxnSpMk id="117" creationId="{1F88C511-DD74-4781-BF7B-650A8E379461}"/>
          </ac:cxnSpMkLst>
        </pc:cxnChg>
        <pc:cxnChg chg="add mod">
          <ac:chgData name="Matt Carlson" userId="0e792f37f00095d9" providerId="LiveId" clId="{8FDB6B87-B4B8-49E6-A36E-9D4F901DD7F9}" dt="2020-08-22T08:09:00.613" v="4"/>
          <ac:cxnSpMkLst>
            <pc:docMk/>
            <pc:sldMk cId="2301330988" sldId="275"/>
            <ac:cxnSpMk id="120" creationId="{A63D466A-429F-487D-9598-27401F53F33C}"/>
          </ac:cxnSpMkLst>
        </pc:cxnChg>
        <pc:cxnChg chg="add mod">
          <ac:chgData name="Matt Carlson" userId="0e792f37f00095d9" providerId="LiveId" clId="{8FDB6B87-B4B8-49E6-A36E-9D4F901DD7F9}" dt="2020-08-22T08:09:01.289" v="5"/>
          <ac:cxnSpMkLst>
            <pc:docMk/>
            <pc:sldMk cId="2301330988" sldId="275"/>
            <ac:cxnSpMk id="243" creationId="{5B10584C-CBE9-4494-8CC4-C45427413F4A}"/>
          </ac:cxnSpMkLst>
        </pc:cxnChg>
        <pc:cxnChg chg="add mod">
          <ac:chgData name="Matt Carlson" userId="0e792f37f00095d9" providerId="LiveId" clId="{8FDB6B87-B4B8-49E6-A36E-9D4F901DD7F9}" dt="2020-08-22T08:09:01.289" v="5"/>
          <ac:cxnSpMkLst>
            <pc:docMk/>
            <pc:sldMk cId="2301330988" sldId="275"/>
            <ac:cxnSpMk id="244" creationId="{80588611-0C95-4077-B43D-8D1AD2FCDAC7}"/>
          </ac:cxnSpMkLst>
        </pc:cxnChg>
        <pc:cxnChg chg="add mod">
          <ac:chgData name="Matt Carlson" userId="0e792f37f00095d9" providerId="LiveId" clId="{8FDB6B87-B4B8-49E6-A36E-9D4F901DD7F9}" dt="2020-08-22T08:09:01.289" v="5"/>
          <ac:cxnSpMkLst>
            <pc:docMk/>
            <pc:sldMk cId="2301330988" sldId="275"/>
            <ac:cxnSpMk id="249" creationId="{A25D3378-8218-42D4-BC8D-0C53361AB119}"/>
          </ac:cxnSpMkLst>
        </pc:cxnChg>
      </pc:sldChg>
    </pc:docChg>
  </pc:docChgLst>
  <pc:docChgLst>
    <pc:chgData name="Matt Carlson" userId="0e792f37f00095d9" providerId="LiveId" clId="{D528049D-314C-4000-B658-E19C3718B6EC}"/>
    <pc:docChg chg="addSld delSld">
      <pc:chgData name="Matt Carlson" userId="0e792f37f00095d9" providerId="LiveId" clId="{D528049D-314C-4000-B658-E19C3718B6EC}" dt="2020-07-25T06:59:46.466" v="1" actId="47"/>
      <pc:docMkLst>
        <pc:docMk/>
      </pc:docMkLst>
      <pc:sldChg chg="del">
        <pc:chgData name="Matt Carlson" userId="0e792f37f00095d9" providerId="LiveId" clId="{D528049D-314C-4000-B658-E19C3718B6EC}" dt="2020-07-25T06:59:46.466" v="1" actId="47"/>
        <pc:sldMkLst>
          <pc:docMk/>
          <pc:sldMk cId="0" sldId="274"/>
        </pc:sldMkLst>
      </pc:sldChg>
      <pc:sldChg chg="add">
        <pc:chgData name="Matt Carlson" userId="0e792f37f00095d9" providerId="LiveId" clId="{D528049D-314C-4000-B658-E19C3718B6EC}" dt="2020-07-25T06:59:45.093" v="0" actId="22"/>
        <pc:sldMkLst>
          <pc:docMk/>
          <pc:sldMk cId="2301330988" sldId="275"/>
        </pc:sldMkLst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76715788-C17B-4AA9-AFFF-AE5D8F44665D}"/>
    <pc:docChg chg="custSel modSld">
      <pc:chgData name="Matt Carlson" userId="0e792f37f00095d9" providerId="LiveId" clId="{76715788-C17B-4AA9-AFFF-AE5D8F44665D}" dt="2020-07-25T06:53:45.556" v="22" actId="20577"/>
      <pc:docMkLst>
        <pc:docMk/>
      </pc:docMkLst>
      <pc:sldChg chg="addSp delSp modSp mod">
        <pc:chgData name="Matt Carlson" userId="0e792f37f00095d9" providerId="LiveId" clId="{76715788-C17B-4AA9-AFFF-AE5D8F44665D}" dt="2020-07-25T06:53:45.556" v="22" actId="20577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6:53:45.556" v="2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98858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Which Way Do I Go?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Englmaier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touching lower mark,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must fall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3" name="Group 292">
            <a:extLst>
              <a:ext uri="{FF2B5EF4-FFF2-40B4-BE49-F238E27FC236}">
                <a16:creationId xmlns:a16="http://schemas.microsoft.com/office/drawing/2014/main" id="{FE8E8A01-B812-4C58-B3C9-263FE9AE52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7205" y="5752929"/>
            <a:ext cx="222250" cy="858838"/>
            <a:chOff x="384" y="816"/>
            <a:chExt cx="140" cy="541"/>
          </a:xfrm>
        </p:grpSpPr>
        <p:sp>
          <p:nvSpPr>
            <p:cNvPr id="234" name="Line 293">
              <a:extLst>
                <a:ext uri="{FF2B5EF4-FFF2-40B4-BE49-F238E27FC236}">
                  <a16:creationId xmlns:a16="http://schemas.microsoft.com/office/drawing/2014/main" id="{F8852638-292D-4A4D-8A95-4E252966F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94">
              <a:extLst>
                <a:ext uri="{FF2B5EF4-FFF2-40B4-BE49-F238E27FC236}">
                  <a16:creationId xmlns:a16="http://schemas.microsoft.com/office/drawing/2014/main" id="{28D05620-276D-4E4E-88D2-222B0DA9F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95">
              <a:extLst>
                <a:ext uri="{FF2B5EF4-FFF2-40B4-BE49-F238E27FC236}">
                  <a16:creationId xmlns:a16="http://schemas.microsoft.com/office/drawing/2014/main" id="{FAC1DAEE-7206-476A-A95A-332E8F15C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B10584C-CBE9-4494-8CC4-C45427413F4A}"/>
              </a:ext>
            </a:extLst>
          </p:cNvPr>
          <p:cNvCxnSpPr>
            <a:cxnSpLocks/>
          </p:cNvCxnSpPr>
          <p:nvPr/>
        </p:nvCxnSpPr>
        <p:spPr>
          <a:xfrm flipH="1">
            <a:off x="2667001" y="9220200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80588611-0C95-4077-B43D-8D1AD2FCDAC7}"/>
              </a:ext>
            </a:extLst>
          </p:cNvPr>
          <p:cNvCxnSpPr>
            <a:cxnSpLocks/>
          </p:cNvCxnSpPr>
          <p:nvPr/>
        </p:nvCxnSpPr>
        <p:spPr>
          <a:xfrm flipV="1">
            <a:off x="4800600" y="6678930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Freeform 7">
            <a:extLst>
              <a:ext uri="{FF2B5EF4-FFF2-40B4-BE49-F238E27FC236}">
                <a16:creationId xmlns:a16="http://schemas.microsoft.com/office/drawing/2014/main" id="{B56E5464-5D50-47A9-A63C-D3E82EDB69EE}"/>
              </a:ext>
            </a:extLst>
          </p:cNvPr>
          <p:cNvSpPr>
            <a:spLocks/>
          </p:cNvSpPr>
          <p:nvPr/>
        </p:nvSpPr>
        <p:spPr bwMode="auto">
          <a:xfrm>
            <a:off x="3792733" y="5918340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B535C37-DD5B-4DC7-820D-85D4E8DEDFFC}"/>
              </a:ext>
            </a:extLst>
          </p:cNvPr>
          <p:cNvGrpSpPr/>
          <p:nvPr/>
        </p:nvGrpSpPr>
        <p:grpSpPr>
          <a:xfrm flipH="1">
            <a:off x="2515905" y="5550773"/>
            <a:ext cx="1363296" cy="1358900"/>
            <a:chOff x="3887505" y="5550773"/>
            <a:chExt cx="1371600" cy="1358900"/>
          </a:xfrm>
        </p:grpSpPr>
        <p:sp>
          <p:nvSpPr>
            <p:cNvPr id="247" name="Freeform 293">
              <a:extLst>
                <a:ext uri="{FF2B5EF4-FFF2-40B4-BE49-F238E27FC236}">
                  <a16:creationId xmlns:a16="http://schemas.microsoft.com/office/drawing/2014/main" id="{7EC2F1BC-6FC7-489C-AE1C-22E90DD2F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3">
              <a:extLst>
                <a:ext uri="{FF2B5EF4-FFF2-40B4-BE49-F238E27FC236}">
                  <a16:creationId xmlns:a16="http://schemas.microsoft.com/office/drawing/2014/main" id="{5236E623-DDF5-494A-87EA-E455E240D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25D3378-8218-42D4-BC8D-0C53361AB119}"/>
              </a:ext>
            </a:extLst>
          </p:cNvPr>
          <p:cNvCxnSpPr>
            <a:cxnSpLocks/>
          </p:cNvCxnSpPr>
          <p:nvPr/>
        </p:nvCxnSpPr>
        <p:spPr>
          <a:xfrm flipV="1">
            <a:off x="2667000" y="6678930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3BA19B3-067E-4B36-B96D-421C34FAB353}"/>
              </a:ext>
            </a:extLst>
          </p:cNvPr>
          <p:cNvGrpSpPr/>
          <p:nvPr/>
        </p:nvGrpSpPr>
        <p:grpSpPr>
          <a:xfrm>
            <a:off x="1049600" y="5789874"/>
            <a:ext cx="256350" cy="1258887"/>
            <a:chOff x="10183050" y="4147239"/>
            <a:chExt cx="256350" cy="1258887"/>
          </a:xfrm>
        </p:grpSpPr>
        <p:grpSp>
          <p:nvGrpSpPr>
            <p:cNvPr id="251" name="Group 356">
              <a:extLst>
                <a:ext uri="{FF2B5EF4-FFF2-40B4-BE49-F238E27FC236}">
                  <a16:creationId xmlns:a16="http://schemas.microsoft.com/office/drawing/2014/main" id="{F9C20405-1AAA-440D-8CE5-FCA123A82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259" name="Line 357">
                <a:extLst>
                  <a:ext uri="{FF2B5EF4-FFF2-40B4-BE49-F238E27FC236}">
                    <a16:creationId xmlns:a16="http://schemas.microsoft.com/office/drawing/2014/main" id="{9475A53F-44D2-436F-B617-CCCD56F40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Line 358">
                <a:extLst>
                  <a:ext uri="{FF2B5EF4-FFF2-40B4-BE49-F238E27FC236}">
                    <a16:creationId xmlns:a16="http://schemas.microsoft.com/office/drawing/2014/main" id="{91B078BD-6EC0-4676-83F0-D306E5F26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1" name="Group 359">
                <a:extLst>
                  <a:ext uri="{FF2B5EF4-FFF2-40B4-BE49-F238E27FC236}">
                    <a16:creationId xmlns:a16="http://schemas.microsoft.com/office/drawing/2014/main" id="{1DFD66CD-F1AD-4453-9A3C-358933A5CB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262" name="Freeform 360">
                  <a:extLst>
                    <a:ext uri="{FF2B5EF4-FFF2-40B4-BE49-F238E27FC236}">
                      <a16:creationId xmlns:a16="http://schemas.microsoft.com/office/drawing/2014/main" id="{1BCC04AA-113C-457B-AB6F-9F12FBF82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Freeform 361">
                  <a:extLst>
                    <a:ext uri="{FF2B5EF4-FFF2-40B4-BE49-F238E27FC236}">
                      <a16:creationId xmlns:a16="http://schemas.microsoft.com/office/drawing/2014/main" id="{961C9773-C9DF-4ED5-B628-D6FA370A1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2" name="Freeform 317">
              <a:extLst>
                <a:ext uri="{FF2B5EF4-FFF2-40B4-BE49-F238E27FC236}">
                  <a16:creationId xmlns:a16="http://schemas.microsoft.com/office/drawing/2014/main" id="{B096B59E-D91C-4765-99A1-46B6FC4CB9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3" name="Group 368">
              <a:extLst>
                <a:ext uri="{FF2B5EF4-FFF2-40B4-BE49-F238E27FC236}">
                  <a16:creationId xmlns:a16="http://schemas.microsoft.com/office/drawing/2014/main" id="{E962329C-2A5B-46F3-865F-6AF49E42E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254" name="Line 369">
                <a:extLst>
                  <a:ext uri="{FF2B5EF4-FFF2-40B4-BE49-F238E27FC236}">
                    <a16:creationId xmlns:a16="http://schemas.microsoft.com/office/drawing/2014/main" id="{78614774-7D08-49AB-ACC5-D0930EE8D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70">
                <a:extLst>
                  <a:ext uri="{FF2B5EF4-FFF2-40B4-BE49-F238E27FC236}">
                    <a16:creationId xmlns:a16="http://schemas.microsoft.com/office/drawing/2014/main" id="{78384530-E58E-4781-81D6-BC3D4C2DB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" name="Group 371">
                <a:extLst>
                  <a:ext uri="{FF2B5EF4-FFF2-40B4-BE49-F238E27FC236}">
                    <a16:creationId xmlns:a16="http://schemas.microsoft.com/office/drawing/2014/main" id="{D63EB7DD-00F0-4176-B9BD-0539B9DF0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257" name="Freeform 372">
                  <a:extLst>
                    <a:ext uri="{FF2B5EF4-FFF2-40B4-BE49-F238E27FC236}">
                      <a16:creationId xmlns:a16="http://schemas.microsoft.com/office/drawing/2014/main" id="{A20B98B1-4F82-48F2-9AF0-E8080BEA6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373">
                  <a:extLst>
                    <a:ext uri="{FF2B5EF4-FFF2-40B4-BE49-F238E27FC236}">
                      <a16:creationId xmlns:a16="http://schemas.microsoft.com/office/drawing/2014/main" id="{562C9FE7-FB7C-4731-AE17-C4BD336D9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848ED3E-59C1-4038-8E48-33421A71EB76}"/>
              </a:ext>
            </a:extLst>
          </p:cNvPr>
          <p:cNvGrpSpPr/>
          <p:nvPr/>
        </p:nvGrpSpPr>
        <p:grpSpPr>
          <a:xfrm>
            <a:off x="6643823" y="5867400"/>
            <a:ext cx="249238" cy="1352196"/>
            <a:chOff x="10972800" y="6560095"/>
            <a:chExt cx="249238" cy="1352196"/>
          </a:xfrm>
        </p:grpSpPr>
        <p:grpSp>
          <p:nvGrpSpPr>
            <p:cNvPr id="265" name="Group 374">
              <a:extLst>
                <a:ext uri="{FF2B5EF4-FFF2-40B4-BE49-F238E27FC236}">
                  <a16:creationId xmlns:a16="http://schemas.microsoft.com/office/drawing/2014/main" id="{80412525-4FAC-4C4E-BDA1-81632AE7896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273" name="Line 375">
                <a:extLst>
                  <a:ext uri="{FF2B5EF4-FFF2-40B4-BE49-F238E27FC236}">
                    <a16:creationId xmlns:a16="http://schemas.microsoft.com/office/drawing/2014/main" id="{18A98940-62CF-4442-94AF-59BA6435E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Line 376">
                <a:extLst>
                  <a:ext uri="{FF2B5EF4-FFF2-40B4-BE49-F238E27FC236}">
                    <a16:creationId xmlns:a16="http://schemas.microsoft.com/office/drawing/2014/main" id="{620B2291-44E9-442E-8D81-F67DBD29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5" name="Group 377">
                <a:extLst>
                  <a:ext uri="{FF2B5EF4-FFF2-40B4-BE49-F238E27FC236}">
                    <a16:creationId xmlns:a16="http://schemas.microsoft.com/office/drawing/2014/main" id="{11306463-2BDF-4D08-BE59-30C53E7D45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276" name="Freeform 378">
                  <a:extLst>
                    <a:ext uri="{FF2B5EF4-FFF2-40B4-BE49-F238E27FC236}">
                      <a16:creationId xmlns:a16="http://schemas.microsoft.com/office/drawing/2014/main" id="{FB8B1017-C60C-4E35-870B-703F8C5CF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379">
                  <a:extLst>
                    <a:ext uri="{FF2B5EF4-FFF2-40B4-BE49-F238E27FC236}">
                      <a16:creationId xmlns:a16="http://schemas.microsoft.com/office/drawing/2014/main" id="{A886DE84-B7C2-48B6-BCFD-AAB0E45C0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6" name="Freeform 299">
              <a:extLst>
                <a:ext uri="{FF2B5EF4-FFF2-40B4-BE49-F238E27FC236}">
                  <a16:creationId xmlns:a16="http://schemas.microsoft.com/office/drawing/2014/main" id="{D8227987-5872-4FD8-92F2-DE2B4E778DF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" name="Group 362">
              <a:extLst>
                <a:ext uri="{FF2B5EF4-FFF2-40B4-BE49-F238E27FC236}">
                  <a16:creationId xmlns:a16="http://schemas.microsoft.com/office/drawing/2014/main" id="{F0BB4340-41CB-4146-8B77-CA0D283E8D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268" name="Line 363">
                <a:extLst>
                  <a:ext uri="{FF2B5EF4-FFF2-40B4-BE49-F238E27FC236}">
                    <a16:creationId xmlns:a16="http://schemas.microsoft.com/office/drawing/2014/main" id="{12E61F6E-42A2-4690-A61C-25D70BDAE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364">
                <a:extLst>
                  <a:ext uri="{FF2B5EF4-FFF2-40B4-BE49-F238E27FC236}">
                    <a16:creationId xmlns:a16="http://schemas.microsoft.com/office/drawing/2014/main" id="{0A0F2DDD-33D3-4C5E-A497-9E8422404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0" name="Group 365">
                <a:extLst>
                  <a:ext uri="{FF2B5EF4-FFF2-40B4-BE49-F238E27FC236}">
                    <a16:creationId xmlns:a16="http://schemas.microsoft.com/office/drawing/2014/main" id="{687BF3AE-F039-4EFC-BE0F-A9D2AE429D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271" name="Freeform 366">
                  <a:extLst>
                    <a:ext uri="{FF2B5EF4-FFF2-40B4-BE49-F238E27FC236}">
                      <a16:creationId xmlns:a16="http://schemas.microsoft.com/office/drawing/2014/main" id="{B2716B60-A2E9-4E6E-9B5E-232A519F0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367">
                  <a:extLst>
                    <a:ext uri="{FF2B5EF4-FFF2-40B4-BE49-F238E27FC236}">
                      <a16:creationId xmlns:a16="http://schemas.microsoft.com/office/drawing/2014/main" id="{1CAFF054-9D82-4574-B6C6-E90B91F59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0F62140-414A-43FA-A8A6-1E29718CDDE7}"/>
              </a:ext>
            </a:extLst>
          </p:cNvPr>
          <p:cNvGrpSpPr/>
          <p:nvPr/>
        </p:nvGrpSpPr>
        <p:grpSpPr>
          <a:xfrm>
            <a:off x="6309655" y="5805310"/>
            <a:ext cx="249238" cy="1352196"/>
            <a:chOff x="10972800" y="6560095"/>
            <a:chExt cx="249238" cy="1352196"/>
          </a:xfrm>
        </p:grpSpPr>
        <p:grpSp>
          <p:nvGrpSpPr>
            <p:cNvPr id="279" name="Group 374">
              <a:extLst>
                <a:ext uri="{FF2B5EF4-FFF2-40B4-BE49-F238E27FC236}">
                  <a16:creationId xmlns:a16="http://schemas.microsoft.com/office/drawing/2014/main" id="{D1CF1BD4-1DA9-4FFB-AE93-5867DECE53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287" name="Line 375">
                <a:extLst>
                  <a:ext uri="{FF2B5EF4-FFF2-40B4-BE49-F238E27FC236}">
                    <a16:creationId xmlns:a16="http://schemas.microsoft.com/office/drawing/2014/main" id="{1E6F7699-D020-4D12-9B02-9BF6430B6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376">
                <a:extLst>
                  <a:ext uri="{FF2B5EF4-FFF2-40B4-BE49-F238E27FC236}">
                    <a16:creationId xmlns:a16="http://schemas.microsoft.com/office/drawing/2014/main" id="{19C6C116-C276-4742-BCFF-1608E0EA8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9" name="Group 377">
                <a:extLst>
                  <a:ext uri="{FF2B5EF4-FFF2-40B4-BE49-F238E27FC236}">
                    <a16:creationId xmlns:a16="http://schemas.microsoft.com/office/drawing/2014/main" id="{6C69FDA1-10E3-47C8-B835-7A9448082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290" name="Freeform 378">
                  <a:extLst>
                    <a:ext uri="{FF2B5EF4-FFF2-40B4-BE49-F238E27FC236}">
                      <a16:creationId xmlns:a16="http://schemas.microsoft.com/office/drawing/2014/main" id="{2178499C-3275-4EC8-AB11-5E04665E6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Freeform 379">
                  <a:extLst>
                    <a:ext uri="{FF2B5EF4-FFF2-40B4-BE49-F238E27FC236}">
                      <a16:creationId xmlns:a16="http://schemas.microsoft.com/office/drawing/2014/main" id="{4D86F27D-945D-4E20-B836-92C1FD338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0" name="Freeform 299">
              <a:extLst>
                <a:ext uri="{FF2B5EF4-FFF2-40B4-BE49-F238E27FC236}">
                  <a16:creationId xmlns:a16="http://schemas.microsoft.com/office/drawing/2014/main" id="{2BC8C451-533C-4142-9A19-5A8AC62BB9B0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" name="Group 362">
              <a:extLst>
                <a:ext uri="{FF2B5EF4-FFF2-40B4-BE49-F238E27FC236}">
                  <a16:creationId xmlns:a16="http://schemas.microsoft.com/office/drawing/2014/main" id="{DE666D1F-4B4C-4E96-B277-F7DDE71E7BB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282" name="Line 363">
                <a:extLst>
                  <a:ext uri="{FF2B5EF4-FFF2-40B4-BE49-F238E27FC236}">
                    <a16:creationId xmlns:a16="http://schemas.microsoft.com/office/drawing/2014/main" id="{003529E7-1786-4C2C-920B-296ABBB72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364">
                <a:extLst>
                  <a:ext uri="{FF2B5EF4-FFF2-40B4-BE49-F238E27FC236}">
                    <a16:creationId xmlns:a16="http://schemas.microsoft.com/office/drawing/2014/main" id="{7F0F4C5D-90FD-401C-8C44-38A5A02C3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4" name="Group 365">
                <a:extLst>
                  <a:ext uri="{FF2B5EF4-FFF2-40B4-BE49-F238E27FC236}">
                    <a16:creationId xmlns:a16="http://schemas.microsoft.com/office/drawing/2014/main" id="{37379107-05BC-465F-A117-5A09F9DB23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285" name="Freeform 366">
                  <a:extLst>
                    <a:ext uri="{FF2B5EF4-FFF2-40B4-BE49-F238E27FC236}">
                      <a16:creationId xmlns:a16="http://schemas.microsoft.com/office/drawing/2014/main" id="{6D3F050D-C342-4253-A2C6-BD56D9AD6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Freeform 367">
                  <a:extLst>
                    <a:ext uri="{FF2B5EF4-FFF2-40B4-BE49-F238E27FC236}">
                      <a16:creationId xmlns:a16="http://schemas.microsoft.com/office/drawing/2014/main" id="{7784D230-F7DF-43A8-BA7F-B78B3725D2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92" name="Freeform 7">
            <a:extLst>
              <a:ext uri="{FF2B5EF4-FFF2-40B4-BE49-F238E27FC236}">
                <a16:creationId xmlns:a16="http://schemas.microsoft.com/office/drawing/2014/main" id="{DB496EAB-D472-4769-9D4F-B4ABDE192CF5}"/>
              </a:ext>
            </a:extLst>
          </p:cNvPr>
          <p:cNvSpPr>
            <a:spLocks/>
          </p:cNvSpPr>
          <p:nvPr/>
        </p:nvSpPr>
        <p:spPr bwMode="auto">
          <a:xfrm>
            <a:off x="3684626" y="6686729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302A321-3098-45AF-AA39-24F4D4F1FA9E}"/>
              </a:ext>
            </a:extLst>
          </p:cNvPr>
          <p:cNvGrpSpPr/>
          <p:nvPr/>
        </p:nvGrpSpPr>
        <p:grpSpPr>
          <a:xfrm>
            <a:off x="728545" y="5910220"/>
            <a:ext cx="256350" cy="1258887"/>
            <a:chOff x="10183050" y="4147239"/>
            <a:chExt cx="256350" cy="1258887"/>
          </a:xfrm>
        </p:grpSpPr>
        <p:grpSp>
          <p:nvGrpSpPr>
            <p:cNvPr id="294" name="Group 356">
              <a:extLst>
                <a:ext uri="{FF2B5EF4-FFF2-40B4-BE49-F238E27FC236}">
                  <a16:creationId xmlns:a16="http://schemas.microsoft.com/office/drawing/2014/main" id="{1246530E-34DB-47D3-BAD4-A3ADDF947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302" name="Line 357">
                <a:extLst>
                  <a:ext uri="{FF2B5EF4-FFF2-40B4-BE49-F238E27FC236}">
                    <a16:creationId xmlns:a16="http://schemas.microsoft.com/office/drawing/2014/main" id="{DB5FFC66-7D57-40D9-8521-1EB95B517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358">
                <a:extLst>
                  <a:ext uri="{FF2B5EF4-FFF2-40B4-BE49-F238E27FC236}">
                    <a16:creationId xmlns:a16="http://schemas.microsoft.com/office/drawing/2014/main" id="{4A43BC45-DA60-41DC-8EFA-AB1D35320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4" name="Group 359">
                <a:extLst>
                  <a:ext uri="{FF2B5EF4-FFF2-40B4-BE49-F238E27FC236}">
                    <a16:creationId xmlns:a16="http://schemas.microsoft.com/office/drawing/2014/main" id="{93C5D97C-F0BA-4CC3-8AE7-C5C735F90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305" name="Freeform 360">
                  <a:extLst>
                    <a:ext uri="{FF2B5EF4-FFF2-40B4-BE49-F238E27FC236}">
                      <a16:creationId xmlns:a16="http://schemas.microsoft.com/office/drawing/2014/main" id="{6DD8422B-6FDE-4023-81DE-854E8C855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361">
                  <a:extLst>
                    <a:ext uri="{FF2B5EF4-FFF2-40B4-BE49-F238E27FC236}">
                      <a16:creationId xmlns:a16="http://schemas.microsoft.com/office/drawing/2014/main" id="{A3DF311D-CC96-481D-991F-7CFB34073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5" name="Freeform 317">
              <a:extLst>
                <a:ext uri="{FF2B5EF4-FFF2-40B4-BE49-F238E27FC236}">
                  <a16:creationId xmlns:a16="http://schemas.microsoft.com/office/drawing/2014/main" id="{BBFF4985-0FFF-4AC5-B281-50113B52A5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6" name="Group 368">
              <a:extLst>
                <a:ext uri="{FF2B5EF4-FFF2-40B4-BE49-F238E27FC236}">
                  <a16:creationId xmlns:a16="http://schemas.microsoft.com/office/drawing/2014/main" id="{6A057A4C-4052-48BE-BB5D-BD6512773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297" name="Line 369">
                <a:extLst>
                  <a:ext uri="{FF2B5EF4-FFF2-40B4-BE49-F238E27FC236}">
                    <a16:creationId xmlns:a16="http://schemas.microsoft.com/office/drawing/2014/main" id="{EF1D5452-63D0-48B0-9312-EC67FC0BA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370">
                <a:extLst>
                  <a:ext uri="{FF2B5EF4-FFF2-40B4-BE49-F238E27FC236}">
                    <a16:creationId xmlns:a16="http://schemas.microsoft.com/office/drawing/2014/main" id="{829796C2-F563-46A0-8CD6-1C4AF8C62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9" name="Group 371">
                <a:extLst>
                  <a:ext uri="{FF2B5EF4-FFF2-40B4-BE49-F238E27FC236}">
                    <a16:creationId xmlns:a16="http://schemas.microsoft.com/office/drawing/2014/main" id="{F3D520C8-6495-4D17-ACE4-756F5A47A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300" name="Freeform 372">
                  <a:extLst>
                    <a:ext uri="{FF2B5EF4-FFF2-40B4-BE49-F238E27FC236}">
                      <a16:creationId xmlns:a16="http://schemas.microsoft.com/office/drawing/2014/main" id="{E0C74471-29F6-4700-BA04-38EFDA3427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Freeform 373">
                  <a:extLst>
                    <a:ext uri="{FF2B5EF4-FFF2-40B4-BE49-F238E27FC236}">
                      <a16:creationId xmlns:a16="http://schemas.microsoft.com/office/drawing/2014/main" id="{0984A2EC-9B18-49CB-82A8-EA2C0E640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7" name="Group 744">
            <a:extLst>
              <a:ext uri="{FF2B5EF4-FFF2-40B4-BE49-F238E27FC236}">
                <a16:creationId xmlns:a16="http://schemas.microsoft.com/office/drawing/2014/main" id="{EBEA0FCE-8A35-49CC-8048-7A2A58E9DE36}"/>
              </a:ext>
            </a:extLst>
          </p:cNvPr>
          <p:cNvGrpSpPr>
            <a:grpSpLocks/>
          </p:cNvGrpSpPr>
          <p:nvPr/>
        </p:nvGrpSpPr>
        <p:grpSpPr bwMode="auto">
          <a:xfrm>
            <a:off x="3281777" y="3929370"/>
            <a:ext cx="123825" cy="434975"/>
            <a:chOff x="2574" y="2166"/>
            <a:chExt cx="96" cy="398"/>
          </a:xfrm>
        </p:grpSpPr>
        <p:sp>
          <p:nvSpPr>
            <p:cNvPr id="308" name="Oval 745">
              <a:extLst>
                <a:ext uri="{FF2B5EF4-FFF2-40B4-BE49-F238E27FC236}">
                  <a16:creationId xmlns:a16="http://schemas.microsoft.com/office/drawing/2014/main" id="{F16371CF-8479-4216-8A36-541C8FD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9" name="Oval 746">
              <a:extLst>
                <a:ext uri="{FF2B5EF4-FFF2-40B4-BE49-F238E27FC236}">
                  <a16:creationId xmlns:a16="http://schemas.microsoft.com/office/drawing/2014/main" id="{0C6414E4-6A0E-4F5B-B9B1-958EC109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0" name="Freeform 747">
              <a:extLst>
                <a:ext uri="{FF2B5EF4-FFF2-40B4-BE49-F238E27FC236}">
                  <a16:creationId xmlns:a16="http://schemas.microsoft.com/office/drawing/2014/main" id="{20C1BAB4-7540-4D8A-8F75-9E1A65345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748">
              <a:extLst>
                <a:ext uri="{FF2B5EF4-FFF2-40B4-BE49-F238E27FC236}">
                  <a16:creationId xmlns:a16="http://schemas.microsoft.com/office/drawing/2014/main" id="{A9E90063-7EB7-49F4-95A3-2FE130DE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2" name="Rectangle 749">
              <a:extLst>
                <a:ext uri="{FF2B5EF4-FFF2-40B4-BE49-F238E27FC236}">
                  <a16:creationId xmlns:a16="http://schemas.microsoft.com/office/drawing/2014/main" id="{09A0CFB4-2129-40BE-B834-865F6071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3" name="Rectangle 750">
              <a:extLst>
                <a:ext uri="{FF2B5EF4-FFF2-40B4-BE49-F238E27FC236}">
                  <a16:creationId xmlns:a16="http://schemas.microsoft.com/office/drawing/2014/main" id="{80B7D9A0-DBB6-4CD0-8473-4CB23FC35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4" name="Rectangle 751">
              <a:extLst>
                <a:ext uri="{FF2B5EF4-FFF2-40B4-BE49-F238E27FC236}">
                  <a16:creationId xmlns:a16="http://schemas.microsoft.com/office/drawing/2014/main" id="{DDAD5079-5005-4889-B0A6-1E012FC0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5" name="Group 744">
            <a:extLst>
              <a:ext uri="{FF2B5EF4-FFF2-40B4-BE49-F238E27FC236}">
                <a16:creationId xmlns:a16="http://schemas.microsoft.com/office/drawing/2014/main" id="{8D9FA6CC-E52D-4E7A-BF94-B6E9D76958CE}"/>
              </a:ext>
            </a:extLst>
          </p:cNvPr>
          <p:cNvGrpSpPr>
            <a:grpSpLocks/>
          </p:cNvGrpSpPr>
          <p:nvPr/>
        </p:nvGrpSpPr>
        <p:grpSpPr bwMode="auto">
          <a:xfrm>
            <a:off x="4578986" y="3908425"/>
            <a:ext cx="123825" cy="434975"/>
            <a:chOff x="2574" y="2166"/>
            <a:chExt cx="96" cy="398"/>
          </a:xfrm>
        </p:grpSpPr>
        <p:sp>
          <p:nvSpPr>
            <p:cNvPr id="316" name="Oval 745">
              <a:extLst>
                <a:ext uri="{FF2B5EF4-FFF2-40B4-BE49-F238E27FC236}">
                  <a16:creationId xmlns:a16="http://schemas.microsoft.com/office/drawing/2014/main" id="{3ABA417E-EBF0-4FD5-8595-1EA5336D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" name="Oval 746">
              <a:extLst>
                <a:ext uri="{FF2B5EF4-FFF2-40B4-BE49-F238E27FC236}">
                  <a16:creationId xmlns:a16="http://schemas.microsoft.com/office/drawing/2014/main" id="{5D2DE9B2-B9FF-4F11-ABCB-9BEBF7E7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" name="Freeform 747">
              <a:extLst>
                <a:ext uri="{FF2B5EF4-FFF2-40B4-BE49-F238E27FC236}">
                  <a16:creationId xmlns:a16="http://schemas.microsoft.com/office/drawing/2014/main" id="{3D790575-56D1-4EFE-9F3B-8C3D07363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748">
              <a:extLst>
                <a:ext uri="{FF2B5EF4-FFF2-40B4-BE49-F238E27FC236}">
                  <a16:creationId xmlns:a16="http://schemas.microsoft.com/office/drawing/2014/main" id="{8B77FB64-77AE-4532-B25D-7FC9C5375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0" name="Rectangle 749">
              <a:extLst>
                <a:ext uri="{FF2B5EF4-FFF2-40B4-BE49-F238E27FC236}">
                  <a16:creationId xmlns:a16="http://schemas.microsoft.com/office/drawing/2014/main" id="{E0E40036-104E-4336-9CA1-D989A8BA0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1" name="Rectangle 750">
              <a:extLst>
                <a:ext uri="{FF2B5EF4-FFF2-40B4-BE49-F238E27FC236}">
                  <a16:creationId xmlns:a16="http://schemas.microsoft.com/office/drawing/2014/main" id="{E8D3EBC4-0D17-4E44-A702-F4D299D8A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2" name="Rectangle 751">
              <a:extLst>
                <a:ext uri="{FF2B5EF4-FFF2-40B4-BE49-F238E27FC236}">
                  <a16:creationId xmlns:a16="http://schemas.microsoft.com/office/drawing/2014/main" id="{B88F833D-187D-449B-989A-65E67688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23" name="AutoShape 14">
            <a:extLst>
              <a:ext uri="{FF2B5EF4-FFF2-40B4-BE49-F238E27FC236}">
                <a16:creationId xmlns:a16="http://schemas.microsoft.com/office/drawing/2014/main" id="{9FC62F54-6D36-43B0-B31A-9D01BBFD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326" y="419633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4" name="AutoShape 14">
            <a:extLst>
              <a:ext uri="{FF2B5EF4-FFF2-40B4-BE49-F238E27FC236}">
                <a16:creationId xmlns:a16="http://schemas.microsoft.com/office/drawing/2014/main" id="{9B0D3A90-D4DC-4678-AE71-6134A372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31" y="4159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25" name="Group 29">
            <a:extLst>
              <a:ext uri="{FF2B5EF4-FFF2-40B4-BE49-F238E27FC236}">
                <a16:creationId xmlns:a16="http://schemas.microsoft.com/office/drawing/2014/main" id="{E3AC81CC-BC29-4439-8329-8EBDCA75822F}"/>
              </a:ext>
            </a:extLst>
          </p:cNvPr>
          <p:cNvGrpSpPr>
            <a:grpSpLocks/>
          </p:cNvGrpSpPr>
          <p:nvPr/>
        </p:nvGrpSpPr>
        <p:grpSpPr bwMode="auto">
          <a:xfrm>
            <a:off x="3754187" y="3962753"/>
            <a:ext cx="287338" cy="790575"/>
            <a:chOff x="528" y="240"/>
            <a:chExt cx="181" cy="498"/>
          </a:xfrm>
        </p:grpSpPr>
        <p:sp>
          <p:nvSpPr>
            <p:cNvPr id="326" name="Line 30">
              <a:extLst>
                <a:ext uri="{FF2B5EF4-FFF2-40B4-BE49-F238E27FC236}">
                  <a16:creationId xmlns:a16="http://schemas.microsoft.com/office/drawing/2014/main" id="{F18CA091-5EA5-41B9-B4E6-C4E76866A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31">
              <a:extLst>
                <a:ext uri="{FF2B5EF4-FFF2-40B4-BE49-F238E27FC236}">
                  <a16:creationId xmlns:a16="http://schemas.microsoft.com/office/drawing/2014/main" id="{17227E78-5124-4C22-9345-97DCE8EEA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Freeform 32">
              <a:extLst>
                <a:ext uri="{FF2B5EF4-FFF2-40B4-BE49-F238E27FC236}">
                  <a16:creationId xmlns:a16="http://schemas.microsoft.com/office/drawing/2014/main" id="{140D5939-7B94-4B45-8CC6-7E6BCA90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9" name="Group 29">
            <a:extLst>
              <a:ext uri="{FF2B5EF4-FFF2-40B4-BE49-F238E27FC236}">
                <a16:creationId xmlns:a16="http://schemas.microsoft.com/office/drawing/2014/main" id="{13A97F4D-C3F8-42B6-AC1E-510D68ED14E0}"/>
              </a:ext>
            </a:extLst>
          </p:cNvPr>
          <p:cNvGrpSpPr>
            <a:grpSpLocks/>
          </p:cNvGrpSpPr>
          <p:nvPr/>
        </p:nvGrpSpPr>
        <p:grpSpPr bwMode="auto">
          <a:xfrm>
            <a:off x="2406457" y="3935748"/>
            <a:ext cx="287338" cy="790575"/>
            <a:chOff x="528" y="240"/>
            <a:chExt cx="181" cy="498"/>
          </a:xfrm>
        </p:grpSpPr>
        <p:sp>
          <p:nvSpPr>
            <p:cNvPr id="330" name="Line 30">
              <a:extLst>
                <a:ext uri="{FF2B5EF4-FFF2-40B4-BE49-F238E27FC236}">
                  <a16:creationId xmlns:a16="http://schemas.microsoft.com/office/drawing/2014/main" id="{50209E95-A385-4446-91E6-364B3ED3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31">
              <a:extLst>
                <a:ext uri="{FF2B5EF4-FFF2-40B4-BE49-F238E27FC236}">
                  <a16:creationId xmlns:a16="http://schemas.microsoft.com/office/drawing/2014/main" id="{005BCCC5-DCE2-4456-B279-E412CE785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32">
              <a:extLst>
                <a:ext uri="{FF2B5EF4-FFF2-40B4-BE49-F238E27FC236}">
                  <a16:creationId xmlns:a16="http://schemas.microsoft.com/office/drawing/2014/main" id="{526E0F36-B82F-451B-8F69-194A99E13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3" name="Group 288">
            <a:extLst>
              <a:ext uri="{FF2B5EF4-FFF2-40B4-BE49-F238E27FC236}">
                <a16:creationId xmlns:a16="http://schemas.microsoft.com/office/drawing/2014/main" id="{0448AE21-6A6B-4EF2-800B-5145A9366127}"/>
              </a:ext>
            </a:extLst>
          </p:cNvPr>
          <p:cNvGrpSpPr>
            <a:grpSpLocks/>
          </p:cNvGrpSpPr>
          <p:nvPr/>
        </p:nvGrpSpPr>
        <p:grpSpPr bwMode="auto">
          <a:xfrm>
            <a:off x="5007735" y="5635126"/>
            <a:ext cx="222250" cy="858838"/>
            <a:chOff x="384" y="816"/>
            <a:chExt cx="140" cy="541"/>
          </a:xfrm>
        </p:grpSpPr>
        <p:sp>
          <p:nvSpPr>
            <p:cNvPr id="334" name="Line 289">
              <a:extLst>
                <a:ext uri="{FF2B5EF4-FFF2-40B4-BE49-F238E27FC236}">
                  <a16:creationId xmlns:a16="http://schemas.microsoft.com/office/drawing/2014/main" id="{427DA30F-10C6-492B-A464-F611778E9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290">
              <a:extLst>
                <a:ext uri="{FF2B5EF4-FFF2-40B4-BE49-F238E27FC236}">
                  <a16:creationId xmlns:a16="http://schemas.microsoft.com/office/drawing/2014/main" id="{CBF4F06A-D921-4CE9-A0F8-2437D508D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Freeform 291">
              <a:extLst>
                <a:ext uri="{FF2B5EF4-FFF2-40B4-BE49-F238E27FC236}">
                  <a16:creationId xmlns:a16="http://schemas.microsoft.com/office/drawing/2014/main" id="{60D60C3B-BAF3-4DC4-95E1-73ECF2469E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2D5ECC4-BF4F-4D0C-AF67-C49F15B0CB37}"/>
              </a:ext>
            </a:extLst>
          </p:cNvPr>
          <p:cNvGrpSpPr/>
          <p:nvPr/>
        </p:nvGrpSpPr>
        <p:grpSpPr>
          <a:xfrm>
            <a:off x="3887505" y="5550773"/>
            <a:ext cx="1371600" cy="1358900"/>
            <a:chOff x="3887505" y="5550773"/>
            <a:chExt cx="1371600" cy="1358900"/>
          </a:xfrm>
        </p:grpSpPr>
        <p:sp>
          <p:nvSpPr>
            <p:cNvPr id="338" name="Freeform 293">
              <a:extLst>
                <a:ext uri="{FF2B5EF4-FFF2-40B4-BE49-F238E27FC236}">
                  <a16:creationId xmlns:a16="http://schemas.microsoft.com/office/drawing/2014/main" id="{A4CF8CF8-C420-4890-9DA2-5486F641A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23">
              <a:extLst>
                <a:ext uri="{FF2B5EF4-FFF2-40B4-BE49-F238E27FC236}">
                  <a16:creationId xmlns:a16="http://schemas.microsoft.com/office/drawing/2014/main" id="{8A74DAD0-BBDD-46C6-B28D-A53483D4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0" name="Group 29">
            <a:extLst>
              <a:ext uri="{FF2B5EF4-FFF2-40B4-BE49-F238E27FC236}">
                <a16:creationId xmlns:a16="http://schemas.microsoft.com/office/drawing/2014/main" id="{FD5DE81C-0E8D-4C23-BE44-9B9025A811F8}"/>
              </a:ext>
            </a:extLst>
          </p:cNvPr>
          <p:cNvGrpSpPr>
            <a:grpSpLocks/>
          </p:cNvGrpSpPr>
          <p:nvPr/>
        </p:nvGrpSpPr>
        <p:grpSpPr bwMode="auto">
          <a:xfrm>
            <a:off x="5472480" y="3929370"/>
            <a:ext cx="287338" cy="790575"/>
            <a:chOff x="528" y="240"/>
            <a:chExt cx="181" cy="498"/>
          </a:xfrm>
        </p:grpSpPr>
        <p:sp>
          <p:nvSpPr>
            <p:cNvPr id="341" name="Line 30">
              <a:extLst>
                <a:ext uri="{FF2B5EF4-FFF2-40B4-BE49-F238E27FC236}">
                  <a16:creationId xmlns:a16="http://schemas.microsoft.com/office/drawing/2014/main" id="{810555C4-0AB6-4FFE-8601-60A53D9A0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31">
              <a:extLst>
                <a:ext uri="{FF2B5EF4-FFF2-40B4-BE49-F238E27FC236}">
                  <a16:creationId xmlns:a16="http://schemas.microsoft.com/office/drawing/2014/main" id="{15585FBE-2F05-4168-B4B6-735790C03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32">
              <a:extLst>
                <a:ext uri="{FF2B5EF4-FFF2-40B4-BE49-F238E27FC236}">
                  <a16:creationId xmlns:a16="http://schemas.microsoft.com/office/drawing/2014/main" id="{EEC971C7-5F1B-404D-874C-324864231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5F2525C7-7257-453E-BC99-67861D7ABADD}"/>
              </a:ext>
            </a:extLst>
          </p:cNvPr>
          <p:cNvSpPr txBox="1"/>
          <p:nvPr/>
        </p:nvSpPr>
        <p:spPr>
          <a:xfrm>
            <a:off x="3517428" y="7827309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0E66821-83E1-4F62-A878-254844BA1643}"/>
              </a:ext>
            </a:extLst>
          </p:cNvPr>
          <p:cNvSpPr txBox="1"/>
          <p:nvPr/>
        </p:nvSpPr>
        <p:spPr>
          <a:xfrm>
            <a:off x="3505655" y="7508571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013309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122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2020-08-22T08:11:29Z</dcterms:modified>
  <cp:category>Shooting</cp:category>
</cp:coreProperties>
</file>