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0D29F-2404-4176-B4CC-CB550D78E0FB}" v="6" dt="2020-08-22T08:04:4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>
        <p:scale>
          <a:sx n="125" d="100"/>
          <a:sy n="125" d="100"/>
        </p:scale>
        <p:origin x="1914" y="-9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</pc:docChg>
  </pc:docChgLst>
  <pc:docChgLst>
    <pc:chgData name="Matt Carlson" userId="0e792f37f00095d9" providerId="LiveId" clId="{8080D29F-2404-4176-B4CC-CB550D78E0FB}"/>
    <pc:docChg chg="modSld">
      <pc:chgData name="Matt Carlson" userId="0e792f37f00095d9" providerId="LiveId" clId="{8080D29F-2404-4176-B4CC-CB550D78E0FB}" dt="2020-08-22T08:05:25.058" v="55" actId="20577"/>
      <pc:docMkLst>
        <pc:docMk/>
      </pc:docMkLst>
      <pc:sldChg chg="addSp delSp modSp mod">
        <pc:chgData name="Matt Carlson" userId="0e792f37f00095d9" providerId="LiveId" clId="{8080D29F-2404-4176-B4CC-CB550D78E0FB}" dt="2020-08-22T08:05:25.058" v="55" actId="20577"/>
        <pc:sldMkLst>
          <pc:docMk/>
          <pc:sldMk cId="0" sldId="274"/>
        </pc:sldMkLst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2" creationId="{366ED290-982C-4ACF-B90A-31B57E8CE0B8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26" creationId="{3256819D-7BF1-45EC-822F-7475458EA603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27" creationId="{9D0A4364-A114-485F-8A27-58F965B4EE0E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28" creationId="{216C086E-F172-4168-BA58-F6E58AEFAD2D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41" creationId="{D454E2C0-00A7-4906-A529-96F86DD75E04}"/>
          </ac:spMkLst>
        </pc:spChg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143" creationId="{B810AD42-F445-464A-929F-6F80E184D1D3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44" creationId="{F8EC9998-906A-4497-B02A-1225362B5272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45" creationId="{F0D75DE7-F546-485E-8044-0C7C4C70DDB1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46" creationId="{ACBEED3C-29ED-4CB3-9B22-F761BE689C6E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47" creationId="{F5FDD97F-3A83-4B85-B7D9-05500B7C9B36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49" creationId="{E62A41E9-C6E6-4AF4-923D-84CEDB0FBD1E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0" creationId="{DEE12ECB-69EC-4236-8D67-63E603EDD805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1" creationId="{F464FBF4-A00B-45EF-A1AA-A5A58659099D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2" creationId="{232B3A9C-7CD0-4F9E-B151-6F258A2F0082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3" creationId="{229D233A-5F5C-4DFE-9C75-AB784EB0837B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4" creationId="{BA98FAA7-5F42-4FA7-87B1-F38A49B9C885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5" creationId="{8C46CDAB-32D1-4532-A849-BB00FCA3A57F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6" creationId="{C64CCCD9-006F-40D9-B1E6-8510B98BF805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7" creationId="{DDA568E9-050B-4770-9096-1F101087590C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8" creationId="{B93A3ADC-DB66-4B72-A073-2767BD7BD976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59" creationId="{77827FC8-4DBD-41F0-9FA8-A11965DA6D07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60" creationId="{D6E6C8C2-901A-440F-9221-E0860108EBBF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61" creationId="{452F542A-AEEB-4074-A160-24FB012281B9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63" creationId="{3C5AA954-80F3-492A-8EB8-EA8432F7A018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64" creationId="{9B40B2DB-558E-426A-BF66-B04F129CE126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66" creationId="{12099DFA-D217-420E-8925-B4A0C591BD3B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67" creationId="{393EF9D9-F911-464C-8FE7-356CCA66EA38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68" creationId="{603F3FD0-F0E2-4E7A-B619-276D7D3FA8FA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69" creationId="{ECCB7027-87C9-42A1-8FB4-0DEA190FB4D2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70" creationId="{A89C579B-C712-4E3A-9BBD-62722FBE3960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71" creationId="{0F962018-A9B1-4E66-9066-FC8E328F8FF7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72" creationId="{D047CF53-431C-4051-A842-7D2F6E151741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73" creationId="{240215D2-962F-4B77-8CBC-CF38E9B8AA50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74" creationId="{07E12A2D-9336-4630-AFDF-B81F44CC7E79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75" creationId="{66B5EDDD-CCE6-445D-9883-2B104321464F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76" creationId="{8A4AAD14-53EA-4FEC-B5D9-477F53C588CD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78" creationId="{33E38ACB-D35A-4840-93BC-4EDB5DFA0571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79" creationId="{861FAA38-9F8E-4BE9-A8FC-222A65427E31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80" creationId="{4C0CCC18-FE75-4C85-B181-B0417145ECB7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82" creationId="{7A87FA50-203C-455A-92D3-6301C4A645A0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83" creationId="{F33EC963-ECBC-43AE-9941-3203773A9F6E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84" creationId="{6B393F27-6263-45AD-A05F-838642BCD0BE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86" creationId="{ED946B87-48C9-4A0A-8A25-85E95EB6F94C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87" creationId="{FFFA2710-F1EC-4289-BF30-B1D930B44A9E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88" creationId="{DCA21244-327E-4208-A2DF-4DB7A1AE3DC8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90" creationId="{5E3362CF-1F92-431C-9158-C1DA498827B9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91" creationId="{B575DC70-82E9-4F5F-B461-2125064A7ED4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92" creationId="{B2A109BB-E190-4F4B-A7C2-FBCD77D2E2B5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94" creationId="{BF396815-7090-44C3-A754-F34B7D908D5D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95" creationId="{0D315143-A5BD-4458-B04F-7479DDCE537B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96" creationId="{BD8F3507-7CF1-4F51-99B6-F37C00F49D73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98" creationId="{1BED24CA-7C1D-4D4E-B46F-305EE3C23BD0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199" creationId="{1972B0E1-4FD4-4F2D-9323-D70479952E18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200" creationId="{F314A9B6-30B3-4CAD-9973-FDE647CFC3C6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202" creationId="{A486FB56-3C6B-4560-B23E-C9C4B6643419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203" creationId="{D585BA11-957A-4A8F-A692-B44D176B29AD}"/>
          </ac:spMkLst>
        </pc:spChg>
        <pc:spChg chg="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204" creationId="{EC558497-E9A5-4009-AE4D-A7FF3A4698D2}"/>
          </ac:spMkLst>
        </pc:spChg>
        <pc:spChg chg="add mod">
          <ac:chgData name="Matt Carlson" userId="0e792f37f00095d9" providerId="LiveId" clId="{8080D29F-2404-4176-B4CC-CB550D78E0FB}" dt="2020-08-22T08:03:21.025" v="1"/>
          <ac:spMkLst>
            <pc:docMk/>
            <pc:sldMk cId="0" sldId="274"/>
            <ac:spMk id="205" creationId="{934500F4-DE8D-4054-99CE-38C98954505A}"/>
          </ac:spMkLst>
        </pc:spChg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234" creationId="{D83C1F1B-5A8D-4220-A76D-DA491F6C3EF2}"/>
          </ac:spMkLst>
        </pc:spChg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235" creationId="{5933598B-B721-478E-A6CF-85963701A98B}"/>
          </ac:spMkLst>
        </pc:spChg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236" creationId="{9DDFE735-B72A-4272-91A3-83ED21BA6471}"/>
          </ac:spMkLst>
        </pc:spChg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260" creationId="{53D4671D-34FB-40EE-B2E0-85E96E49C42B}"/>
          </ac:spMkLst>
        </pc:spChg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274" creationId="{3E1B89AC-D1E3-478A-97D0-0E7D98B27997}"/>
          </ac:spMkLst>
        </pc:spChg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283" creationId="{B6277E89-6024-47C7-904B-29834355E750}"/>
          </ac:spMkLst>
        </pc:spChg>
        <pc:spChg chg="del">
          <ac:chgData name="Matt Carlson" userId="0e792f37f00095d9" providerId="LiveId" clId="{8080D29F-2404-4176-B4CC-CB550D78E0FB}" dt="2020-08-22T08:03:20.360" v="0" actId="478"/>
          <ac:spMkLst>
            <pc:docMk/>
            <pc:sldMk cId="0" sldId="274"/>
            <ac:spMk id="284" creationId="{C345E80E-C525-473D-A14A-A7236AC1FEAD}"/>
          </ac:spMkLst>
        </pc:s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3" creationId="{6C7B07C8-5189-484D-A780-23D07C61CF12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100" creationId="{054B84E0-EDA8-42AA-B2CF-FD1D4D92C820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108" creationId="{F5C60F95-B4B1-46F4-B6B1-B883C951D7D8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117" creationId="{AE7B485D-3D93-4C33-9A83-AC4836DCCD02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25" creationId="{968AE13D-AE59-47E8-B4AC-5F5DABAD1438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35" creationId="{7090C0F8-41B4-46B4-8738-23F0471BAAD1}"/>
          </ac:grpSpMkLst>
        </pc:grpChg>
        <pc:grpChg chg="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36" creationId="{0A724E60-6009-4C3D-B15C-FF2AFA0E357A}"/>
          </ac:grpSpMkLst>
        </pc:grpChg>
        <pc:grpChg chg="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37" creationId="{63ADCF41-99D3-4926-BE49-8BB01E91551B}"/>
          </ac:grpSpMkLst>
        </pc:grpChg>
        <pc:grpChg chg="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38" creationId="{70B58301-4E6B-4392-B31D-FBDBAFC194E8}"/>
          </ac:grpSpMkLst>
        </pc:grpChg>
        <pc:grpChg chg="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39" creationId="{8E5AD19D-BE70-464E-8E0D-8CC10308F73A}"/>
          </ac:grpSpMkLst>
        </pc:grpChg>
        <pc:grpChg chg="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40" creationId="{51A83930-AA6C-4930-91FF-00AD17E86E47}"/>
          </ac:grpSpMkLst>
        </pc:grpChg>
        <pc:grpChg chg="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42" creationId="{33170AF4-9894-49F7-818B-107A2E1B6439}"/>
          </ac:grpSpMkLst>
        </pc:grpChg>
        <pc:grpChg chg="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48" creationId="{8F828AFD-DD83-4CA6-8D64-6F1B82ACFC67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62" creationId="{6FE66C7F-E9A8-4D62-890B-848D7D1A9A4E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65" creationId="{BE917BC4-8D9D-46CB-B16C-965C5E5AF600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77" creationId="{DE474FBE-F601-46E6-A571-E4C97ADAF7DB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81" creationId="{9ED75DDE-F0E3-4115-9924-CF4B60C67115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85" creationId="{8442A993-192E-4F59-83E1-9DCE54BCCD56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89" creationId="{14E74C0F-4D11-48C5-BB00-2A7AECDF7A1E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93" creationId="{0BA7126D-4457-4ED9-80D3-0F2792EF20A4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197" creationId="{60C8EAA3-697F-4065-8707-C8764E2D3AC9}"/>
          </ac:grpSpMkLst>
        </pc:grpChg>
        <pc:grpChg chg="add mod">
          <ac:chgData name="Matt Carlson" userId="0e792f37f00095d9" providerId="LiveId" clId="{8080D29F-2404-4176-B4CC-CB550D78E0FB}" dt="2020-08-22T08:03:21.025" v="1"/>
          <ac:grpSpMkLst>
            <pc:docMk/>
            <pc:sldMk cId="0" sldId="274"/>
            <ac:grpSpMk id="201" creationId="{7FAAADE5-C642-436B-948F-9EFBB2FEA97A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261" creationId="{9EA2E05F-9B07-42D3-8F8C-AEDA470815C0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264" creationId="{97EBA82E-012C-454E-A727-90809413BE6E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270" creationId="{6006DF78-BA1D-434D-BD51-9868D278223F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275" creationId="{8775C547-7076-447C-8921-3DBEC5FC38D1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279" creationId="{F346761C-94D9-4D60-9E68-92D73A796F1F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285" creationId="{F75A29A5-950A-4999-81CE-D19D8585B8E1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289" creationId="{A7C5149F-6E0B-46AE-8EA0-8BDB2F7B861E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296" creationId="{BD71A030-D63A-40F3-9168-A705036C7BF6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300" creationId="{036AA125-B3F3-40E3-BA83-9D4C938BDD8D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303" creationId="{49082555-9ADC-404F-8AD3-9485F82CCE1C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306" creationId="{5873732E-E847-4156-9D49-6D8A16387E97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309" creationId="{A8516F07-D5A9-4441-8DEF-CD5A0AFC25A5}"/>
          </ac:grpSpMkLst>
        </pc:grpChg>
        <pc:grpChg chg="del">
          <ac:chgData name="Matt Carlson" userId="0e792f37f00095d9" providerId="LiveId" clId="{8080D29F-2404-4176-B4CC-CB550D78E0FB}" dt="2020-08-22T08:03:20.360" v="0" actId="478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8080D29F-2404-4176-B4CC-CB550D78E0FB}" dt="2020-08-22T08:05:25.058" v="55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8080D29F-2404-4176-B4CC-CB550D78E0FB}" dt="2020-08-22T08:03:21.025" v="1"/>
          <ac:cxnSpMkLst>
            <pc:docMk/>
            <pc:sldMk cId="0" sldId="274"/>
            <ac:cxnSpMk id="129" creationId="{19A402BF-A5D2-4076-B4AF-217EE6BE0924}"/>
          </ac:cxnSpMkLst>
        </pc:cxnChg>
        <pc:cxnChg chg="add mod">
          <ac:chgData name="Matt Carlson" userId="0e792f37f00095d9" providerId="LiveId" clId="{8080D29F-2404-4176-B4CC-CB550D78E0FB}" dt="2020-08-22T08:03:21.025" v="1"/>
          <ac:cxnSpMkLst>
            <pc:docMk/>
            <pc:sldMk cId="0" sldId="274"/>
            <ac:cxnSpMk id="130" creationId="{E115C42B-6D7E-4E03-9B08-6277DEF76EAD}"/>
          </ac:cxnSpMkLst>
        </pc:cxnChg>
        <pc:cxnChg chg="add mod">
          <ac:chgData name="Matt Carlson" userId="0e792f37f00095d9" providerId="LiveId" clId="{8080D29F-2404-4176-B4CC-CB550D78E0FB}" dt="2020-08-22T08:03:21.025" v="1"/>
          <ac:cxnSpMkLst>
            <pc:docMk/>
            <pc:sldMk cId="0" sldId="274"/>
            <ac:cxnSpMk id="131" creationId="{0A333D13-8044-4A7A-8BF5-64A402D983AD}"/>
          </ac:cxnSpMkLst>
        </pc:cxnChg>
        <pc:cxnChg chg="add mod">
          <ac:chgData name="Matt Carlson" userId="0e792f37f00095d9" providerId="LiveId" clId="{8080D29F-2404-4176-B4CC-CB550D78E0FB}" dt="2020-08-22T08:03:21.025" v="1"/>
          <ac:cxnSpMkLst>
            <pc:docMk/>
            <pc:sldMk cId="0" sldId="274"/>
            <ac:cxnSpMk id="132" creationId="{CA78B779-C8F7-4280-801A-93FD55E848A7}"/>
          </ac:cxnSpMkLst>
        </pc:cxnChg>
        <pc:cxnChg chg="add mod">
          <ac:chgData name="Matt Carlson" userId="0e792f37f00095d9" providerId="LiveId" clId="{8080D29F-2404-4176-B4CC-CB550D78E0FB}" dt="2020-08-22T08:03:21.025" v="1"/>
          <ac:cxnSpMkLst>
            <pc:docMk/>
            <pc:sldMk cId="0" sldId="274"/>
            <ac:cxnSpMk id="133" creationId="{30E59FE3-6D47-4688-A727-89F87A4B5126}"/>
          </ac:cxnSpMkLst>
        </pc:cxnChg>
        <pc:cxnChg chg="del">
          <ac:chgData name="Matt Carlson" userId="0e792f37f00095d9" providerId="LiveId" clId="{8080D29F-2404-4176-B4CC-CB550D78E0FB}" dt="2020-08-22T08:03:20.360" v="0" actId="478"/>
          <ac:cxnSpMkLst>
            <pc:docMk/>
            <pc:sldMk cId="0" sldId="274"/>
            <ac:cxnSpMk id="134" creationId="{4E2F83B9-2897-4D2E-8BB2-816BD92E349E}"/>
          </ac:cxnSpMkLst>
        </pc:cxnChg>
        <pc:cxnChg chg="del">
          <ac:chgData name="Matt Carlson" userId="0e792f37f00095d9" providerId="LiveId" clId="{8080D29F-2404-4176-B4CC-CB550D78E0FB}" dt="2020-08-22T08:03:20.360" v="0" actId="478"/>
          <ac:cxnSpMkLst>
            <pc:docMk/>
            <pc:sldMk cId="0" sldId="274"/>
            <ac:cxnSpMk id="259" creationId="{A1DD0740-2B66-44C2-9B66-1B8D1443B3C4}"/>
          </ac:cxnSpMkLst>
        </pc:cxnChg>
        <pc:cxnChg chg="del">
          <ac:chgData name="Matt Carlson" userId="0e792f37f00095d9" providerId="LiveId" clId="{8080D29F-2404-4176-B4CC-CB550D78E0FB}" dt="2020-08-22T08:03:20.360" v="0" actId="478"/>
          <ac:cxnSpMkLst>
            <pc:docMk/>
            <pc:sldMk cId="0" sldId="274"/>
            <ac:cxnSpMk id="268" creationId="{852A13C5-FA78-4856-93A5-24063CE3F72E}"/>
          </ac:cxnSpMkLst>
        </pc:cxnChg>
        <pc:cxnChg chg="del">
          <ac:chgData name="Matt Carlson" userId="0e792f37f00095d9" providerId="LiveId" clId="{8080D29F-2404-4176-B4CC-CB550D78E0FB}" dt="2020-08-22T08:03:20.360" v="0" actId="478"/>
          <ac:cxnSpMkLst>
            <pc:docMk/>
            <pc:sldMk cId="0" sldId="274"/>
            <ac:cxnSpMk id="269" creationId="{CC5495E1-A07D-4318-A099-24745C907D82}"/>
          </ac:cxnSpMkLst>
        </pc:cxnChg>
        <pc:cxnChg chg="del">
          <ac:chgData name="Matt Carlson" userId="0e792f37f00095d9" providerId="LiveId" clId="{8080D29F-2404-4176-B4CC-CB550D78E0FB}" dt="2020-08-22T08:03:20.360" v="0" actId="478"/>
          <ac:cxnSpMkLst>
            <pc:docMk/>
            <pc:sldMk cId="0" sldId="274"/>
            <ac:cxnSpMk id="293" creationId="{F98C886B-9B98-4737-B6BF-DC092791AED5}"/>
          </ac:cxnSpMkLst>
        </pc:cxnChg>
        <pc:cxnChg chg="del">
          <ac:chgData name="Matt Carlson" userId="0e792f37f00095d9" providerId="LiveId" clId="{8080D29F-2404-4176-B4CC-CB550D78E0FB}" dt="2020-08-22T08:03:20.360" v="0" actId="478"/>
          <ac:cxnSpMkLst>
            <pc:docMk/>
            <pc:sldMk cId="0" sldId="274"/>
            <ac:cxnSpMk id="294" creationId="{F46C3220-4AD4-4ECA-8E6D-52ABBED185CC}"/>
          </ac:cxnSpMkLst>
        </pc:cxnChg>
        <pc:cxnChg chg="del">
          <ac:chgData name="Matt Carlson" userId="0e792f37f00095d9" providerId="LiveId" clId="{8080D29F-2404-4176-B4CC-CB550D78E0FB}" dt="2020-08-22T08:03:20.360" v="0" actId="478"/>
          <ac:cxnSpMkLst>
            <pc:docMk/>
            <pc:sldMk cId="0" sldId="274"/>
            <ac:cxnSpMk id="295" creationId="{645C9F6C-045C-4BDF-81D2-8082140DE235}"/>
          </ac:cxnSpMkLst>
        </pc:cxnChg>
        <pc:cxnChg chg="del">
          <ac:chgData name="Matt Carlson" userId="0e792f37f00095d9" providerId="LiveId" clId="{8080D29F-2404-4176-B4CC-CB550D78E0FB}" dt="2020-08-22T08:03:20.360" v="0" actId="478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FAD5F499-209B-41A5-B992-814F8A1DAE63}"/>
    <pc:docChg chg="undo custSel modSld">
      <pc:chgData name="Matt Carlson" userId="0e792f37f00095d9" providerId="LiveId" clId="{FAD5F499-209B-41A5-B992-814F8A1DAE63}" dt="2019-05-26T14:57:40.745" v="511" actId="20577"/>
      <pc:docMkLst>
        <pc:docMk/>
      </pc:docMkLst>
      <pc:sldChg chg="addSp delSp modSp">
        <pc:chgData name="Matt Carlson" userId="0e792f37f00095d9" providerId="LiveId" clId="{FAD5F499-209B-41A5-B992-814F8A1DAE63}" dt="2019-05-26T14:57:40.745" v="511" actId="20577"/>
        <pc:sldMkLst>
          <pc:docMk/>
          <pc:sldMk cId="0" sldId="274"/>
        </pc:sldMkLst>
        <pc:spChg chg="add mod">
          <ac:chgData name="Matt Carlson" userId="0e792f37f00095d9" providerId="LiveId" clId="{FAD5F499-209B-41A5-B992-814F8A1DAE63}" dt="2019-05-26T14:55:46.755" v="355" actId="1076"/>
          <ac:spMkLst>
            <pc:docMk/>
            <pc:sldMk cId="0" sldId="274"/>
            <ac:spMk id="2" creationId="{366ED290-982C-4ACF-B90A-31B57E8CE0B8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93" creationId="{94E944EB-6B33-44F6-96B7-2AF31093415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8" creationId="{B6CCA4B7-A9DD-49D8-883C-C855078C596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9" creationId="{F8AD4A5A-9137-4613-9800-F74C13A274E6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30" creationId="{F70127B7-0351-466A-8062-A58094837A63}"/>
          </ac:spMkLst>
        </pc:spChg>
        <pc:spChg chg="add mod">
          <ac:chgData name="Matt Carlson" userId="0e792f37f00095d9" providerId="LiveId" clId="{FAD5F499-209B-41A5-B992-814F8A1DAE63}" dt="2019-05-26T14:55:40.410" v="353" actId="1076"/>
          <ac:spMkLst>
            <pc:docMk/>
            <pc:sldMk cId="0" sldId="274"/>
            <ac:spMk id="143" creationId="{B810AD42-F445-464A-929F-6F80E184D1D3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69" creationId="{22D3E718-906C-4FC3-8BE8-F752B3C4396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6" creationId="{F90835B5-990E-4EE2-BE13-6B013E67334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7" creationId="{C6B92204-4E45-4777-A390-39BE01B4DE8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8" creationId="{363E4109-AA05-4C41-B0ED-8E46A3C78584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86" creationId="{77A2141A-93B6-4F61-9D9F-CCC4EF2F5102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92" creationId="{73250CBA-9C89-4B3B-8598-0A1972AFC63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4" creationId="{F4F0BF0D-065F-4145-88D3-5A288BA2D76C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6" creationId="{C244D3CE-56FB-484F-8CAD-7844D7C98A4C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4" creationId="{D83C1F1B-5A8D-4220-A76D-DA491F6C3EF2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5" creationId="{5933598B-B721-478E-A6CF-85963701A98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6" creationId="{9DDFE735-B72A-4272-91A3-83ED21BA6471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FAD5F499-209B-41A5-B992-814F8A1DAE63}" dt="2019-05-24T06:29:49.042" v="35" actId="478"/>
          <ac:spMkLst>
            <pc:docMk/>
            <pc:sldMk cId="0" sldId="274"/>
            <ac:spMk id="243" creationId="{D64EB58D-C32C-43B2-BD18-EFDCA27BD799}"/>
          </ac:spMkLst>
        </pc:spChg>
        <pc:spChg chg="del topLvl">
          <ac:chgData name="Matt Carlson" userId="0e792f37f00095d9" providerId="LiveId" clId="{FAD5F499-209B-41A5-B992-814F8A1DAE63}" dt="2019-05-24T06:29:51.195" v="36" actId="478"/>
          <ac:spMkLst>
            <pc:docMk/>
            <pc:sldMk cId="0" sldId="274"/>
            <ac:spMk id="244" creationId="{C58292FF-7CE7-45D8-B312-8B7A6274E032}"/>
          </ac:spMkLst>
        </pc:spChg>
        <pc:spChg chg="mod ord topLvl">
          <ac:chgData name="Matt Carlson" userId="0e792f37f00095d9" providerId="LiveId" clId="{FAD5F499-209B-41A5-B992-814F8A1DAE63}" dt="2019-05-24T06:30:44.331" v="45" actId="164"/>
          <ac:spMkLst>
            <pc:docMk/>
            <pc:sldMk cId="0" sldId="274"/>
            <ac:spMk id="245" creationId="{555CD05B-1499-4389-BD35-EB73C5BF1159}"/>
          </ac:spMkLst>
        </pc:spChg>
        <pc:spChg chg="add mod">
          <ac:chgData name="Matt Carlson" userId="0e792f37f00095d9" providerId="LiveId" clId="{FAD5F499-209B-41A5-B992-814F8A1DAE63}" dt="2019-05-24T06:30:40.649" v="44" actId="164"/>
          <ac:spMkLst>
            <pc:docMk/>
            <pc:sldMk cId="0" sldId="274"/>
            <ac:spMk id="258" creationId="{6529DBBD-F244-4481-8CA2-26CED384C0BE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60" creationId="{53D4671D-34FB-40EE-B2E0-85E96E49C42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74" creationId="{3E1B89AC-D1E3-478A-97D0-0E7D98B27997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3" creationId="{B6277E89-6024-47C7-904B-29834355E750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4" creationId="{C345E80E-C525-473D-A14A-A7236AC1FEAD}"/>
          </ac:spMkLst>
        </pc:s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" creationId="{6C7B07C8-5189-484D-A780-23D07C61CF12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4" creationId="{6DBFD920-7BA5-4B5B-92AC-CE24DDCA5B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8" creationId="{76F3B999-062B-4F4A-9ED6-5B0855B5566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1" creationId="{22DFA2FC-7C89-4392-B3BA-C1C7D0E3188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7" creationId="{E1FC31E3-3B1C-4BFA-94CC-E0072315705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13" creationId="{6504B217-319A-448F-B4E0-802613B1E51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0" creationId="{12A15363-B780-43BF-8A49-D6FBCDF7F4F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6" creationId="{97AB67AF-C70A-4645-9A6F-5E8FDD7F6720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1" creationId="{88F7B05A-1EEF-4CA2-B70F-6328F6F6520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5" creationId="{26AE530C-BB67-4706-B666-C4FF37FA4B6F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1" creationId="{C8589D5A-E5C0-4765-BC3D-2EA1EB29C53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144" creationId="{37D4B950-9846-4A7E-B5D6-5F1144BEDF88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8" creationId="{8C3CDF3D-09CB-4B49-91D5-FB30C452D49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1" creationId="{D63CC604-6259-4E39-950B-33233D8AB83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4" creationId="{4936B801-28FD-40C2-82F5-6EE7D86798B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8" creationId="{46B47EB6-0904-42FF-982F-DDA112D491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65" creationId="{3C2BF5C8-08E4-4FA8-8D48-5AB45EBD8E4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0" creationId="{715AE625-CB14-48AB-85FC-AD54476D8B5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3" creationId="{BA78281D-D6A5-4B2F-89B9-C66F14B886B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9" creationId="{A3AFDFEA-61D2-474D-BDD5-EC5CA5B4AA6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83" creationId="{B09BFF96-7C26-46B4-BEB8-44AAA2EF3D9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5" creationId="{EE4991B4-7538-4E9C-87C2-442E9AEFFFD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8" creationId="{69376C4C-91D0-473D-82DB-6800C7F407F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04" creationId="{E63C0BF2-F030-4D02-9AAB-763440627BE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0" creationId="{C99240D5-58AA-4A30-A7B5-57BCE53C566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6" creationId="{9AB5721F-CE98-4DB3-9F62-2C68F21B709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20" creationId="{F7245A19-821A-440E-8E81-AEE57BAB16EA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38" creationId="{8CA13960-651B-46B7-86E4-0F31FDAF2AF6}"/>
          </ac:grpSpMkLst>
        </pc:grpChg>
        <pc:grpChg chg="add del mod">
          <ac:chgData name="Matt Carlson" userId="0e792f37f00095d9" providerId="LiveId" clId="{FAD5F499-209B-41A5-B992-814F8A1DAE63}" dt="2019-05-24T06:29:51.195" v="36" actId="478"/>
          <ac:grpSpMkLst>
            <pc:docMk/>
            <pc:sldMk cId="0" sldId="274"/>
            <ac:grpSpMk id="242" creationId="{F335117F-7ED3-41A9-9465-ED898AE52518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46" creationId="{1E3EC9D0-BAA0-4D7D-AF54-A62AD599A0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0" creationId="{2853020F-C77B-486C-A370-F97F0B16E30F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4" creationId="{C49FCF74-82EA-4F07-91EA-A194EDEA5F4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1" creationId="{9EA2E05F-9B07-42D3-8F8C-AEDA470815C0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4" creationId="{97EBA82E-012C-454E-A727-90809413BE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0" creationId="{6006DF78-BA1D-434D-BD51-9868D278223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5" creationId="{8775C547-7076-447C-8921-3DBEC5FC38D1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9" creationId="{F346761C-94D9-4D60-9E68-92D73A796F1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5" creationId="{F75A29A5-950A-4999-81CE-D19D8585B8E1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9" creationId="{A7C5149F-6E0B-46AE-8EA0-8BDB2F7B861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96" creationId="{BD71A030-D63A-40F3-9168-A705036C7BF6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0" creationId="{036AA125-B3F3-40E3-BA83-9D4C938BDD8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3" creationId="{49082555-9ADC-404F-8AD3-9485F82CCE1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6" creationId="{5873732E-E847-4156-9D49-6D8A16387E97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9" creationId="{A8516F07-D5A9-4441-8DEF-CD5A0AFC25A5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FAD5F499-209B-41A5-B992-814F8A1DAE63}" dt="2019-05-26T14:57:40.745" v="5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134" creationId="{4E2F83B9-2897-4D2E-8BB2-816BD92E349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7" creationId="{F639F52B-1A38-4B65-B564-C339B757097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8" creationId="{914153AC-30C6-421F-BBE0-CE12F8DD459D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9" creationId="{D499D3FE-A388-4FE4-973C-0238C5A50F19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90" creationId="{4F9605E9-0FCB-4676-9FD4-352E0C94E51E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5" creationId="{28ACE711-D2C9-4FAA-AD1B-6F59F8EC1F46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7" creationId="{6EC2A9DE-8B0E-4C68-8D86-BBE3741C9D23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0" creationId="{65218A77-BD40-496D-B653-DE5886BE703D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3" creationId="{F547890D-4D6D-401F-965F-91C48BEF4021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59" creationId="{A1DD0740-2B66-44C2-9B66-1B8D1443B3C4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8" creationId="{852A13C5-FA78-4856-93A5-24063CE3F72E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9" creationId="{CC5495E1-A07D-4318-A099-24745C907D82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3" creationId="{F98C886B-9B98-4737-B6BF-DC092791AED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4" creationId="{F46C3220-4AD4-4ECA-8E6D-52ABBED185CC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5" creationId="{645C9F6C-045C-4BDF-81D2-8082140DE23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  <pc:docChgLst>
    <pc:chgData name="Matt Carlson" userId="0e792f37f00095d9" providerId="LiveId" clId="{76715788-C17B-4AA9-AFFF-AE5D8F44665D}"/>
    <pc:docChg chg="undo custSel modSld">
      <pc:chgData name="Matt Carlson" userId="0e792f37f00095d9" providerId="LiveId" clId="{76715788-C17B-4AA9-AFFF-AE5D8F44665D}" dt="2020-07-25T07:16:55.163" v="36" actId="1036"/>
      <pc:docMkLst>
        <pc:docMk/>
      </pc:docMkLst>
      <pc:sldChg chg="addSp delSp modSp mod">
        <pc:chgData name="Matt Carlson" userId="0e792f37f00095d9" providerId="LiveId" clId="{76715788-C17B-4AA9-AFFF-AE5D8F44665D}" dt="2020-07-25T07:16:55.163" v="36" actId="1036"/>
        <pc:sldMkLst>
          <pc:docMk/>
          <pc:sldMk cId="0" sldId="274"/>
        </pc:sldMkLst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1" creationId="{AAF35E6E-6E23-4F8D-BEA4-937CAD1E8189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2" creationId="{3E0CFE32-16F0-4EAB-A4B9-ADB62E4F563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3" creationId="{AE1651FC-2CF1-4959-BC14-96036CBF7C3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4" creationId="{F8D79AC9-B9C6-48CC-8983-545A289F1490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5" creationId="{60DD15AA-5FF8-475D-95AE-BF722A45F28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6" creationId="{89E985D8-F246-4831-A7D3-AD747FAB00C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7" creationId="{1BB9E074-D854-4F76-89F9-391E4486867A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09" creationId="{7E70CD28-C20B-4EE0-A7E2-71F69C50BFCD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1" creationId="{439063FE-64BA-4AB3-BB7D-BC447F15F622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2" creationId="{18A6D08F-E3ED-41A5-B5EF-33AB5B98F423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3" creationId="{A93A4F62-B9F4-40D8-8964-16D53EAE13E0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4" creationId="{895931F9-9BD1-417D-A323-649B6AFEEAD4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5" creationId="{3F031EE3-EDA8-4B9F-BEBD-A0FA72E5FEC5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6" creationId="{54CE1B72-D3D7-4AA1-A3A0-B46B4940522D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8" creationId="{08CFD944-6D3A-4A17-9DD1-E176816AE04E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9" creationId="{2FF94195-437E-4669-BCCC-3092C138BD37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0" creationId="{A655670F-FFCC-4156-9708-1372DD40DA3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1" creationId="{DE3D55A3-3B82-4249-AA24-3144201E575C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2" creationId="{39747ABE-7EB7-45A9-B776-15F5492E5D7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3" creationId="{596623AD-0717-4115-87D2-C034634F21B4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4" creationId="{AA4A095B-74C3-4C35-959C-C7A15FA863D4}"/>
          </ac:spMkLst>
        </pc:spChg>
        <pc:grpChg chg="add mod">
          <ac:chgData name="Matt Carlson" userId="0e792f37f00095d9" providerId="LiveId" clId="{76715788-C17B-4AA9-AFFF-AE5D8F44665D}" dt="2020-07-25T06:52:43.914" v="2" actId="1076"/>
          <ac:grpSpMkLst>
            <pc:docMk/>
            <pc:sldMk cId="0" sldId="274"/>
            <ac:grpSpMk id="100" creationId="{054B84E0-EDA8-42AA-B2CF-FD1D4D92C820}"/>
          </ac:grpSpMkLst>
        </pc:grpChg>
        <pc:grpChg chg="add mod">
          <ac:chgData name="Matt Carlson" userId="0e792f37f00095d9" providerId="LiveId" clId="{76715788-C17B-4AA9-AFFF-AE5D8F44665D}" dt="2020-07-25T06:52:55.831" v="5" actId="1076"/>
          <ac:grpSpMkLst>
            <pc:docMk/>
            <pc:sldMk cId="0" sldId="274"/>
            <ac:grpSpMk id="108" creationId="{F5C60F95-B4B1-46F4-B6B1-B883C951D7D8}"/>
          </ac:grpSpMkLst>
        </pc:grpChg>
        <pc:grpChg chg="add mod">
          <ac:chgData name="Matt Carlson" userId="0e792f37f00095d9" providerId="LiveId" clId="{76715788-C17B-4AA9-AFFF-AE5D8F44665D}" dt="2020-07-25T06:53:04.482" v="8" actId="1076"/>
          <ac:grpSpMkLst>
            <pc:docMk/>
            <pc:sldMk cId="0" sldId="274"/>
            <ac:grpSpMk id="117" creationId="{AE7B485D-3D93-4C33-9A83-AC4836DCCD02}"/>
          </ac:grpSpMkLst>
        </pc:grpChg>
        <pc:grpChg chg="del">
          <ac:chgData name="Matt Carlson" userId="0e792f37f00095d9" providerId="LiveId" clId="{76715788-C17B-4AA9-AFFF-AE5D8F44665D}" dt="2020-07-25T06:52:38.877" v="0" actId="478"/>
          <ac:grpSpMkLst>
            <pc:docMk/>
            <pc:sldMk cId="0" sldId="274"/>
            <ac:grpSpMk id="144" creationId="{37D4B950-9846-4A7E-B5D6-5F1144BEDF88}"/>
          </ac:grpSpMkLst>
        </pc:grpChg>
        <pc:graphicFrameChg chg="modGraphic">
          <ac:chgData name="Matt Carlson" userId="0e792f37f00095d9" providerId="LiveId" clId="{76715788-C17B-4AA9-AFFF-AE5D8F44665D}" dt="2020-07-25T07:01:16.759" v="30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76715788-C17B-4AA9-AFFF-AE5D8F44665D}" dt="2020-07-25T07:16:55.163" v="36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76715788-C17B-4AA9-AFFF-AE5D8F44665D}" dt="2020-07-25T07:16:55.163" v="36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42229"/>
              </p:ext>
            </p:extLst>
          </p:nvPr>
        </p:nvGraphicFramePr>
        <p:xfrm>
          <a:off x="177800" y="165100"/>
          <a:ext cx="6997700" cy="284833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V Is For I Suck At Shooting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Englmaier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292">
            <a:extLst>
              <a:ext uri="{FF2B5EF4-FFF2-40B4-BE49-F238E27FC236}">
                <a16:creationId xmlns:a16="http://schemas.microsoft.com/office/drawing/2014/main" id="{968AE13D-AE59-47E8-B4AC-5F5DABAD14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79873" y="4225103"/>
            <a:ext cx="222250" cy="858838"/>
            <a:chOff x="384" y="816"/>
            <a:chExt cx="140" cy="541"/>
          </a:xfrm>
        </p:grpSpPr>
        <p:sp>
          <p:nvSpPr>
            <p:cNvPr id="126" name="Line 293">
              <a:extLst>
                <a:ext uri="{FF2B5EF4-FFF2-40B4-BE49-F238E27FC236}">
                  <a16:creationId xmlns:a16="http://schemas.microsoft.com/office/drawing/2014/main" id="{3256819D-7BF1-45EC-822F-7475458EA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94">
              <a:extLst>
                <a:ext uri="{FF2B5EF4-FFF2-40B4-BE49-F238E27FC236}">
                  <a16:creationId xmlns:a16="http://schemas.microsoft.com/office/drawing/2014/main" id="{9D0A4364-A114-485F-8A27-58F965B4E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95">
              <a:extLst>
                <a:ext uri="{FF2B5EF4-FFF2-40B4-BE49-F238E27FC236}">
                  <a16:creationId xmlns:a16="http://schemas.microsoft.com/office/drawing/2014/main" id="{216C086E-F172-4168-BA58-F6E58AEFAD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9A402BF-A5D2-4076-B4AF-217EE6BE0924}"/>
              </a:ext>
            </a:extLst>
          </p:cNvPr>
          <p:cNvCxnSpPr>
            <a:cxnSpLocks/>
          </p:cNvCxnSpPr>
          <p:nvPr/>
        </p:nvCxnSpPr>
        <p:spPr>
          <a:xfrm flipH="1">
            <a:off x="1366875" y="5429911"/>
            <a:ext cx="1695130" cy="3255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15C42B-6D7E-4E03-9B08-6277DEF76EAD}"/>
              </a:ext>
            </a:extLst>
          </p:cNvPr>
          <p:cNvCxnSpPr>
            <a:cxnSpLocks/>
          </p:cNvCxnSpPr>
          <p:nvPr/>
        </p:nvCxnSpPr>
        <p:spPr>
          <a:xfrm flipH="1" flipV="1">
            <a:off x="4244893" y="5413063"/>
            <a:ext cx="1647154" cy="341622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333D13-8044-4A7A-8BF5-64A402D983AD}"/>
              </a:ext>
            </a:extLst>
          </p:cNvPr>
          <p:cNvCxnSpPr>
            <a:cxnSpLocks/>
          </p:cNvCxnSpPr>
          <p:nvPr/>
        </p:nvCxnSpPr>
        <p:spPr>
          <a:xfrm flipH="1" flipV="1">
            <a:off x="493728" y="9359900"/>
            <a:ext cx="6327746" cy="127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A78B779-C8F7-4280-801A-93FD55E848A7}"/>
              </a:ext>
            </a:extLst>
          </p:cNvPr>
          <p:cNvCxnSpPr>
            <a:cxnSpLocks/>
          </p:cNvCxnSpPr>
          <p:nvPr/>
        </p:nvCxnSpPr>
        <p:spPr>
          <a:xfrm flipH="1">
            <a:off x="493726" y="8730734"/>
            <a:ext cx="71501" cy="6418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0E59FE3-6D47-4688-A727-89F87A4B5126}"/>
              </a:ext>
            </a:extLst>
          </p:cNvPr>
          <p:cNvCxnSpPr>
            <a:cxnSpLocks/>
          </p:cNvCxnSpPr>
          <p:nvPr/>
        </p:nvCxnSpPr>
        <p:spPr>
          <a:xfrm flipH="1" flipV="1">
            <a:off x="6684196" y="8829284"/>
            <a:ext cx="171353" cy="53061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090C0F8-41B4-46B4-8738-23F0471BAAD1}"/>
              </a:ext>
            </a:extLst>
          </p:cNvPr>
          <p:cNvGrpSpPr/>
          <p:nvPr/>
        </p:nvGrpSpPr>
        <p:grpSpPr>
          <a:xfrm>
            <a:off x="3070308" y="4020974"/>
            <a:ext cx="1174584" cy="1314323"/>
            <a:chOff x="9220200" y="3650784"/>
            <a:chExt cx="1174584" cy="1314323"/>
          </a:xfrm>
        </p:grpSpPr>
        <p:grpSp>
          <p:nvGrpSpPr>
            <p:cNvPr id="136" name="Group 288">
              <a:extLst>
                <a:ext uri="{FF2B5EF4-FFF2-40B4-BE49-F238E27FC236}">
                  <a16:creationId xmlns:a16="http://schemas.microsoft.com/office/drawing/2014/main" id="{0A724E60-6009-4C3D-B15C-FF2AFA0E3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97920" y="3724294"/>
              <a:ext cx="222250" cy="858838"/>
              <a:chOff x="384" y="816"/>
              <a:chExt cx="140" cy="541"/>
            </a:xfrm>
          </p:grpSpPr>
          <p:sp>
            <p:nvSpPr>
              <p:cNvPr id="157" name="Line 289">
                <a:extLst>
                  <a:ext uri="{FF2B5EF4-FFF2-40B4-BE49-F238E27FC236}">
                    <a16:creationId xmlns:a16="http://schemas.microsoft.com/office/drawing/2014/main" id="{DDA568E9-050B-4770-9096-1F1010875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290">
                <a:extLst>
                  <a:ext uri="{FF2B5EF4-FFF2-40B4-BE49-F238E27FC236}">
                    <a16:creationId xmlns:a16="http://schemas.microsoft.com/office/drawing/2014/main" id="{B93A3ADC-DB66-4B72-A073-2767BD7BD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291">
                <a:extLst>
                  <a:ext uri="{FF2B5EF4-FFF2-40B4-BE49-F238E27FC236}">
                    <a16:creationId xmlns:a16="http://schemas.microsoft.com/office/drawing/2014/main" id="{77827FC8-4DBD-41F0-9FA8-A11965DA6D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7" name="Group 292">
              <a:extLst>
                <a:ext uri="{FF2B5EF4-FFF2-40B4-BE49-F238E27FC236}">
                  <a16:creationId xmlns:a16="http://schemas.microsoft.com/office/drawing/2014/main" id="{63ADCF41-99D3-4926-BE49-8BB01E91551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286916" y="3737099"/>
              <a:ext cx="222250" cy="858838"/>
              <a:chOff x="384" y="816"/>
              <a:chExt cx="140" cy="541"/>
            </a:xfrm>
          </p:grpSpPr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BA98FAA7-5F42-4FA7-87B1-F38A49B9C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8C46CDAB-32D1-4532-A849-BB00FCA3A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Freeform 295">
                <a:extLst>
                  <a:ext uri="{FF2B5EF4-FFF2-40B4-BE49-F238E27FC236}">
                    <a16:creationId xmlns:a16="http://schemas.microsoft.com/office/drawing/2014/main" id="{C64CCCD9-006F-40D9-B1E6-8510B98BF8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0B58301-4E6B-4392-B31D-FBDBAFC194E8}"/>
                </a:ext>
              </a:extLst>
            </p:cNvPr>
            <p:cNvGrpSpPr/>
            <p:nvPr/>
          </p:nvGrpSpPr>
          <p:grpSpPr>
            <a:xfrm>
              <a:off x="9652629" y="4140531"/>
              <a:ext cx="287338" cy="654897"/>
              <a:chOff x="8686800" y="5878380"/>
              <a:chExt cx="287338" cy="65489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F828AFD-DD83-4CA6-8D64-6F1B82ACFC67}"/>
                  </a:ext>
                </a:extLst>
              </p:cNvPr>
              <p:cNvGrpSpPr/>
              <p:nvPr/>
            </p:nvGrpSpPr>
            <p:grpSpPr>
              <a:xfrm>
                <a:off x="8686800" y="5878380"/>
                <a:ext cx="287338" cy="654897"/>
                <a:chOff x="8534400" y="5309341"/>
                <a:chExt cx="287338" cy="654897"/>
              </a:xfrm>
            </p:grpSpPr>
            <p:sp>
              <p:nvSpPr>
                <p:cNvPr id="151" name="Line 30">
                  <a:extLst>
                    <a:ext uri="{FF2B5EF4-FFF2-40B4-BE49-F238E27FC236}">
                      <a16:creationId xmlns:a16="http://schemas.microsoft.com/office/drawing/2014/main" id="{F464FBF4-A00B-45EF-A1AA-A5A586590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45513" y="5562600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31">
                  <a:extLst>
                    <a:ext uri="{FF2B5EF4-FFF2-40B4-BE49-F238E27FC236}">
                      <a16:creationId xmlns:a16="http://schemas.microsoft.com/office/drawing/2014/main" id="{232B3A9C-7CD0-4F9E-B151-6F258A2F0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09038" y="55419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Freeform 32">
                  <a:extLst>
                    <a:ext uri="{FF2B5EF4-FFF2-40B4-BE49-F238E27FC236}">
                      <a16:creationId xmlns:a16="http://schemas.microsoft.com/office/drawing/2014/main" id="{229D233A-5F5C-4DFE-9C75-AB784EB08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400" y="5309341"/>
                  <a:ext cx="287338" cy="527050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62A41E9-C6E6-4AF4-923D-84CEDB0FBD1E}"/>
                  </a:ext>
                </a:extLst>
              </p:cNvPr>
              <p:cNvSpPr/>
              <p:nvPr/>
            </p:nvSpPr>
            <p:spPr>
              <a:xfrm>
                <a:off x="8689183" y="5986463"/>
                <a:ext cx="280994" cy="71436"/>
              </a:xfrm>
              <a:custGeom>
                <a:avLst/>
                <a:gdLst>
                  <a:gd name="connsiteX0" fmla="*/ 0 w 283376"/>
                  <a:gd name="connsiteY0" fmla="*/ 35718 h 69056"/>
                  <a:gd name="connsiteX1" fmla="*/ 0 w 283376"/>
                  <a:gd name="connsiteY1" fmla="*/ 35718 h 69056"/>
                  <a:gd name="connsiteX2" fmla="*/ 19050 w 283376"/>
                  <a:gd name="connsiteY2" fmla="*/ 28575 h 69056"/>
                  <a:gd name="connsiteX3" fmla="*/ 33338 w 283376"/>
                  <a:gd name="connsiteY3" fmla="*/ 21431 h 69056"/>
                  <a:gd name="connsiteX4" fmla="*/ 38100 w 283376"/>
                  <a:gd name="connsiteY4" fmla="*/ 14287 h 69056"/>
                  <a:gd name="connsiteX5" fmla="*/ 45244 w 283376"/>
                  <a:gd name="connsiteY5" fmla="*/ 11906 h 69056"/>
                  <a:gd name="connsiteX6" fmla="*/ 52388 w 283376"/>
                  <a:gd name="connsiteY6" fmla="*/ 4762 h 69056"/>
                  <a:gd name="connsiteX7" fmla="*/ 52388 w 283376"/>
                  <a:gd name="connsiteY7" fmla="*/ 4762 h 69056"/>
                  <a:gd name="connsiteX8" fmla="*/ 226219 w 283376"/>
                  <a:gd name="connsiteY8" fmla="*/ 0 h 69056"/>
                  <a:gd name="connsiteX9" fmla="*/ 226219 w 283376"/>
                  <a:gd name="connsiteY9" fmla="*/ 0 h 69056"/>
                  <a:gd name="connsiteX10" fmla="*/ 242888 w 283376"/>
                  <a:gd name="connsiteY10" fmla="*/ 11906 h 69056"/>
                  <a:gd name="connsiteX11" fmla="*/ 247650 w 283376"/>
                  <a:gd name="connsiteY11" fmla="*/ 19050 h 69056"/>
                  <a:gd name="connsiteX12" fmla="*/ 254794 w 283376"/>
                  <a:gd name="connsiteY12" fmla="*/ 21431 h 69056"/>
                  <a:gd name="connsiteX13" fmla="*/ 276225 w 283376"/>
                  <a:gd name="connsiteY13" fmla="*/ 33337 h 69056"/>
                  <a:gd name="connsiteX14" fmla="*/ 280988 w 283376"/>
                  <a:gd name="connsiteY14" fmla="*/ 40481 h 69056"/>
                  <a:gd name="connsiteX15" fmla="*/ 280988 w 283376"/>
                  <a:gd name="connsiteY15" fmla="*/ 40481 h 69056"/>
                  <a:gd name="connsiteX16" fmla="*/ 283369 w 283376"/>
                  <a:gd name="connsiteY16" fmla="*/ 69056 h 69056"/>
                  <a:gd name="connsiteX17" fmla="*/ 283369 w 283376"/>
                  <a:gd name="connsiteY17" fmla="*/ 69056 h 69056"/>
                  <a:gd name="connsiteX18" fmla="*/ 0 w 283376"/>
                  <a:gd name="connsiteY18" fmla="*/ 35718 h 69056"/>
                  <a:gd name="connsiteX0" fmla="*/ 0 w 288138"/>
                  <a:gd name="connsiteY0" fmla="*/ 73818 h 73818"/>
                  <a:gd name="connsiteX1" fmla="*/ 4762 w 288138"/>
                  <a:gd name="connsiteY1" fmla="*/ 35718 h 73818"/>
                  <a:gd name="connsiteX2" fmla="*/ 23812 w 288138"/>
                  <a:gd name="connsiteY2" fmla="*/ 28575 h 73818"/>
                  <a:gd name="connsiteX3" fmla="*/ 38100 w 288138"/>
                  <a:gd name="connsiteY3" fmla="*/ 21431 h 73818"/>
                  <a:gd name="connsiteX4" fmla="*/ 42862 w 288138"/>
                  <a:gd name="connsiteY4" fmla="*/ 14287 h 73818"/>
                  <a:gd name="connsiteX5" fmla="*/ 50006 w 288138"/>
                  <a:gd name="connsiteY5" fmla="*/ 11906 h 73818"/>
                  <a:gd name="connsiteX6" fmla="*/ 57150 w 288138"/>
                  <a:gd name="connsiteY6" fmla="*/ 4762 h 73818"/>
                  <a:gd name="connsiteX7" fmla="*/ 57150 w 288138"/>
                  <a:gd name="connsiteY7" fmla="*/ 4762 h 73818"/>
                  <a:gd name="connsiteX8" fmla="*/ 230981 w 288138"/>
                  <a:gd name="connsiteY8" fmla="*/ 0 h 73818"/>
                  <a:gd name="connsiteX9" fmla="*/ 230981 w 288138"/>
                  <a:gd name="connsiteY9" fmla="*/ 0 h 73818"/>
                  <a:gd name="connsiteX10" fmla="*/ 247650 w 288138"/>
                  <a:gd name="connsiteY10" fmla="*/ 11906 h 73818"/>
                  <a:gd name="connsiteX11" fmla="*/ 252412 w 288138"/>
                  <a:gd name="connsiteY11" fmla="*/ 19050 h 73818"/>
                  <a:gd name="connsiteX12" fmla="*/ 259556 w 288138"/>
                  <a:gd name="connsiteY12" fmla="*/ 21431 h 73818"/>
                  <a:gd name="connsiteX13" fmla="*/ 280987 w 288138"/>
                  <a:gd name="connsiteY13" fmla="*/ 33337 h 73818"/>
                  <a:gd name="connsiteX14" fmla="*/ 285750 w 288138"/>
                  <a:gd name="connsiteY14" fmla="*/ 40481 h 73818"/>
                  <a:gd name="connsiteX15" fmla="*/ 285750 w 288138"/>
                  <a:gd name="connsiteY15" fmla="*/ 40481 h 73818"/>
                  <a:gd name="connsiteX16" fmla="*/ 288131 w 288138"/>
                  <a:gd name="connsiteY16" fmla="*/ 69056 h 73818"/>
                  <a:gd name="connsiteX17" fmla="*/ 288131 w 288138"/>
                  <a:gd name="connsiteY17" fmla="*/ 69056 h 73818"/>
                  <a:gd name="connsiteX18" fmla="*/ 0 w 288138"/>
                  <a:gd name="connsiteY18" fmla="*/ 73818 h 73818"/>
                  <a:gd name="connsiteX0" fmla="*/ 7391 w 283623"/>
                  <a:gd name="connsiteY0" fmla="*/ 73818 h 73818"/>
                  <a:gd name="connsiteX1" fmla="*/ 247 w 283623"/>
                  <a:gd name="connsiteY1" fmla="*/ 35718 h 73818"/>
                  <a:gd name="connsiteX2" fmla="*/ 19297 w 283623"/>
                  <a:gd name="connsiteY2" fmla="*/ 28575 h 73818"/>
                  <a:gd name="connsiteX3" fmla="*/ 33585 w 283623"/>
                  <a:gd name="connsiteY3" fmla="*/ 21431 h 73818"/>
                  <a:gd name="connsiteX4" fmla="*/ 38347 w 283623"/>
                  <a:gd name="connsiteY4" fmla="*/ 14287 h 73818"/>
                  <a:gd name="connsiteX5" fmla="*/ 45491 w 283623"/>
                  <a:gd name="connsiteY5" fmla="*/ 11906 h 73818"/>
                  <a:gd name="connsiteX6" fmla="*/ 52635 w 283623"/>
                  <a:gd name="connsiteY6" fmla="*/ 4762 h 73818"/>
                  <a:gd name="connsiteX7" fmla="*/ 52635 w 283623"/>
                  <a:gd name="connsiteY7" fmla="*/ 4762 h 73818"/>
                  <a:gd name="connsiteX8" fmla="*/ 226466 w 283623"/>
                  <a:gd name="connsiteY8" fmla="*/ 0 h 73818"/>
                  <a:gd name="connsiteX9" fmla="*/ 226466 w 283623"/>
                  <a:gd name="connsiteY9" fmla="*/ 0 h 73818"/>
                  <a:gd name="connsiteX10" fmla="*/ 243135 w 283623"/>
                  <a:gd name="connsiteY10" fmla="*/ 11906 h 73818"/>
                  <a:gd name="connsiteX11" fmla="*/ 247897 w 283623"/>
                  <a:gd name="connsiteY11" fmla="*/ 19050 h 73818"/>
                  <a:gd name="connsiteX12" fmla="*/ 255041 w 283623"/>
                  <a:gd name="connsiteY12" fmla="*/ 21431 h 73818"/>
                  <a:gd name="connsiteX13" fmla="*/ 276472 w 283623"/>
                  <a:gd name="connsiteY13" fmla="*/ 33337 h 73818"/>
                  <a:gd name="connsiteX14" fmla="*/ 281235 w 283623"/>
                  <a:gd name="connsiteY14" fmla="*/ 40481 h 73818"/>
                  <a:gd name="connsiteX15" fmla="*/ 281235 w 283623"/>
                  <a:gd name="connsiteY15" fmla="*/ 40481 h 73818"/>
                  <a:gd name="connsiteX16" fmla="*/ 283616 w 283623"/>
                  <a:gd name="connsiteY16" fmla="*/ 69056 h 73818"/>
                  <a:gd name="connsiteX17" fmla="*/ 283616 w 283623"/>
                  <a:gd name="connsiteY17" fmla="*/ 69056 h 73818"/>
                  <a:gd name="connsiteX18" fmla="*/ 7391 w 283623"/>
                  <a:gd name="connsiteY18" fmla="*/ 73818 h 73818"/>
                  <a:gd name="connsiteX0" fmla="*/ 0 w 276232"/>
                  <a:gd name="connsiteY0" fmla="*/ 73818 h 73818"/>
                  <a:gd name="connsiteX1" fmla="*/ 4762 w 276232"/>
                  <a:gd name="connsiteY1" fmla="*/ 42862 h 73818"/>
                  <a:gd name="connsiteX2" fmla="*/ 11906 w 276232"/>
                  <a:gd name="connsiteY2" fmla="*/ 28575 h 73818"/>
                  <a:gd name="connsiteX3" fmla="*/ 26194 w 276232"/>
                  <a:gd name="connsiteY3" fmla="*/ 21431 h 73818"/>
                  <a:gd name="connsiteX4" fmla="*/ 30956 w 276232"/>
                  <a:gd name="connsiteY4" fmla="*/ 14287 h 73818"/>
                  <a:gd name="connsiteX5" fmla="*/ 38100 w 276232"/>
                  <a:gd name="connsiteY5" fmla="*/ 11906 h 73818"/>
                  <a:gd name="connsiteX6" fmla="*/ 45244 w 276232"/>
                  <a:gd name="connsiteY6" fmla="*/ 4762 h 73818"/>
                  <a:gd name="connsiteX7" fmla="*/ 45244 w 276232"/>
                  <a:gd name="connsiteY7" fmla="*/ 4762 h 73818"/>
                  <a:gd name="connsiteX8" fmla="*/ 219075 w 276232"/>
                  <a:gd name="connsiteY8" fmla="*/ 0 h 73818"/>
                  <a:gd name="connsiteX9" fmla="*/ 219075 w 276232"/>
                  <a:gd name="connsiteY9" fmla="*/ 0 h 73818"/>
                  <a:gd name="connsiteX10" fmla="*/ 235744 w 276232"/>
                  <a:gd name="connsiteY10" fmla="*/ 11906 h 73818"/>
                  <a:gd name="connsiteX11" fmla="*/ 240506 w 276232"/>
                  <a:gd name="connsiteY11" fmla="*/ 19050 h 73818"/>
                  <a:gd name="connsiteX12" fmla="*/ 247650 w 276232"/>
                  <a:gd name="connsiteY12" fmla="*/ 21431 h 73818"/>
                  <a:gd name="connsiteX13" fmla="*/ 269081 w 276232"/>
                  <a:gd name="connsiteY13" fmla="*/ 33337 h 73818"/>
                  <a:gd name="connsiteX14" fmla="*/ 273844 w 276232"/>
                  <a:gd name="connsiteY14" fmla="*/ 40481 h 73818"/>
                  <a:gd name="connsiteX15" fmla="*/ 273844 w 276232"/>
                  <a:gd name="connsiteY15" fmla="*/ 40481 h 73818"/>
                  <a:gd name="connsiteX16" fmla="*/ 276225 w 276232"/>
                  <a:gd name="connsiteY16" fmla="*/ 69056 h 73818"/>
                  <a:gd name="connsiteX17" fmla="*/ 276225 w 276232"/>
                  <a:gd name="connsiteY17" fmla="*/ 69056 h 73818"/>
                  <a:gd name="connsiteX18" fmla="*/ 0 w 276232"/>
                  <a:gd name="connsiteY18" fmla="*/ 73818 h 73818"/>
                  <a:gd name="connsiteX0" fmla="*/ 0 w 276232"/>
                  <a:gd name="connsiteY0" fmla="*/ 73818 h 73818"/>
                  <a:gd name="connsiteX1" fmla="*/ 4762 w 276232"/>
                  <a:gd name="connsiteY1" fmla="*/ 42862 h 73818"/>
                  <a:gd name="connsiteX2" fmla="*/ 9525 w 276232"/>
                  <a:gd name="connsiteY2" fmla="*/ 38100 h 73818"/>
                  <a:gd name="connsiteX3" fmla="*/ 26194 w 276232"/>
                  <a:gd name="connsiteY3" fmla="*/ 21431 h 73818"/>
                  <a:gd name="connsiteX4" fmla="*/ 30956 w 276232"/>
                  <a:gd name="connsiteY4" fmla="*/ 14287 h 73818"/>
                  <a:gd name="connsiteX5" fmla="*/ 38100 w 276232"/>
                  <a:gd name="connsiteY5" fmla="*/ 11906 h 73818"/>
                  <a:gd name="connsiteX6" fmla="*/ 45244 w 276232"/>
                  <a:gd name="connsiteY6" fmla="*/ 4762 h 73818"/>
                  <a:gd name="connsiteX7" fmla="*/ 45244 w 276232"/>
                  <a:gd name="connsiteY7" fmla="*/ 4762 h 73818"/>
                  <a:gd name="connsiteX8" fmla="*/ 219075 w 276232"/>
                  <a:gd name="connsiteY8" fmla="*/ 0 h 73818"/>
                  <a:gd name="connsiteX9" fmla="*/ 219075 w 276232"/>
                  <a:gd name="connsiteY9" fmla="*/ 0 h 73818"/>
                  <a:gd name="connsiteX10" fmla="*/ 235744 w 276232"/>
                  <a:gd name="connsiteY10" fmla="*/ 11906 h 73818"/>
                  <a:gd name="connsiteX11" fmla="*/ 240506 w 276232"/>
                  <a:gd name="connsiteY11" fmla="*/ 19050 h 73818"/>
                  <a:gd name="connsiteX12" fmla="*/ 247650 w 276232"/>
                  <a:gd name="connsiteY12" fmla="*/ 21431 h 73818"/>
                  <a:gd name="connsiteX13" fmla="*/ 269081 w 276232"/>
                  <a:gd name="connsiteY13" fmla="*/ 33337 h 73818"/>
                  <a:gd name="connsiteX14" fmla="*/ 273844 w 276232"/>
                  <a:gd name="connsiteY14" fmla="*/ 40481 h 73818"/>
                  <a:gd name="connsiteX15" fmla="*/ 273844 w 276232"/>
                  <a:gd name="connsiteY15" fmla="*/ 40481 h 73818"/>
                  <a:gd name="connsiteX16" fmla="*/ 276225 w 276232"/>
                  <a:gd name="connsiteY16" fmla="*/ 69056 h 73818"/>
                  <a:gd name="connsiteX17" fmla="*/ 276225 w 276232"/>
                  <a:gd name="connsiteY17" fmla="*/ 69056 h 73818"/>
                  <a:gd name="connsiteX18" fmla="*/ 0 w 276232"/>
                  <a:gd name="connsiteY18" fmla="*/ 73818 h 73818"/>
                  <a:gd name="connsiteX0" fmla="*/ 0 w 276232"/>
                  <a:gd name="connsiteY0" fmla="*/ 73818 h 73818"/>
                  <a:gd name="connsiteX1" fmla="*/ 4762 w 276232"/>
                  <a:gd name="connsiteY1" fmla="*/ 42862 h 73818"/>
                  <a:gd name="connsiteX2" fmla="*/ 11907 w 276232"/>
                  <a:gd name="connsiteY2" fmla="*/ 28575 h 73818"/>
                  <a:gd name="connsiteX3" fmla="*/ 26194 w 276232"/>
                  <a:gd name="connsiteY3" fmla="*/ 21431 h 73818"/>
                  <a:gd name="connsiteX4" fmla="*/ 30956 w 276232"/>
                  <a:gd name="connsiteY4" fmla="*/ 14287 h 73818"/>
                  <a:gd name="connsiteX5" fmla="*/ 38100 w 276232"/>
                  <a:gd name="connsiteY5" fmla="*/ 11906 h 73818"/>
                  <a:gd name="connsiteX6" fmla="*/ 45244 w 276232"/>
                  <a:gd name="connsiteY6" fmla="*/ 4762 h 73818"/>
                  <a:gd name="connsiteX7" fmla="*/ 45244 w 276232"/>
                  <a:gd name="connsiteY7" fmla="*/ 4762 h 73818"/>
                  <a:gd name="connsiteX8" fmla="*/ 219075 w 276232"/>
                  <a:gd name="connsiteY8" fmla="*/ 0 h 73818"/>
                  <a:gd name="connsiteX9" fmla="*/ 219075 w 276232"/>
                  <a:gd name="connsiteY9" fmla="*/ 0 h 73818"/>
                  <a:gd name="connsiteX10" fmla="*/ 235744 w 276232"/>
                  <a:gd name="connsiteY10" fmla="*/ 11906 h 73818"/>
                  <a:gd name="connsiteX11" fmla="*/ 240506 w 276232"/>
                  <a:gd name="connsiteY11" fmla="*/ 19050 h 73818"/>
                  <a:gd name="connsiteX12" fmla="*/ 247650 w 276232"/>
                  <a:gd name="connsiteY12" fmla="*/ 21431 h 73818"/>
                  <a:gd name="connsiteX13" fmla="*/ 269081 w 276232"/>
                  <a:gd name="connsiteY13" fmla="*/ 33337 h 73818"/>
                  <a:gd name="connsiteX14" fmla="*/ 273844 w 276232"/>
                  <a:gd name="connsiteY14" fmla="*/ 40481 h 73818"/>
                  <a:gd name="connsiteX15" fmla="*/ 273844 w 276232"/>
                  <a:gd name="connsiteY15" fmla="*/ 40481 h 73818"/>
                  <a:gd name="connsiteX16" fmla="*/ 276225 w 276232"/>
                  <a:gd name="connsiteY16" fmla="*/ 69056 h 73818"/>
                  <a:gd name="connsiteX17" fmla="*/ 276225 w 276232"/>
                  <a:gd name="connsiteY17" fmla="*/ 69056 h 73818"/>
                  <a:gd name="connsiteX18" fmla="*/ 0 w 276232"/>
                  <a:gd name="connsiteY18" fmla="*/ 73818 h 73818"/>
                  <a:gd name="connsiteX0" fmla="*/ 0 w 280994"/>
                  <a:gd name="connsiteY0" fmla="*/ 76199 h 76199"/>
                  <a:gd name="connsiteX1" fmla="*/ 9524 w 280994"/>
                  <a:gd name="connsiteY1" fmla="*/ 42862 h 76199"/>
                  <a:gd name="connsiteX2" fmla="*/ 16669 w 280994"/>
                  <a:gd name="connsiteY2" fmla="*/ 28575 h 76199"/>
                  <a:gd name="connsiteX3" fmla="*/ 30956 w 280994"/>
                  <a:gd name="connsiteY3" fmla="*/ 21431 h 76199"/>
                  <a:gd name="connsiteX4" fmla="*/ 35718 w 280994"/>
                  <a:gd name="connsiteY4" fmla="*/ 14287 h 76199"/>
                  <a:gd name="connsiteX5" fmla="*/ 42862 w 280994"/>
                  <a:gd name="connsiteY5" fmla="*/ 11906 h 76199"/>
                  <a:gd name="connsiteX6" fmla="*/ 50006 w 280994"/>
                  <a:gd name="connsiteY6" fmla="*/ 4762 h 76199"/>
                  <a:gd name="connsiteX7" fmla="*/ 50006 w 280994"/>
                  <a:gd name="connsiteY7" fmla="*/ 4762 h 76199"/>
                  <a:gd name="connsiteX8" fmla="*/ 223837 w 280994"/>
                  <a:gd name="connsiteY8" fmla="*/ 0 h 76199"/>
                  <a:gd name="connsiteX9" fmla="*/ 223837 w 280994"/>
                  <a:gd name="connsiteY9" fmla="*/ 0 h 76199"/>
                  <a:gd name="connsiteX10" fmla="*/ 240506 w 280994"/>
                  <a:gd name="connsiteY10" fmla="*/ 11906 h 76199"/>
                  <a:gd name="connsiteX11" fmla="*/ 245268 w 280994"/>
                  <a:gd name="connsiteY11" fmla="*/ 19050 h 76199"/>
                  <a:gd name="connsiteX12" fmla="*/ 252412 w 280994"/>
                  <a:gd name="connsiteY12" fmla="*/ 21431 h 76199"/>
                  <a:gd name="connsiteX13" fmla="*/ 273843 w 280994"/>
                  <a:gd name="connsiteY13" fmla="*/ 33337 h 76199"/>
                  <a:gd name="connsiteX14" fmla="*/ 278606 w 280994"/>
                  <a:gd name="connsiteY14" fmla="*/ 40481 h 76199"/>
                  <a:gd name="connsiteX15" fmla="*/ 278606 w 280994"/>
                  <a:gd name="connsiteY15" fmla="*/ 40481 h 76199"/>
                  <a:gd name="connsiteX16" fmla="*/ 280987 w 280994"/>
                  <a:gd name="connsiteY16" fmla="*/ 69056 h 76199"/>
                  <a:gd name="connsiteX17" fmla="*/ 280987 w 280994"/>
                  <a:gd name="connsiteY17" fmla="*/ 69056 h 76199"/>
                  <a:gd name="connsiteX18" fmla="*/ 0 w 280994"/>
                  <a:gd name="connsiteY18" fmla="*/ 76199 h 76199"/>
                  <a:gd name="connsiteX0" fmla="*/ 0 w 280994"/>
                  <a:gd name="connsiteY0" fmla="*/ 71436 h 71436"/>
                  <a:gd name="connsiteX1" fmla="*/ 9524 w 280994"/>
                  <a:gd name="connsiteY1" fmla="*/ 42862 h 71436"/>
                  <a:gd name="connsiteX2" fmla="*/ 16669 w 280994"/>
                  <a:gd name="connsiteY2" fmla="*/ 28575 h 71436"/>
                  <a:gd name="connsiteX3" fmla="*/ 30956 w 280994"/>
                  <a:gd name="connsiteY3" fmla="*/ 21431 h 71436"/>
                  <a:gd name="connsiteX4" fmla="*/ 35718 w 280994"/>
                  <a:gd name="connsiteY4" fmla="*/ 14287 h 71436"/>
                  <a:gd name="connsiteX5" fmla="*/ 42862 w 280994"/>
                  <a:gd name="connsiteY5" fmla="*/ 11906 h 71436"/>
                  <a:gd name="connsiteX6" fmla="*/ 50006 w 280994"/>
                  <a:gd name="connsiteY6" fmla="*/ 4762 h 71436"/>
                  <a:gd name="connsiteX7" fmla="*/ 50006 w 280994"/>
                  <a:gd name="connsiteY7" fmla="*/ 4762 h 71436"/>
                  <a:gd name="connsiteX8" fmla="*/ 223837 w 280994"/>
                  <a:gd name="connsiteY8" fmla="*/ 0 h 71436"/>
                  <a:gd name="connsiteX9" fmla="*/ 223837 w 280994"/>
                  <a:gd name="connsiteY9" fmla="*/ 0 h 71436"/>
                  <a:gd name="connsiteX10" fmla="*/ 240506 w 280994"/>
                  <a:gd name="connsiteY10" fmla="*/ 11906 h 71436"/>
                  <a:gd name="connsiteX11" fmla="*/ 245268 w 280994"/>
                  <a:gd name="connsiteY11" fmla="*/ 19050 h 71436"/>
                  <a:gd name="connsiteX12" fmla="*/ 252412 w 280994"/>
                  <a:gd name="connsiteY12" fmla="*/ 21431 h 71436"/>
                  <a:gd name="connsiteX13" fmla="*/ 273843 w 280994"/>
                  <a:gd name="connsiteY13" fmla="*/ 33337 h 71436"/>
                  <a:gd name="connsiteX14" fmla="*/ 278606 w 280994"/>
                  <a:gd name="connsiteY14" fmla="*/ 40481 h 71436"/>
                  <a:gd name="connsiteX15" fmla="*/ 278606 w 280994"/>
                  <a:gd name="connsiteY15" fmla="*/ 40481 h 71436"/>
                  <a:gd name="connsiteX16" fmla="*/ 280987 w 280994"/>
                  <a:gd name="connsiteY16" fmla="*/ 69056 h 71436"/>
                  <a:gd name="connsiteX17" fmla="*/ 280987 w 280994"/>
                  <a:gd name="connsiteY17" fmla="*/ 69056 h 71436"/>
                  <a:gd name="connsiteX18" fmla="*/ 0 w 280994"/>
                  <a:gd name="connsiteY18" fmla="*/ 71436 h 71436"/>
                  <a:gd name="connsiteX0" fmla="*/ 0 w 280994"/>
                  <a:gd name="connsiteY0" fmla="*/ 71436 h 71436"/>
                  <a:gd name="connsiteX1" fmla="*/ 9524 w 280994"/>
                  <a:gd name="connsiteY1" fmla="*/ 42862 h 71436"/>
                  <a:gd name="connsiteX2" fmla="*/ 30957 w 280994"/>
                  <a:gd name="connsiteY2" fmla="*/ 19050 h 71436"/>
                  <a:gd name="connsiteX3" fmla="*/ 30956 w 280994"/>
                  <a:gd name="connsiteY3" fmla="*/ 21431 h 71436"/>
                  <a:gd name="connsiteX4" fmla="*/ 35718 w 280994"/>
                  <a:gd name="connsiteY4" fmla="*/ 14287 h 71436"/>
                  <a:gd name="connsiteX5" fmla="*/ 42862 w 280994"/>
                  <a:gd name="connsiteY5" fmla="*/ 11906 h 71436"/>
                  <a:gd name="connsiteX6" fmla="*/ 50006 w 280994"/>
                  <a:gd name="connsiteY6" fmla="*/ 4762 h 71436"/>
                  <a:gd name="connsiteX7" fmla="*/ 50006 w 280994"/>
                  <a:gd name="connsiteY7" fmla="*/ 4762 h 71436"/>
                  <a:gd name="connsiteX8" fmla="*/ 223837 w 280994"/>
                  <a:gd name="connsiteY8" fmla="*/ 0 h 71436"/>
                  <a:gd name="connsiteX9" fmla="*/ 223837 w 280994"/>
                  <a:gd name="connsiteY9" fmla="*/ 0 h 71436"/>
                  <a:gd name="connsiteX10" fmla="*/ 240506 w 280994"/>
                  <a:gd name="connsiteY10" fmla="*/ 11906 h 71436"/>
                  <a:gd name="connsiteX11" fmla="*/ 245268 w 280994"/>
                  <a:gd name="connsiteY11" fmla="*/ 19050 h 71436"/>
                  <a:gd name="connsiteX12" fmla="*/ 252412 w 280994"/>
                  <a:gd name="connsiteY12" fmla="*/ 21431 h 71436"/>
                  <a:gd name="connsiteX13" fmla="*/ 273843 w 280994"/>
                  <a:gd name="connsiteY13" fmla="*/ 33337 h 71436"/>
                  <a:gd name="connsiteX14" fmla="*/ 278606 w 280994"/>
                  <a:gd name="connsiteY14" fmla="*/ 40481 h 71436"/>
                  <a:gd name="connsiteX15" fmla="*/ 278606 w 280994"/>
                  <a:gd name="connsiteY15" fmla="*/ 40481 h 71436"/>
                  <a:gd name="connsiteX16" fmla="*/ 280987 w 280994"/>
                  <a:gd name="connsiteY16" fmla="*/ 69056 h 71436"/>
                  <a:gd name="connsiteX17" fmla="*/ 280987 w 280994"/>
                  <a:gd name="connsiteY17" fmla="*/ 69056 h 71436"/>
                  <a:gd name="connsiteX18" fmla="*/ 0 w 280994"/>
                  <a:gd name="connsiteY18" fmla="*/ 71436 h 71436"/>
                  <a:gd name="connsiteX0" fmla="*/ 0 w 280994"/>
                  <a:gd name="connsiteY0" fmla="*/ 71436 h 71436"/>
                  <a:gd name="connsiteX1" fmla="*/ 4762 w 280994"/>
                  <a:gd name="connsiteY1" fmla="*/ 38099 h 71436"/>
                  <a:gd name="connsiteX2" fmla="*/ 30957 w 280994"/>
                  <a:gd name="connsiteY2" fmla="*/ 19050 h 71436"/>
                  <a:gd name="connsiteX3" fmla="*/ 30956 w 280994"/>
                  <a:gd name="connsiteY3" fmla="*/ 21431 h 71436"/>
                  <a:gd name="connsiteX4" fmla="*/ 35718 w 280994"/>
                  <a:gd name="connsiteY4" fmla="*/ 14287 h 71436"/>
                  <a:gd name="connsiteX5" fmla="*/ 42862 w 280994"/>
                  <a:gd name="connsiteY5" fmla="*/ 11906 h 71436"/>
                  <a:gd name="connsiteX6" fmla="*/ 50006 w 280994"/>
                  <a:gd name="connsiteY6" fmla="*/ 4762 h 71436"/>
                  <a:gd name="connsiteX7" fmla="*/ 50006 w 280994"/>
                  <a:gd name="connsiteY7" fmla="*/ 4762 h 71436"/>
                  <a:gd name="connsiteX8" fmla="*/ 223837 w 280994"/>
                  <a:gd name="connsiteY8" fmla="*/ 0 h 71436"/>
                  <a:gd name="connsiteX9" fmla="*/ 223837 w 280994"/>
                  <a:gd name="connsiteY9" fmla="*/ 0 h 71436"/>
                  <a:gd name="connsiteX10" fmla="*/ 240506 w 280994"/>
                  <a:gd name="connsiteY10" fmla="*/ 11906 h 71436"/>
                  <a:gd name="connsiteX11" fmla="*/ 245268 w 280994"/>
                  <a:gd name="connsiteY11" fmla="*/ 19050 h 71436"/>
                  <a:gd name="connsiteX12" fmla="*/ 252412 w 280994"/>
                  <a:gd name="connsiteY12" fmla="*/ 21431 h 71436"/>
                  <a:gd name="connsiteX13" fmla="*/ 273843 w 280994"/>
                  <a:gd name="connsiteY13" fmla="*/ 33337 h 71436"/>
                  <a:gd name="connsiteX14" fmla="*/ 278606 w 280994"/>
                  <a:gd name="connsiteY14" fmla="*/ 40481 h 71436"/>
                  <a:gd name="connsiteX15" fmla="*/ 278606 w 280994"/>
                  <a:gd name="connsiteY15" fmla="*/ 40481 h 71436"/>
                  <a:gd name="connsiteX16" fmla="*/ 280987 w 280994"/>
                  <a:gd name="connsiteY16" fmla="*/ 69056 h 71436"/>
                  <a:gd name="connsiteX17" fmla="*/ 280987 w 280994"/>
                  <a:gd name="connsiteY17" fmla="*/ 69056 h 71436"/>
                  <a:gd name="connsiteX18" fmla="*/ 0 w 280994"/>
                  <a:gd name="connsiteY18" fmla="*/ 71436 h 71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0994" h="71436">
                    <a:moveTo>
                      <a:pt x="0" y="71436"/>
                    </a:moveTo>
                    <a:cubicBezTo>
                      <a:pt x="1587" y="58736"/>
                      <a:pt x="-397" y="46830"/>
                      <a:pt x="4762" y="38099"/>
                    </a:cubicBezTo>
                    <a:cubicBezTo>
                      <a:pt x="9921" y="29368"/>
                      <a:pt x="26591" y="21828"/>
                      <a:pt x="30957" y="19050"/>
                    </a:cubicBezTo>
                    <a:cubicBezTo>
                      <a:pt x="35323" y="16272"/>
                      <a:pt x="6927" y="29440"/>
                      <a:pt x="30956" y="21431"/>
                    </a:cubicBezTo>
                    <a:cubicBezTo>
                      <a:pt x="32543" y="19050"/>
                      <a:pt x="33483" y="16075"/>
                      <a:pt x="35718" y="14287"/>
                    </a:cubicBezTo>
                    <a:cubicBezTo>
                      <a:pt x="37678" y="12719"/>
                      <a:pt x="41087" y="13681"/>
                      <a:pt x="42862" y="11906"/>
                    </a:cubicBezTo>
                    <a:cubicBezTo>
                      <a:pt x="51512" y="3256"/>
                      <a:pt x="39085" y="4762"/>
                      <a:pt x="50006" y="4762"/>
                    </a:cubicBezTo>
                    <a:lnTo>
                      <a:pt x="50006" y="4762"/>
                    </a:lnTo>
                    <a:cubicBezTo>
                      <a:pt x="107928" y="2129"/>
                      <a:pt x="165839" y="0"/>
                      <a:pt x="223837" y="0"/>
                    </a:cubicBezTo>
                    <a:lnTo>
                      <a:pt x="223837" y="0"/>
                    </a:lnTo>
                    <a:cubicBezTo>
                      <a:pt x="229393" y="3969"/>
                      <a:pt x="235403" y="7370"/>
                      <a:pt x="240506" y="11906"/>
                    </a:cubicBezTo>
                    <a:cubicBezTo>
                      <a:pt x="242645" y="13807"/>
                      <a:pt x="243033" y="17262"/>
                      <a:pt x="245268" y="19050"/>
                    </a:cubicBezTo>
                    <a:cubicBezTo>
                      <a:pt x="247228" y="20618"/>
                      <a:pt x="250218" y="20212"/>
                      <a:pt x="252412" y="21431"/>
                    </a:cubicBezTo>
                    <a:cubicBezTo>
                      <a:pt x="276976" y="35077"/>
                      <a:pt x="257678" y="27949"/>
                      <a:pt x="273843" y="33337"/>
                    </a:cubicBezTo>
                    <a:lnTo>
                      <a:pt x="278606" y="40481"/>
                    </a:lnTo>
                    <a:lnTo>
                      <a:pt x="278606" y="40481"/>
                    </a:lnTo>
                    <a:cubicBezTo>
                      <a:pt x="281250" y="64279"/>
                      <a:pt x="280987" y="54724"/>
                      <a:pt x="280987" y="69056"/>
                    </a:cubicBezTo>
                    <a:lnTo>
                      <a:pt x="280987" y="69056"/>
                    </a:lnTo>
                    <a:lnTo>
                      <a:pt x="0" y="7143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EE12ECB-69EC-4236-8D67-63E603EDD805}"/>
                  </a:ext>
                </a:extLst>
              </p:cNvPr>
              <p:cNvSpPr/>
              <p:nvPr/>
            </p:nvSpPr>
            <p:spPr>
              <a:xfrm>
                <a:off x="8780868" y="5883857"/>
                <a:ext cx="97623" cy="102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E5AD19D-BE70-464E-8E0D-8CC10308F73A}"/>
                </a:ext>
              </a:extLst>
            </p:cNvPr>
            <p:cNvGrpSpPr/>
            <p:nvPr/>
          </p:nvGrpSpPr>
          <p:grpSpPr>
            <a:xfrm>
              <a:off x="9220200" y="3650784"/>
              <a:ext cx="1174584" cy="1314323"/>
              <a:chOff x="2743200" y="4411146"/>
              <a:chExt cx="1174584" cy="1314323"/>
            </a:xfrm>
          </p:grpSpPr>
          <p:grpSp>
            <p:nvGrpSpPr>
              <p:cNvPr id="140" name="Group 13">
                <a:extLst>
                  <a:ext uri="{FF2B5EF4-FFF2-40B4-BE49-F238E27FC236}">
                    <a16:creationId xmlns:a16="http://schemas.microsoft.com/office/drawing/2014/main" id="{51A83930-AA6C-4930-91FF-00AD17E86E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4411146"/>
                <a:ext cx="393700" cy="1271588"/>
                <a:chOff x="2901" y="4325"/>
                <a:chExt cx="236" cy="690"/>
              </a:xfrm>
            </p:grpSpPr>
            <p:sp>
              <p:nvSpPr>
                <p:cNvPr id="146" name="AutoShape 14">
                  <a:extLst>
                    <a:ext uri="{FF2B5EF4-FFF2-40B4-BE49-F238E27FC236}">
                      <a16:creationId xmlns:a16="http://schemas.microsoft.com/office/drawing/2014/main" id="{ACBEED3C-29ED-4CB3-9B22-F761BE689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1" y="4625"/>
                  <a:ext cx="236" cy="390"/>
                </a:xfrm>
                <a:prstGeom prst="can">
                  <a:avLst>
                    <a:gd name="adj" fmla="val 41314"/>
                  </a:avLst>
                </a:prstGeom>
                <a:solidFill>
                  <a:srgbClr val="73D9F1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7" name="AutoShape 15">
                  <a:extLst>
                    <a:ext uri="{FF2B5EF4-FFF2-40B4-BE49-F238E27FC236}">
                      <a16:creationId xmlns:a16="http://schemas.microsoft.com/office/drawing/2014/main" id="{F5FDD97F-3A83-4B85-B7D9-05500B7C9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1" y="4325"/>
                  <a:ext cx="236" cy="390"/>
                </a:xfrm>
                <a:prstGeom prst="can">
                  <a:avLst>
                    <a:gd name="adj" fmla="val 41314"/>
                  </a:avLst>
                </a:prstGeom>
                <a:solidFill>
                  <a:srgbClr val="73D9F1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41" name="AutoShape 14">
                <a:extLst>
                  <a:ext uri="{FF2B5EF4-FFF2-40B4-BE49-F238E27FC236}">
                    <a16:creationId xmlns:a16="http://schemas.microsoft.com/office/drawing/2014/main" id="{D454E2C0-00A7-4906-A529-96F86DD7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384" y="5006745"/>
                <a:ext cx="393700" cy="718724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42" name="Group 13">
                <a:extLst>
                  <a:ext uri="{FF2B5EF4-FFF2-40B4-BE49-F238E27FC236}">
                    <a16:creationId xmlns:a16="http://schemas.microsoft.com/office/drawing/2014/main" id="{33170AF4-9894-49F7-818B-107A2E1B64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4084" y="4431268"/>
                <a:ext cx="393700" cy="1271588"/>
                <a:chOff x="2901" y="4325"/>
                <a:chExt cx="236" cy="690"/>
              </a:xfrm>
            </p:grpSpPr>
            <p:sp>
              <p:nvSpPr>
                <p:cNvPr id="144" name="AutoShape 14">
                  <a:extLst>
                    <a:ext uri="{FF2B5EF4-FFF2-40B4-BE49-F238E27FC236}">
                      <a16:creationId xmlns:a16="http://schemas.microsoft.com/office/drawing/2014/main" id="{F8EC9998-906A-4497-B02A-1225362B52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1" y="4625"/>
                  <a:ext cx="236" cy="390"/>
                </a:xfrm>
                <a:prstGeom prst="can">
                  <a:avLst>
                    <a:gd name="adj" fmla="val 41314"/>
                  </a:avLst>
                </a:prstGeom>
                <a:solidFill>
                  <a:srgbClr val="73D9F1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5" name="AutoShape 15">
                  <a:extLst>
                    <a:ext uri="{FF2B5EF4-FFF2-40B4-BE49-F238E27FC236}">
                      <a16:creationId xmlns:a16="http://schemas.microsoft.com/office/drawing/2014/main" id="{F0D75DE7-F546-485E-8044-0C7C4C70D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1" y="4325"/>
                  <a:ext cx="236" cy="390"/>
                </a:xfrm>
                <a:prstGeom prst="can">
                  <a:avLst>
                    <a:gd name="adj" fmla="val 41314"/>
                  </a:avLst>
                </a:prstGeom>
                <a:solidFill>
                  <a:srgbClr val="73D9F1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D6E6C8C2-901A-440F-9221-E0860108EBBF}"/>
              </a:ext>
            </a:extLst>
          </p:cNvPr>
          <p:cNvSpPr txBox="1"/>
          <p:nvPr/>
        </p:nvSpPr>
        <p:spPr>
          <a:xfrm>
            <a:off x="3596805" y="9175234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52F542A-AEEB-4074-A160-24FB012281B9}"/>
              </a:ext>
            </a:extLst>
          </p:cNvPr>
          <p:cNvSpPr txBox="1"/>
          <p:nvPr/>
        </p:nvSpPr>
        <p:spPr>
          <a:xfrm>
            <a:off x="3853645" y="9175234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62" name="Group 13">
            <a:extLst>
              <a:ext uri="{FF2B5EF4-FFF2-40B4-BE49-F238E27FC236}">
                <a16:creationId xmlns:a16="http://schemas.microsoft.com/office/drawing/2014/main" id="{6FE66C7F-E9A8-4D62-890B-848D7D1A9A4E}"/>
              </a:ext>
            </a:extLst>
          </p:cNvPr>
          <p:cNvGrpSpPr>
            <a:grpSpLocks/>
          </p:cNvGrpSpPr>
          <p:nvPr/>
        </p:nvGrpSpPr>
        <p:grpSpPr bwMode="auto">
          <a:xfrm>
            <a:off x="5485169" y="5431391"/>
            <a:ext cx="393700" cy="1271588"/>
            <a:chOff x="2901" y="4325"/>
            <a:chExt cx="236" cy="690"/>
          </a:xfrm>
        </p:grpSpPr>
        <p:sp>
          <p:nvSpPr>
            <p:cNvPr id="163" name="AutoShape 14">
              <a:extLst>
                <a:ext uri="{FF2B5EF4-FFF2-40B4-BE49-F238E27FC236}">
                  <a16:creationId xmlns:a16="http://schemas.microsoft.com/office/drawing/2014/main" id="{3C5AA954-80F3-492A-8EB8-EA8432F7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AutoShape 15">
              <a:extLst>
                <a:ext uri="{FF2B5EF4-FFF2-40B4-BE49-F238E27FC236}">
                  <a16:creationId xmlns:a16="http://schemas.microsoft.com/office/drawing/2014/main" id="{9B40B2DB-558E-426A-BF66-B04F129CE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5" name="Group 13">
            <a:extLst>
              <a:ext uri="{FF2B5EF4-FFF2-40B4-BE49-F238E27FC236}">
                <a16:creationId xmlns:a16="http://schemas.microsoft.com/office/drawing/2014/main" id="{BE917BC4-8D9D-46CB-B16C-965C5E5AF600}"/>
              </a:ext>
            </a:extLst>
          </p:cNvPr>
          <p:cNvGrpSpPr>
            <a:grpSpLocks/>
          </p:cNvGrpSpPr>
          <p:nvPr/>
        </p:nvGrpSpPr>
        <p:grpSpPr bwMode="auto">
          <a:xfrm>
            <a:off x="1386639" y="5392191"/>
            <a:ext cx="393700" cy="1271588"/>
            <a:chOff x="2901" y="4325"/>
            <a:chExt cx="236" cy="690"/>
          </a:xfrm>
        </p:grpSpPr>
        <p:sp>
          <p:nvSpPr>
            <p:cNvPr id="166" name="AutoShape 14">
              <a:extLst>
                <a:ext uri="{FF2B5EF4-FFF2-40B4-BE49-F238E27FC236}">
                  <a16:creationId xmlns:a16="http://schemas.microsoft.com/office/drawing/2014/main" id="{12099DFA-D217-420E-8925-B4A0C591B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" name="AutoShape 15">
              <a:extLst>
                <a:ext uri="{FF2B5EF4-FFF2-40B4-BE49-F238E27FC236}">
                  <a16:creationId xmlns:a16="http://schemas.microsoft.com/office/drawing/2014/main" id="{393EF9D9-F911-464C-8FE7-356CCA66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8" name="Freeform 300">
            <a:extLst>
              <a:ext uri="{FF2B5EF4-FFF2-40B4-BE49-F238E27FC236}">
                <a16:creationId xmlns:a16="http://schemas.microsoft.com/office/drawing/2014/main" id="{603F3FD0-F0E2-4E7A-B619-276D7D3FA8FA}"/>
              </a:ext>
            </a:extLst>
          </p:cNvPr>
          <p:cNvSpPr>
            <a:spLocks/>
          </p:cNvSpPr>
          <p:nvPr/>
        </p:nvSpPr>
        <p:spPr bwMode="auto">
          <a:xfrm>
            <a:off x="493726" y="4139537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301">
            <a:extLst>
              <a:ext uri="{FF2B5EF4-FFF2-40B4-BE49-F238E27FC236}">
                <a16:creationId xmlns:a16="http://schemas.microsoft.com/office/drawing/2014/main" id="{ECCB7027-87C9-42A1-8FB4-0DEA190FB4D2}"/>
              </a:ext>
            </a:extLst>
          </p:cNvPr>
          <p:cNvSpPr>
            <a:spLocks/>
          </p:cNvSpPr>
          <p:nvPr/>
        </p:nvSpPr>
        <p:spPr bwMode="auto">
          <a:xfrm flipH="1">
            <a:off x="4255803" y="4034476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302">
            <a:extLst>
              <a:ext uri="{FF2B5EF4-FFF2-40B4-BE49-F238E27FC236}">
                <a16:creationId xmlns:a16="http://schemas.microsoft.com/office/drawing/2014/main" id="{A89C579B-C712-4E3A-9BBD-62722FBE3960}"/>
              </a:ext>
            </a:extLst>
          </p:cNvPr>
          <p:cNvSpPr>
            <a:spLocks/>
          </p:cNvSpPr>
          <p:nvPr/>
        </p:nvSpPr>
        <p:spPr bwMode="auto">
          <a:xfrm>
            <a:off x="1892784" y="4559622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303">
            <a:extLst>
              <a:ext uri="{FF2B5EF4-FFF2-40B4-BE49-F238E27FC236}">
                <a16:creationId xmlns:a16="http://schemas.microsoft.com/office/drawing/2014/main" id="{0F962018-A9B1-4E66-9066-FC8E328F8FF7}"/>
              </a:ext>
            </a:extLst>
          </p:cNvPr>
          <p:cNvSpPr>
            <a:spLocks/>
          </p:cNvSpPr>
          <p:nvPr/>
        </p:nvSpPr>
        <p:spPr bwMode="auto">
          <a:xfrm>
            <a:off x="600976" y="7445613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300">
            <a:extLst>
              <a:ext uri="{FF2B5EF4-FFF2-40B4-BE49-F238E27FC236}">
                <a16:creationId xmlns:a16="http://schemas.microsoft.com/office/drawing/2014/main" id="{D047CF53-431C-4051-A842-7D2F6E151741}"/>
              </a:ext>
            </a:extLst>
          </p:cNvPr>
          <p:cNvSpPr>
            <a:spLocks/>
          </p:cNvSpPr>
          <p:nvPr/>
        </p:nvSpPr>
        <p:spPr bwMode="auto">
          <a:xfrm>
            <a:off x="6671604" y="4049485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300">
            <a:extLst>
              <a:ext uri="{FF2B5EF4-FFF2-40B4-BE49-F238E27FC236}">
                <a16:creationId xmlns:a16="http://schemas.microsoft.com/office/drawing/2014/main" id="{240215D2-962F-4B77-8CBC-CF38E9B8AA50}"/>
              </a:ext>
            </a:extLst>
          </p:cNvPr>
          <p:cNvSpPr>
            <a:spLocks/>
          </p:cNvSpPr>
          <p:nvPr/>
        </p:nvSpPr>
        <p:spPr bwMode="auto">
          <a:xfrm>
            <a:off x="565226" y="7350308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300">
            <a:extLst>
              <a:ext uri="{FF2B5EF4-FFF2-40B4-BE49-F238E27FC236}">
                <a16:creationId xmlns:a16="http://schemas.microsoft.com/office/drawing/2014/main" id="{07E12A2D-9336-4630-AFDF-B81F44CC7E79}"/>
              </a:ext>
            </a:extLst>
          </p:cNvPr>
          <p:cNvSpPr>
            <a:spLocks/>
          </p:cNvSpPr>
          <p:nvPr/>
        </p:nvSpPr>
        <p:spPr bwMode="auto">
          <a:xfrm>
            <a:off x="6678727" y="7448858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03">
            <a:extLst>
              <a:ext uri="{FF2B5EF4-FFF2-40B4-BE49-F238E27FC236}">
                <a16:creationId xmlns:a16="http://schemas.microsoft.com/office/drawing/2014/main" id="{66B5EDDD-CCE6-445D-9883-2B104321464F}"/>
              </a:ext>
            </a:extLst>
          </p:cNvPr>
          <p:cNvSpPr>
            <a:spLocks/>
          </p:cNvSpPr>
          <p:nvPr/>
        </p:nvSpPr>
        <p:spPr bwMode="auto">
          <a:xfrm>
            <a:off x="5892047" y="7589446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01">
            <a:extLst>
              <a:ext uri="{FF2B5EF4-FFF2-40B4-BE49-F238E27FC236}">
                <a16:creationId xmlns:a16="http://schemas.microsoft.com/office/drawing/2014/main" id="{8A4AAD14-53EA-4FEC-B5D9-477F53C588CD}"/>
              </a:ext>
            </a:extLst>
          </p:cNvPr>
          <p:cNvSpPr>
            <a:spLocks/>
          </p:cNvSpPr>
          <p:nvPr/>
        </p:nvSpPr>
        <p:spPr bwMode="auto">
          <a:xfrm>
            <a:off x="2514240" y="4026578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" name="Group 29">
            <a:extLst>
              <a:ext uri="{FF2B5EF4-FFF2-40B4-BE49-F238E27FC236}">
                <a16:creationId xmlns:a16="http://schemas.microsoft.com/office/drawing/2014/main" id="{DE474FBE-F601-46E6-A571-E4C97ADAF7DB}"/>
              </a:ext>
            </a:extLst>
          </p:cNvPr>
          <p:cNvGrpSpPr>
            <a:grpSpLocks/>
          </p:cNvGrpSpPr>
          <p:nvPr/>
        </p:nvGrpSpPr>
        <p:grpSpPr bwMode="auto">
          <a:xfrm>
            <a:off x="75062" y="4185360"/>
            <a:ext cx="287338" cy="790575"/>
            <a:chOff x="528" y="240"/>
            <a:chExt cx="181" cy="498"/>
          </a:xfrm>
        </p:grpSpPr>
        <p:sp>
          <p:nvSpPr>
            <p:cNvPr id="178" name="Line 30">
              <a:extLst>
                <a:ext uri="{FF2B5EF4-FFF2-40B4-BE49-F238E27FC236}">
                  <a16:creationId xmlns:a16="http://schemas.microsoft.com/office/drawing/2014/main" id="{33E38ACB-D35A-4840-93BC-4EDB5DFA0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1">
              <a:extLst>
                <a:ext uri="{FF2B5EF4-FFF2-40B4-BE49-F238E27FC236}">
                  <a16:creationId xmlns:a16="http://schemas.microsoft.com/office/drawing/2014/main" id="{861FAA38-9F8E-4BE9-A8FC-222A65427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4C0CCC18-FE75-4C85-B181-B0417145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" name="Group 29">
            <a:extLst>
              <a:ext uri="{FF2B5EF4-FFF2-40B4-BE49-F238E27FC236}">
                <a16:creationId xmlns:a16="http://schemas.microsoft.com/office/drawing/2014/main" id="{9ED75DDE-F0E3-4115-9924-CF4B60C67115}"/>
              </a:ext>
            </a:extLst>
          </p:cNvPr>
          <p:cNvGrpSpPr>
            <a:grpSpLocks/>
          </p:cNvGrpSpPr>
          <p:nvPr/>
        </p:nvGrpSpPr>
        <p:grpSpPr bwMode="auto">
          <a:xfrm>
            <a:off x="6855549" y="4133544"/>
            <a:ext cx="287338" cy="790575"/>
            <a:chOff x="528" y="240"/>
            <a:chExt cx="181" cy="498"/>
          </a:xfrm>
        </p:grpSpPr>
        <p:sp>
          <p:nvSpPr>
            <p:cNvPr id="182" name="Line 30">
              <a:extLst>
                <a:ext uri="{FF2B5EF4-FFF2-40B4-BE49-F238E27FC236}">
                  <a16:creationId xmlns:a16="http://schemas.microsoft.com/office/drawing/2014/main" id="{7A87FA50-203C-455A-92D3-6301C4A64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31">
              <a:extLst>
                <a:ext uri="{FF2B5EF4-FFF2-40B4-BE49-F238E27FC236}">
                  <a16:creationId xmlns:a16="http://schemas.microsoft.com/office/drawing/2014/main" id="{F33EC963-ECBC-43AE-9941-3203773A9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6B393F27-6263-45AD-A05F-838642BCD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" name="Group 29">
            <a:extLst>
              <a:ext uri="{FF2B5EF4-FFF2-40B4-BE49-F238E27FC236}">
                <a16:creationId xmlns:a16="http://schemas.microsoft.com/office/drawing/2014/main" id="{8442A993-192E-4F59-83E1-9DCE54BCCD56}"/>
              </a:ext>
            </a:extLst>
          </p:cNvPr>
          <p:cNvGrpSpPr>
            <a:grpSpLocks/>
          </p:cNvGrpSpPr>
          <p:nvPr/>
        </p:nvGrpSpPr>
        <p:grpSpPr bwMode="auto">
          <a:xfrm>
            <a:off x="6214094" y="4456265"/>
            <a:ext cx="287338" cy="790575"/>
            <a:chOff x="528" y="240"/>
            <a:chExt cx="181" cy="498"/>
          </a:xfrm>
        </p:grpSpPr>
        <p:sp>
          <p:nvSpPr>
            <p:cNvPr id="186" name="Line 30">
              <a:extLst>
                <a:ext uri="{FF2B5EF4-FFF2-40B4-BE49-F238E27FC236}">
                  <a16:creationId xmlns:a16="http://schemas.microsoft.com/office/drawing/2014/main" id="{ED946B87-48C9-4A0A-8A25-85E95EB6F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31">
              <a:extLst>
                <a:ext uri="{FF2B5EF4-FFF2-40B4-BE49-F238E27FC236}">
                  <a16:creationId xmlns:a16="http://schemas.microsoft.com/office/drawing/2014/main" id="{FFFA2710-F1EC-4289-BF30-B1D930B44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DCA21244-327E-4208-A2DF-4DB7A1AE3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29">
            <a:extLst>
              <a:ext uri="{FF2B5EF4-FFF2-40B4-BE49-F238E27FC236}">
                <a16:creationId xmlns:a16="http://schemas.microsoft.com/office/drawing/2014/main" id="{14E74C0F-4D11-48C5-BB00-2A7AECDF7A1E}"/>
              </a:ext>
            </a:extLst>
          </p:cNvPr>
          <p:cNvGrpSpPr>
            <a:grpSpLocks/>
          </p:cNvGrpSpPr>
          <p:nvPr/>
        </p:nvGrpSpPr>
        <p:grpSpPr bwMode="auto">
          <a:xfrm>
            <a:off x="5514019" y="4575532"/>
            <a:ext cx="287338" cy="790575"/>
            <a:chOff x="528" y="240"/>
            <a:chExt cx="181" cy="498"/>
          </a:xfrm>
        </p:grpSpPr>
        <p:sp>
          <p:nvSpPr>
            <p:cNvPr id="190" name="Line 30">
              <a:extLst>
                <a:ext uri="{FF2B5EF4-FFF2-40B4-BE49-F238E27FC236}">
                  <a16:creationId xmlns:a16="http://schemas.microsoft.com/office/drawing/2014/main" id="{5E3362CF-1F92-431C-9158-C1DA49882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31">
              <a:extLst>
                <a:ext uri="{FF2B5EF4-FFF2-40B4-BE49-F238E27FC236}">
                  <a16:creationId xmlns:a16="http://schemas.microsoft.com/office/drawing/2014/main" id="{B575DC70-82E9-4F5F-B461-2125064A7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32">
              <a:extLst>
                <a:ext uri="{FF2B5EF4-FFF2-40B4-BE49-F238E27FC236}">
                  <a16:creationId xmlns:a16="http://schemas.microsoft.com/office/drawing/2014/main" id="{B2A109BB-E190-4F4B-A7C2-FBCD77D2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" name="Group 29">
            <a:extLst>
              <a:ext uri="{FF2B5EF4-FFF2-40B4-BE49-F238E27FC236}">
                <a16:creationId xmlns:a16="http://schemas.microsoft.com/office/drawing/2014/main" id="{0BA7126D-4457-4ED9-80D3-0F2792EF20A4}"/>
              </a:ext>
            </a:extLst>
          </p:cNvPr>
          <p:cNvGrpSpPr>
            <a:grpSpLocks/>
          </p:cNvGrpSpPr>
          <p:nvPr/>
        </p:nvGrpSpPr>
        <p:grpSpPr bwMode="auto">
          <a:xfrm>
            <a:off x="1427095" y="4643765"/>
            <a:ext cx="287338" cy="790575"/>
            <a:chOff x="528" y="240"/>
            <a:chExt cx="181" cy="498"/>
          </a:xfrm>
        </p:grpSpPr>
        <p:sp>
          <p:nvSpPr>
            <p:cNvPr id="194" name="Line 30">
              <a:extLst>
                <a:ext uri="{FF2B5EF4-FFF2-40B4-BE49-F238E27FC236}">
                  <a16:creationId xmlns:a16="http://schemas.microsoft.com/office/drawing/2014/main" id="{BF396815-7090-44C3-A754-F34B7D908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31">
              <a:extLst>
                <a:ext uri="{FF2B5EF4-FFF2-40B4-BE49-F238E27FC236}">
                  <a16:creationId xmlns:a16="http://schemas.microsoft.com/office/drawing/2014/main" id="{0D315143-A5BD-4458-B04F-7479DDCE5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BD8F3507-7CF1-4F51-99B6-F37C00F4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" name="Group 288">
            <a:extLst>
              <a:ext uri="{FF2B5EF4-FFF2-40B4-BE49-F238E27FC236}">
                <a16:creationId xmlns:a16="http://schemas.microsoft.com/office/drawing/2014/main" id="{60C8EAA3-697F-4065-8707-C8764E2D3AC9}"/>
              </a:ext>
            </a:extLst>
          </p:cNvPr>
          <p:cNvGrpSpPr>
            <a:grpSpLocks/>
          </p:cNvGrpSpPr>
          <p:nvPr/>
        </p:nvGrpSpPr>
        <p:grpSpPr bwMode="auto">
          <a:xfrm>
            <a:off x="4947980" y="4217001"/>
            <a:ext cx="222250" cy="858838"/>
            <a:chOff x="384" y="816"/>
            <a:chExt cx="140" cy="541"/>
          </a:xfrm>
        </p:grpSpPr>
        <p:sp>
          <p:nvSpPr>
            <p:cNvPr id="198" name="Line 289">
              <a:extLst>
                <a:ext uri="{FF2B5EF4-FFF2-40B4-BE49-F238E27FC236}">
                  <a16:creationId xmlns:a16="http://schemas.microsoft.com/office/drawing/2014/main" id="{1BED24CA-7C1D-4D4E-B46F-305EE3C23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290">
              <a:extLst>
                <a:ext uri="{FF2B5EF4-FFF2-40B4-BE49-F238E27FC236}">
                  <a16:creationId xmlns:a16="http://schemas.microsoft.com/office/drawing/2014/main" id="{1972B0E1-4FD4-4F2D-9323-D70479952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291">
              <a:extLst>
                <a:ext uri="{FF2B5EF4-FFF2-40B4-BE49-F238E27FC236}">
                  <a16:creationId xmlns:a16="http://schemas.microsoft.com/office/drawing/2014/main" id="{F314A9B6-30B3-4CAD-9973-FDE647CFC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7FAAADE5-C642-436B-948F-9EFBB2FEA97A}"/>
              </a:ext>
            </a:extLst>
          </p:cNvPr>
          <p:cNvGrpSpPr>
            <a:grpSpLocks/>
          </p:cNvGrpSpPr>
          <p:nvPr/>
        </p:nvGrpSpPr>
        <p:grpSpPr bwMode="auto">
          <a:xfrm>
            <a:off x="740092" y="4642483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A486FB56-3C6B-4560-B23E-C9C4B6643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D585BA11-957A-4A8F-A692-B44D176B2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EC558497-E9A5-4009-AE4D-A7FF3A46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" name="Freeform 302">
            <a:extLst>
              <a:ext uri="{FF2B5EF4-FFF2-40B4-BE49-F238E27FC236}">
                <a16:creationId xmlns:a16="http://schemas.microsoft.com/office/drawing/2014/main" id="{934500F4-DE8D-4054-99CE-38C98954505A}"/>
              </a:ext>
            </a:extLst>
          </p:cNvPr>
          <p:cNvSpPr>
            <a:spLocks/>
          </p:cNvSpPr>
          <p:nvPr/>
        </p:nvSpPr>
        <p:spPr bwMode="auto">
          <a:xfrm>
            <a:off x="4755128" y="4380336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122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2020-08-22T08:05:31Z</dcterms:modified>
  <cp:category>Shooting</cp:category>
</cp:coreProperties>
</file>