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414FC-D691-4E27-9230-82289104FC1B}" v="3" dt="2020-08-22T08:18:4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41414FC-D691-4E27-9230-82289104FC1B}"/>
    <pc:docChg chg="modSld">
      <pc:chgData name="Matt Carlson" userId="0e792f37f00095d9" providerId="LiveId" clId="{641414FC-D691-4E27-9230-82289104FC1B}" dt="2020-08-22T08:19:37.081" v="48" actId="20577"/>
      <pc:docMkLst>
        <pc:docMk/>
      </pc:docMkLst>
      <pc:sldChg chg="addSp delSp modSp mod">
        <pc:chgData name="Matt Carlson" userId="0e792f37f00095d9" providerId="LiveId" clId="{641414FC-D691-4E27-9230-82289104FC1B}" dt="2020-08-22T08:19:37.081" v="48" actId="20577"/>
        <pc:sldMkLst>
          <pc:docMk/>
          <pc:sldMk cId="0" sldId="274"/>
        </pc:sldMkLst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2" creationId="{DA7F0508-898B-4F12-B3AA-66F01181722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3" creationId="{99510C70-7253-4461-A071-A9EDABEFC1B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4" creationId="{C280DA6D-0C7D-49CE-869A-2D304299130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6" creationId="{DAF08B0C-E348-4701-AD1E-07881541C95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7" creationId="{4C71D0A0-5347-4778-90C6-AE7766F033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8" creationId="{3D021DB5-1EEE-42CD-8813-A5A8923E02C2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90" creationId="{EDD20716-2890-47C4-9B2E-2A0514A18C5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6" creationId="{8C4403F4-6805-4D13-93D7-0F3B7260DAC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7" creationId="{9BC8719A-889B-4A75-88EE-7DC8444808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8" creationId="{C4A4C857-3033-483E-B83F-A51DE9D53D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0" creationId="{2519112B-A880-4F36-8E79-CA3DB4D0CC4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1" creationId="{9BDD6358-571E-491A-A318-19648818BA8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3" creationId="{2D27D8A2-E49C-48D2-A565-862BE5188F0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5" creationId="{57C6F9CD-2CB3-4516-A589-09814A27D7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1" creationId="{27E55D3B-B753-4DE1-8BAD-16594004CCC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3" creationId="{75888DF8-5FF0-4143-B95B-D541D7F0390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4" creationId="{5A4CB1D7-D031-46A0-B7DE-2DC64EAA7F3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5" creationId="{E050C616-E609-42DC-A6BF-9B37EAEF68A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7" creationId="{1CDD66C8-210F-4E82-839E-EE60D488AC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8" creationId="{7E66343A-30A3-40D2-8CBE-34549A9F85E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9" creationId="{147E355F-5C79-458E-9087-34B805C889B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1" creationId="{6226A551-DB15-4535-AB35-84AA30D3285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2" creationId="{1DA03075-A7D4-460C-B854-39FF06E423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3" creationId="{65FC97AA-CF67-4642-8A88-D5B737993AC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5" creationId="{2EE4A564-1757-4224-BCE4-5D583F510E7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7" creationId="{201E1600-46E1-41DB-8FA2-532F666952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8" creationId="{2311DAE5-F18D-43C5-A90A-E8EACFE3BD3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9" creationId="{108BB443-524B-4DFE-8144-792FD693597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0" creationId="{04392A5B-D94D-4640-A8EA-BDACFB65E1D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1" creationId="{B0610FB1-3580-444B-82EE-645EE6C9D860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2" creationId="{B92FF98F-CBB6-422B-A7DE-27D40897FA45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3" creationId="{DCB5696B-0D0F-4317-ACA5-E0653A24ACD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5" creationId="{41D30326-9724-4719-893B-67DC1595745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6" creationId="{05D3D8C1-1319-451D-81DA-3494E15DE70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7" creationId="{21554106-0479-476C-B01D-4AE7401FE75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9" creationId="{4F00D3B3-AF49-4F44-A6D7-29CD6E8AC6C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0" creationId="{53F3C722-1965-4573-8876-8CB9FBB5DBA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1" creationId="{A2AF5EFF-A85C-42C5-A70F-FDBF8E9CE32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2" creationId="{6432F2FC-13E1-4AF2-9B68-B6F7E43C21CD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3" creationId="{8F7B03FA-06EA-405A-810C-A18931F2848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4" creationId="{A65768AB-AC1D-406D-ADB0-5B534757FA11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5" creationId="{E84DE86B-5D4B-4233-B83D-5B2D383BF70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8" creationId="{9DA175E0-DE82-40F2-8ADE-6766931B73D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9" creationId="{B7344378-5F40-4207-9F5B-24F6C75E3BA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0" creationId="{A5F0383D-380C-48DC-8F77-81B6E1912A7C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1" creationId="{AD669BCE-0EFA-422B-9068-6CA2EDF8169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2" creationId="{6F142A5D-DFC7-4E0B-AF26-8D8FFC57EA6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4" creationId="{C732ACBC-766F-4C3A-B7F6-A63DFE0FADF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5" creationId="{8F6918E7-ED6D-4E29-B4AE-C880746EA83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6" creationId="{F18C998A-A922-46D1-B6B0-268F85C7AC8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8" creationId="{39984B41-77EB-4FA1-980C-B77B2A257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9" creationId="{F2740E50-58EF-4D3C-9E3D-956656F1704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1" creationId="{65CB7495-0F74-4BD9-8FCD-FECC566614E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2" creationId="{8CDA588B-3F84-47C9-83C1-A160D2FE41A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3" creationId="{0B4FA68C-2A90-4771-B42C-4FEBD53C045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5" creationId="{5DD173A9-761B-4A50-B41B-A7C6D02FA0A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6" creationId="{39853B14-40BD-474C-BEA2-4D3E795335C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7" creationId="{9B20D802-D2F6-432A-AB49-23D4416DAA5E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68" creationId="{60BEA9AC-6880-4833-9749-0D9B6ECE01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0" creationId="{61799BE6-BA81-4B45-89CD-AFCC72DBA3A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1" creationId="{112CEEB1-E83F-4D69-AF98-36C361C2C38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3" creationId="{697B94F3-414D-40ED-9B44-6C09E4B2171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4" creationId="{06088B46-C0E0-43C8-A7FD-DB26D4BDC7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5" creationId="{7EB71BF0-A15D-49EA-B1F0-3D2B911C42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7" creationId="{CCED3003-2B01-4637-93B0-CD0E7A6F6B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8" creationId="{FCFE9192-72E5-476E-A5F5-8D196317FCC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9" creationId="{E7078321-9A2F-4B81-A7EB-821B7AF4209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1" creationId="{1C7FA986-C261-4B3C-BA50-1FD0A9F2A75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2" creationId="{4AE79219-B3E5-48AF-A0F2-E3613385C0E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3" creationId="{FE936810-D80D-4F9F-B74C-C167078F001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5" creationId="{DADC74FF-2819-4A45-822E-3E36416ED4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6" creationId="{7E59261D-534A-4B5A-9A26-0E89CFF5A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7" creationId="{09E83916-8B1A-4B82-AD7D-51C38EE8957B}"/>
          </ac:spMkLst>
        </pc:spChg>
        <pc:spChg chg="add mod">
          <ac:chgData name="Matt Carlson" userId="0e792f37f00095d9" providerId="LiveId" clId="{641414FC-D691-4E27-9230-82289104FC1B}" dt="2020-08-22T08:18:20.498" v="30" actId="20577"/>
          <ac:spMkLst>
            <pc:docMk/>
            <pc:sldMk cId="0" sldId="274"/>
            <ac:spMk id="188" creationId="{7E1B4004-057A-4569-BED0-E30F86B01D7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89" creationId="{ABE079E0-879E-42D2-9E94-76365FC43B75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0" creationId="{25ED4172-31EB-4722-A480-B190DC4A2A5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2" creationId="{958F1B6E-9FE3-4D49-9844-6E07A5552A1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3" creationId="{8B92093C-11DE-4A8E-AE44-AE53E52FE9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4" creationId="{C6771EC2-C3D4-4975-83DF-A71DB301E73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5" creationId="{D761C4C2-B725-462D-939B-93A145D9146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7" creationId="{E48396EB-4B6C-45DD-8311-1CD140D7A41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8" creationId="{D317278E-56A9-40B0-BC2F-65B577C5584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0" creationId="{164EB23E-716D-4176-8C0C-16A9F8C48CE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1" creationId="{0704AD2A-BED9-4613-8EF2-75782137767D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2" creationId="{579FC3DF-A174-4226-A3F4-732179538437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3" creationId="{6C70B3D9-71EE-49F5-8B28-830188A3A9F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4" creationId="{7C7E703C-DF62-48E5-A9CD-563541E8A87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212" creationId="{6546E4E1-B5F4-43F9-A9AA-BF06B21917C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301" creationId="{1DE3FA26-111F-4C3F-B632-9FF3E2B26BC1}"/>
          </ac:spMkLst>
        </pc:s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1" creationId="{3C7F753F-5426-4EFB-8E10-A948B9FB6294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5" creationId="{541BB2FA-B5EF-402A-81EC-1C8C6D2632E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2" creationId="{300CAAE7-1B4A-4C09-B395-232E73128A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93" creationId="{A5CC016C-226A-414F-979E-E94E805BBAD1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9" creationId="{1AD67418-391F-4908-B671-719DA58C3EE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02" creationId="{AAB8D915-DDB2-44D5-BB98-E94C8B7B1A4E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04" creationId="{32AE4B55-1609-40B6-B79C-CFE9E1004843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06" creationId="{7818B4A6-996F-44BE-9FC3-7434FF26A73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16" creationId="{D50242D3-3824-45A2-A40C-94FFBE40770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0" creationId="{FCD61B48-39E8-432E-94C5-BF31560AE97E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4" creationId="{7179CAA9-1142-4395-9EA5-D1D5FAFF24E0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26" creationId="{D2BBA993-F127-42E9-ADD2-9B63E8361BF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4" creationId="{2BD8B156-F191-4B81-9638-2C9D02A5731D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8" creationId="{819F0554-C67A-44C4-8BE5-45106B7290F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46" creationId="{2EA226DE-C516-4F55-86E0-94D119A05647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47" creationId="{5909E9AF-2BCE-4509-8A4B-FB3EBD97CD5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3" creationId="{D2B31DD3-8173-41E8-95D4-EE53BDC5EFD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7" creationId="{373A13F8-36A7-4538-8491-D96FA805D38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0" creationId="{1B17CF95-2D45-4695-9933-3F94E558B9A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4" creationId="{99641A51-0A0B-42B0-8C67-B9337E2293AC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9" creationId="{B0021C10-3067-4929-A7F1-7AF8C0D49A9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2" creationId="{8DC6BA1C-3D18-4C37-B021-F2064D9725D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6" creationId="{4AF9F0EA-8566-4F41-B15F-7893ECDF94F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0" creationId="{569A3788-8E80-4520-9099-BF984610BE3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4" creationId="{D88D3410-2FB2-4A8A-9390-FDFFBDB5601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1" creationId="{776B76DB-09FE-4DFA-BD6D-2D1D88911EF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6" creationId="{B10C860B-CFA3-412B-B7B5-1B4D00EEFF9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9" creationId="{9AFC1E8E-4FA3-44C1-A6A1-3184C3C0A49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09" creationId="{6BE82411-1C46-4E0F-BBB3-371B200AF89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3" creationId="{B53AFA4A-A856-44F0-AACF-9650D8C4890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8" creationId="{F8E2ADFB-56DE-4F4B-B57F-8074372D8F24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39" creationId="{D696F2F3-4117-472D-8EB5-97BF53711E0A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40" creationId="{B73267DA-DF6A-4F4E-8655-496BF8B2B0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57" creationId="{AEBB5EE9-E143-445A-A7AE-E4ABFD65175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61" creationId="{E8D1F228-31D8-4961-B895-6F6484DF1F1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3" creationId="{E6AD1DD3-2607-4B4E-A017-49869A5A2F0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7" creationId="{73E01DF7-780B-4230-A6EB-F7B93ECEDD8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1" creationId="{4A5DDD30-BECE-4947-BFF2-591B836F106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5" creationId="{A6F7F7EF-4C55-4920-8F4B-6080F6E941F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3" creationId="{89BB6CB0-D7B3-4989-8E3B-1A184E5F28BE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7" creationId="{0A7123DA-C432-46D5-9108-89E0BE1AC674}"/>
          </ac:grpSpMkLst>
        </pc:grpChg>
        <pc:graphicFrameChg chg="mod modGraphic">
          <ac:chgData name="Matt Carlson" userId="0e792f37f00095d9" providerId="LiveId" clId="{641414FC-D691-4E27-9230-82289104FC1B}" dt="2020-08-22T08:19:37.081" v="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89" creationId="{51C9CDD5-5237-4179-9DA2-4E3A36DC75B8}"/>
          </ac:cxnSpMkLst>
        </pc:cxn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91" creationId="{5A1BB2DE-8D7D-406D-9053-FE2F60A5ED7A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112" creationId="{707523EC-C7BE-4E14-963C-2B666411AA95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89" creationId="{CFBC1E30-7BBF-419E-B6DA-330894194E60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0" creationId="{A82CDFFD-321A-4647-B161-9B740E438954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1" creationId="{0C77D786-4404-4563-AC7B-FE3F3F615467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2" creationId="{EED9F1DF-408C-41A3-84BC-AB4F5E4A3A69}"/>
          </ac:cxnSpMkLst>
        </pc:cxnChg>
      </pc:sldChg>
    </pc:docChg>
  </pc:docChgLst>
  <pc:docChgLst>
    <pc:chgData name="Matt Carlson" userId="0e792f37f00095d9" providerId="LiveId" clId="{04F37EE8-5036-4D57-B839-F03BDEE081F9}"/>
    <pc:docChg chg="modSld">
      <pc:chgData name="Matt Carlson" userId="0e792f37f00095d9" providerId="LiveId" clId="{04F37EE8-5036-4D57-B839-F03BDEE081F9}" dt="2020-07-25T07:10:54.345" v="39" actId="20577"/>
      <pc:docMkLst>
        <pc:docMk/>
      </pc:docMkLst>
      <pc:sldChg chg="modSp mod">
        <pc:chgData name="Matt Carlson" userId="0e792f37f00095d9" providerId="LiveId" clId="{04F37EE8-5036-4D57-B839-F03BDEE081F9}" dt="2020-07-25T07:10:54.345" v="39" actId="20577"/>
        <pc:sldMkLst>
          <pc:docMk/>
          <pc:sldMk cId="0" sldId="274"/>
        </pc:sldMkLst>
        <pc:graphicFrameChg chg="mod modGraphic">
          <ac:chgData name="Matt Carlson" userId="0e792f37f00095d9" providerId="LiveId" clId="{04F37EE8-5036-4D57-B839-F03BDEE081F9}" dt="2020-07-25T07:10:54.345" v="3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22.08.2020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1374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Inside Out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touching lower mark,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 (fort).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32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160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Group 292">
            <a:extLst>
              <a:ext uri="{FF2B5EF4-FFF2-40B4-BE49-F238E27FC236}">
                <a16:creationId xmlns:a16="http://schemas.microsoft.com/office/drawing/2014/main" id="{3C7F753F-5426-4EFB-8E10-A948B9FB62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2000" y="3237107"/>
            <a:ext cx="222250" cy="858838"/>
            <a:chOff x="384" y="816"/>
            <a:chExt cx="140" cy="541"/>
          </a:xfrm>
        </p:grpSpPr>
        <p:sp>
          <p:nvSpPr>
            <p:cNvPr id="82" name="Line 293">
              <a:extLst>
                <a:ext uri="{FF2B5EF4-FFF2-40B4-BE49-F238E27FC236}">
                  <a16:creationId xmlns:a16="http://schemas.microsoft.com/office/drawing/2014/main" id="{DA7F0508-898B-4F12-B3AA-66F011817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4">
              <a:extLst>
                <a:ext uri="{FF2B5EF4-FFF2-40B4-BE49-F238E27FC236}">
                  <a16:creationId xmlns:a16="http://schemas.microsoft.com/office/drawing/2014/main" id="{99510C70-7253-4461-A071-A9EDABEFC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5">
              <a:extLst>
                <a:ext uri="{FF2B5EF4-FFF2-40B4-BE49-F238E27FC236}">
                  <a16:creationId xmlns:a16="http://schemas.microsoft.com/office/drawing/2014/main" id="{C280DA6D-0C7D-49CE-869A-2D30429913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2">
            <a:extLst>
              <a:ext uri="{FF2B5EF4-FFF2-40B4-BE49-F238E27FC236}">
                <a16:creationId xmlns:a16="http://schemas.microsoft.com/office/drawing/2014/main" id="{541BB2FA-B5EF-402A-81EC-1C8C6D263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0112" y="3767519"/>
            <a:ext cx="222250" cy="858838"/>
            <a:chOff x="384" y="816"/>
            <a:chExt cx="140" cy="541"/>
          </a:xfrm>
        </p:grpSpPr>
        <p:sp>
          <p:nvSpPr>
            <p:cNvPr id="86" name="Line 293">
              <a:extLst>
                <a:ext uri="{FF2B5EF4-FFF2-40B4-BE49-F238E27FC236}">
                  <a16:creationId xmlns:a16="http://schemas.microsoft.com/office/drawing/2014/main" id="{DAF08B0C-E348-4701-AD1E-07881541C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94">
              <a:extLst>
                <a:ext uri="{FF2B5EF4-FFF2-40B4-BE49-F238E27FC236}">
                  <a16:creationId xmlns:a16="http://schemas.microsoft.com/office/drawing/2014/main" id="{4C71D0A0-5347-4778-90C6-AE7766F03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95">
              <a:extLst>
                <a:ext uri="{FF2B5EF4-FFF2-40B4-BE49-F238E27FC236}">
                  <a16:creationId xmlns:a16="http://schemas.microsoft.com/office/drawing/2014/main" id="{3D021DB5-1EEE-42CD-8813-A5A8923E02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C9CDD5-5237-4179-9DA2-4E3A36DC75B8}"/>
              </a:ext>
            </a:extLst>
          </p:cNvPr>
          <p:cNvCxnSpPr/>
          <p:nvPr/>
        </p:nvCxnSpPr>
        <p:spPr>
          <a:xfrm>
            <a:off x="1578085" y="8392019"/>
            <a:ext cx="12498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D20716-2890-47C4-9B2E-2A0514A18C59}"/>
              </a:ext>
            </a:extLst>
          </p:cNvPr>
          <p:cNvSpPr txBox="1"/>
          <p:nvPr/>
        </p:nvSpPr>
        <p:spPr>
          <a:xfrm rot="16200000">
            <a:off x="1375916" y="8216155"/>
            <a:ext cx="40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xx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1BB2DE-8D7D-406D-9053-FE2F60A5ED7A}"/>
              </a:ext>
            </a:extLst>
          </p:cNvPr>
          <p:cNvCxnSpPr>
            <a:stCxn id="90" idx="3"/>
            <a:endCxn id="90" idx="1"/>
          </p:cNvCxnSpPr>
          <p:nvPr/>
        </p:nvCxnSpPr>
        <p:spPr>
          <a:xfrm>
            <a:off x="1578085" y="8183263"/>
            <a:ext cx="0" cy="40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29">
            <a:extLst>
              <a:ext uri="{FF2B5EF4-FFF2-40B4-BE49-F238E27FC236}">
                <a16:creationId xmlns:a16="http://schemas.microsoft.com/office/drawing/2014/main" id="{300CAAE7-1B4A-4C09-B395-232E73128A66}"/>
              </a:ext>
            </a:extLst>
          </p:cNvPr>
          <p:cNvGrpSpPr>
            <a:grpSpLocks/>
          </p:cNvGrpSpPr>
          <p:nvPr/>
        </p:nvGrpSpPr>
        <p:grpSpPr bwMode="auto">
          <a:xfrm>
            <a:off x="1533834" y="3404875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8C4403F4-6805-4D13-93D7-0F3B7260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9BC8719A-889B-4A75-88EE-7DC844480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4A4C857-3033-483E-B83F-A51DE9D53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D67418-391F-4908-B671-719DA58C3EEB}"/>
              </a:ext>
            </a:extLst>
          </p:cNvPr>
          <p:cNvGrpSpPr/>
          <p:nvPr/>
        </p:nvGrpSpPr>
        <p:grpSpPr>
          <a:xfrm>
            <a:off x="2287819" y="6219548"/>
            <a:ext cx="305098" cy="1173927"/>
            <a:chOff x="2402515" y="4644261"/>
            <a:chExt cx="305098" cy="1173927"/>
          </a:xfrm>
        </p:grpSpPr>
        <p:sp>
          <p:nvSpPr>
            <p:cNvPr id="100" name="AutoShape 673">
              <a:extLst>
                <a:ext uri="{FF2B5EF4-FFF2-40B4-BE49-F238E27FC236}">
                  <a16:creationId xmlns:a16="http://schemas.microsoft.com/office/drawing/2014/main" id="{2519112B-A880-4F36-8E79-CA3DB4D0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01" name="AutoShape 673">
              <a:extLst>
                <a:ext uri="{FF2B5EF4-FFF2-40B4-BE49-F238E27FC236}">
                  <a16:creationId xmlns:a16="http://schemas.microsoft.com/office/drawing/2014/main" id="{9BDD6358-571E-491A-A318-19648818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AB8D915-DDB2-44D5-BB98-E94C8B7B1A4E}"/>
              </a:ext>
            </a:extLst>
          </p:cNvPr>
          <p:cNvGrpSpPr/>
          <p:nvPr/>
        </p:nvGrpSpPr>
        <p:grpSpPr>
          <a:xfrm>
            <a:off x="1506480" y="7044051"/>
            <a:ext cx="1256735" cy="1129649"/>
            <a:chOff x="533400" y="4585351"/>
            <a:chExt cx="1905000" cy="1129649"/>
          </a:xfrm>
        </p:grpSpPr>
        <p:sp>
          <p:nvSpPr>
            <p:cNvPr id="103" name="Rectangle 49">
              <a:extLst>
                <a:ext uri="{FF2B5EF4-FFF2-40B4-BE49-F238E27FC236}">
                  <a16:creationId xmlns:a16="http://schemas.microsoft.com/office/drawing/2014/main" id="{2D27D8A2-E49C-48D2-A565-862BE518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104" name="Group 61">
              <a:extLst>
                <a:ext uri="{FF2B5EF4-FFF2-40B4-BE49-F238E27FC236}">
                  <a16:creationId xmlns:a16="http://schemas.microsoft.com/office/drawing/2014/main" id="{32AE4B55-1609-40B6-B79C-CFE9E1004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05" name="Freeform 62">
                <a:extLst>
                  <a:ext uri="{FF2B5EF4-FFF2-40B4-BE49-F238E27FC236}">
                    <a16:creationId xmlns:a16="http://schemas.microsoft.com/office/drawing/2014/main" id="{57C6F9CD-2CB3-4516-A589-09814A27D7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63">
                <a:extLst>
                  <a:ext uri="{FF2B5EF4-FFF2-40B4-BE49-F238E27FC236}">
                    <a16:creationId xmlns:a16="http://schemas.microsoft.com/office/drawing/2014/main" id="{27E55D3B-B753-4DE1-8BAD-16594004C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64">
                <a:extLst>
                  <a:ext uri="{FF2B5EF4-FFF2-40B4-BE49-F238E27FC236}">
                    <a16:creationId xmlns:a16="http://schemas.microsoft.com/office/drawing/2014/main" id="{75888DF8-5FF0-4143-B95B-D541D7F03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65">
                <a:extLst>
                  <a:ext uri="{FF2B5EF4-FFF2-40B4-BE49-F238E27FC236}">
                    <a16:creationId xmlns:a16="http://schemas.microsoft.com/office/drawing/2014/main" id="{5A4CB1D7-D031-46A0-B7DE-2DC64EAA7F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6">
                <a:extLst>
                  <a:ext uri="{FF2B5EF4-FFF2-40B4-BE49-F238E27FC236}">
                    <a16:creationId xmlns:a16="http://schemas.microsoft.com/office/drawing/2014/main" id="{E050C616-E609-42DC-A6BF-9B37EAEF6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D50242D3-3824-45A2-A40C-94FFBE407709}"/>
              </a:ext>
            </a:extLst>
          </p:cNvPr>
          <p:cNvGrpSpPr>
            <a:grpSpLocks/>
          </p:cNvGrpSpPr>
          <p:nvPr/>
        </p:nvGrpSpPr>
        <p:grpSpPr bwMode="auto">
          <a:xfrm>
            <a:off x="1977585" y="3438213"/>
            <a:ext cx="287338" cy="757238"/>
            <a:chOff x="527" y="261"/>
            <a:chExt cx="181" cy="477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1CDD66C8-210F-4E82-839E-EE60D488A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7E66343A-30A3-40D2-8CBE-34549A9F8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47E355F-5C79-458E-9087-34B805C8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6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0" name="Group 29">
            <a:extLst>
              <a:ext uri="{FF2B5EF4-FFF2-40B4-BE49-F238E27FC236}">
                <a16:creationId xmlns:a16="http://schemas.microsoft.com/office/drawing/2014/main" id="{FCD61B48-39E8-432E-94C5-BF31560AE97E}"/>
              </a:ext>
            </a:extLst>
          </p:cNvPr>
          <p:cNvGrpSpPr>
            <a:grpSpLocks/>
          </p:cNvGrpSpPr>
          <p:nvPr/>
        </p:nvGrpSpPr>
        <p:grpSpPr bwMode="auto">
          <a:xfrm>
            <a:off x="2476061" y="3404874"/>
            <a:ext cx="287338" cy="790575"/>
            <a:chOff x="528" y="240"/>
            <a:chExt cx="181" cy="498"/>
          </a:xfrm>
        </p:grpSpPr>
        <p:sp>
          <p:nvSpPr>
            <p:cNvPr id="121" name="Line 30">
              <a:extLst>
                <a:ext uri="{FF2B5EF4-FFF2-40B4-BE49-F238E27FC236}">
                  <a16:creationId xmlns:a16="http://schemas.microsoft.com/office/drawing/2014/main" id="{6226A551-DB15-4535-AB35-84AA30D3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1">
              <a:extLst>
                <a:ext uri="{FF2B5EF4-FFF2-40B4-BE49-F238E27FC236}">
                  <a16:creationId xmlns:a16="http://schemas.microsoft.com/office/drawing/2014/main" id="{1DA03075-A7D4-460C-B854-39FF06E4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65FC97AA-CF67-4642-8A88-D5B73799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79CAA9-1142-4395-9EA5-D1D5FAFF24E0}"/>
              </a:ext>
            </a:extLst>
          </p:cNvPr>
          <p:cNvGrpSpPr/>
          <p:nvPr/>
        </p:nvGrpSpPr>
        <p:grpSpPr>
          <a:xfrm>
            <a:off x="1506480" y="8350302"/>
            <a:ext cx="1313387" cy="1129649"/>
            <a:chOff x="533400" y="4585351"/>
            <a:chExt cx="1905000" cy="1129649"/>
          </a:xfrm>
        </p:grpSpPr>
        <p:sp>
          <p:nvSpPr>
            <p:cNvPr id="125" name="Rectangle 49">
              <a:extLst>
                <a:ext uri="{FF2B5EF4-FFF2-40B4-BE49-F238E27FC236}">
                  <a16:creationId xmlns:a16="http://schemas.microsoft.com/office/drawing/2014/main" id="{2EE4A564-1757-4224-BCE4-5D583F51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6" name="Group 61">
              <a:extLst>
                <a:ext uri="{FF2B5EF4-FFF2-40B4-BE49-F238E27FC236}">
                  <a16:creationId xmlns:a16="http://schemas.microsoft.com/office/drawing/2014/main" id="{D2BBA993-F127-42E9-ADD2-9B63E8361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27" name="Freeform 62">
                <a:extLst>
                  <a:ext uri="{FF2B5EF4-FFF2-40B4-BE49-F238E27FC236}">
                    <a16:creationId xmlns:a16="http://schemas.microsoft.com/office/drawing/2014/main" id="{201E1600-46E1-41DB-8FA2-532F666952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3">
                <a:extLst>
                  <a:ext uri="{FF2B5EF4-FFF2-40B4-BE49-F238E27FC236}">
                    <a16:creationId xmlns:a16="http://schemas.microsoft.com/office/drawing/2014/main" id="{2311DAE5-F18D-43C5-A90A-E8EACFE3B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4">
                <a:extLst>
                  <a:ext uri="{FF2B5EF4-FFF2-40B4-BE49-F238E27FC236}">
                    <a16:creationId xmlns:a16="http://schemas.microsoft.com/office/drawing/2014/main" id="{108BB443-524B-4DFE-8144-792FD693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65">
                <a:extLst>
                  <a:ext uri="{FF2B5EF4-FFF2-40B4-BE49-F238E27FC236}">
                    <a16:creationId xmlns:a16="http://schemas.microsoft.com/office/drawing/2014/main" id="{04392A5B-D94D-4640-A8EA-BDACFB65E1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66">
                <a:extLst>
                  <a:ext uri="{FF2B5EF4-FFF2-40B4-BE49-F238E27FC236}">
                    <a16:creationId xmlns:a16="http://schemas.microsoft.com/office/drawing/2014/main" id="{B0610FB1-3580-444B-82EE-645EE6C9D8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Freeform 33">
            <a:extLst>
              <a:ext uri="{FF2B5EF4-FFF2-40B4-BE49-F238E27FC236}">
                <a16:creationId xmlns:a16="http://schemas.microsoft.com/office/drawing/2014/main" id="{B92FF98F-CBB6-422B-A7DE-27D40897FA45}"/>
              </a:ext>
            </a:extLst>
          </p:cNvPr>
          <p:cNvSpPr>
            <a:spLocks/>
          </p:cNvSpPr>
          <p:nvPr/>
        </p:nvSpPr>
        <p:spPr bwMode="auto">
          <a:xfrm flipH="1">
            <a:off x="2769818" y="7023214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3">
            <a:extLst>
              <a:ext uri="{FF2B5EF4-FFF2-40B4-BE49-F238E27FC236}">
                <a16:creationId xmlns:a16="http://schemas.microsoft.com/office/drawing/2014/main" id="{DCB5696B-0D0F-4317-ACA5-E0653A24ACDF}"/>
              </a:ext>
            </a:extLst>
          </p:cNvPr>
          <p:cNvSpPr>
            <a:spLocks/>
          </p:cNvSpPr>
          <p:nvPr/>
        </p:nvSpPr>
        <p:spPr bwMode="auto">
          <a:xfrm flipH="1">
            <a:off x="2793032" y="8117668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2BD8B156-F191-4B81-9638-2C9D02A5731D}"/>
              </a:ext>
            </a:extLst>
          </p:cNvPr>
          <p:cNvGrpSpPr>
            <a:grpSpLocks/>
          </p:cNvGrpSpPr>
          <p:nvPr/>
        </p:nvGrpSpPr>
        <p:grpSpPr bwMode="auto">
          <a:xfrm>
            <a:off x="2626149" y="5343363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41D30326-9724-4719-893B-67DC1595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05D3D8C1-1319-451D-81DA-3494E15D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1554106-0479-476C-B01D-4AE7401F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819F0554-C67A-44C4-8BE5-45106B7290F2}"/>
              </a:ext>
            </a:extLst>
          </p:cNvPr>
          <p:cNvGrpSpPr>
            <a:grpSpLocks/>
          </p:cNvGrpSpPr>
          <p:nvPr/>
        </p:nvGrpSpPr>
        <p:grpSpPr bwMode="auto">
          <a:xfrm>
            <a:off x="3011892" y="3253776"/>
            <a:ext cx="287338" cy="727075"/>
            <a:chOff x="527" y="280"/>
            <a:chExt cx="181" cy="45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4F00D3B3-AF49-4F44-A6D7-29CD6E8A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53F3C722-1965-4573-8876-8CB9FBB5D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6432F2FC-13E1-4AF2-9B68-B6F7E43C2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8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88">
            <a:extLst>
              <a:ext uri="{FF2B5EF4-FFF2-40B4-BE49-F238E27FC236}">
                <a16:creationId xmlns:a16="http://schemas.microsoft.com/office/drawing/2014/main" id="{5909E9AF-2BCE-4509-8A4B-FB3EBD97CD5B}"/>
              </a:ext>
            </a:extLst>
          </p:cNvPr>
          <p:cNvGrpSpPr>
            <a:grpSpLocks/>
          </p:cNvGrpSpPr>
          <p:nvPr/>
        </p:nvGrpSpPr>
        <p:grpSpPr bwMode="auto">
          <a:xfrm>
            <a:off x="4621182" y="3677639"/>
            <a:ext cx="222250" cy="858838"/>
            <a:chOff x="384" y="816"/>
            <a:chExt cx="140" cy="541"/>
          </a:xfrm>
        </p:grpSpPr>
        <p:sp>
          <p:nvSpPr>
            <p:cNvPr id="148" name="Line 289">
              <a:extLst>
                <a:ext uri="{FF2B5EF4-FFF2-40B4-BE49-F238E27FC236}">
                  <a16:creationId xmlns:a16="http://schemas.microsoft.com/office/drawing/2014/main" id="{9DA175E0-DE82-40F2-8ADE-6766931B7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0">
              <a:extLst>
                <a:ext uri="{FF2B5EF4-FFF2-40B4-BE49-F238E27FC236}">
                  <a16:creationId xmlns:a16="http://schemas.microsoft.com/office/drawing/2014/main" id="{B7344378-5F40-4207-9F5B-24F6C75E3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1">
              <a:extLst>
                <a:ext uri="{FF2B5EF4-FFF2-40B4-BE49-F238E27FC236}">
                  <a16:creationId xmlns:a16="http://schemas.microsoft.com/office/drawing/2014/main" id="{A5F0383D-380C-48DC-8F77-81B6E1912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D669BCE-0EFA-422B-9068-6CA2EDF81698}"/>
              </a:ext>
            </a:extLst>
          </p:cNvPr>
          <p:cNvSpPr/>
          <p:nvPr/>
        </p:nvSpPr>
        <p:spPr>
          <a:xfrm>
            <a:off x="1726933" y="7164811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F142A5D-DFC7-4E0B-AF26-8D8FFC57EA69}"/>
              </a:ext>
            </a:extLst>
          </p:cNvPr>
          <p:cNvSpPr/>
          <p:nvPr/>
        </p:nvSpPr>
        <p:spPr>
          <a:xfrm>
            <a:off x="2345198" y="7179049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D2B31DD3-8173-41E8-95D4-EE53BDC5EFDB}"/>
              </a:ext>
            </a:extLst>
          </p:cNvPr>
          <p:cNvGrpSpPr>
            <a:grpSpLocks/>
          </p:cNvGrpSpPr>
          <p:nvPr/>
        </p:nvGrpSpPr>
        <p:grpSpPr bwMode="auto">
          <a:xfrm>
            <a:off x="5601579" y="4306069"/>
            <a:ext cx="222250" cy="858838"/>
            <a:chOff x="384" y="816"/>
            <a:chExt cx="140" cy="541"/>
          </a:xfrm>
        </p:grpSpPr>
        <p:sp>
          <p:nvSpPr>
            <p:cNvPr id="154" name="Line 289">
              <a:extLst>
                <a:ext uri="{FF2B5EF4-FFF2-40B4-BE49-F238E27FC236}">
                  <a16:creationId xmlns:a16="http://schemas.microsoft.com/office/drawing/2014/main" id="{C732ACBC-766F-4C3A-B7F6-A63DFE0FA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>
              <a:extLst>
                <a:ext uri="{FF2B5EF4-FFF2-40B4-BE49-F238E27FC236}">
                  <a16:creationId xmlns:a16="http://schemas.microsoft.com/office/drawing/2014/main" id="{8F6918E7-ED6D-4E29-B4AE-C880746EA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F18C998A-A922-46D1-B6B0-268F85C7A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88">
            <a:extLst>
              <a:ext uri="{FF2B5EF4-FFF2-40B4-BE49-F238E27FC236}">
                <a16:creationId xmlns:a16="http://schemas.microsoft.com/office/drawing/2014/main" id="{373A13F8-36A7-4538-8491-D96FA805D38F}"/>
              </a:ext>
            </a:extLst>
          </p:cNvPr>
          <p:cNvGrpSpPr>
            <a:grpSpLocks/>
          </p:cNvGrpSpPr>
          <p:nvPr/>
        </p:nvGrpSpPr>
        <p:grpSpPr bwMode="auto">
          <a:xfrm>
            <a:off x="5125096" y="4260278"/>
            <a:ext cx="204788" cy="454025"/>
            <a:chOff x="391" y="1071"/>
            <a:chExt cx="129" cy="286"/>
          </a:xfrm>
        </p:grpSpPr>
        <p:sp>
          <p:nvSpPr>
            <p:cNvPr id="158" name="Line 289">
              <a:extLst>
                <a:ext uri="{FF2B5EF4-FFF2-40B4-BE49-F238E27FC236}">
                  <a16:creationId xmlns:a16="http://schemas.microsoft.com/office/drawing/2014/main" id="{39984B41-77EB-4FA1-980C-B77B2A257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F2740E50-58EF-4D3C-9E3D-956656F17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288">
            <a:extLst>
              <a:ext uri="{FF2B5EF4-FFF2-40B4-BE49-F238E27FC236}">
                <a16:creationId xmlns:a16="http://schemas.microsoft.com/office/drawing/2014/main" id="{1B17CF95-2D45-4695-9933-3F94E558B9A0}"/>
              </a:ext>
            </a:extLst>
          </p:cNvPr>
          <p:cNvGrpSpPr>
            <a:grpSpLocks/>
          </p:cNvGrpSpPr>
          <p:nvPr/>
        </p:nvGrpSpPr>
        <p:grpSpPr bwMode="auto">
          <a:xfrm>
            <a:off x="5701591" y="5947470"/>
            <a:ext cx="222250" cy="858838"/>
            <a:chOff x="384" y="816"/>
            <a:chExt cx="140" cy="541"/>
          </a:xfrm>
        </p:grpSpPr>
        <p:sp>
          <p:nvSpPr>
            <p:cNvPr id="161" name="Line 289">
              <a:extLst>
                <a:ext uri="{FF2B5EF4-FFF2-40B4-BE49-F238E27FC236}">
                  <a16:creationId xmlns:a16="http://schemas.microsoft.com/office/drawing/2014/main" id="{65CB7495-0F74-4BD9-8FCD-FECC56661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>
              <a:extLst>
                <a:ext uri="{FF2B5EF4-FFF2-40B4-BE49-F238E27FC236}">
                  <a16:creationId xmlns:a16="http://schemas.microsoft.com/office/drawing/2014/main" id="{8CDA588B-3F84-47C9-83C1-A160D2FE4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>
              <a:extLst>
                <a:ext uri="{FF2B5EF4-FFF2-40B4-BE49-F238E27FC236}">
                  <a16:creationId xmlns:a16="http://schemas.microsoft.com/office/drawing/2014/main" id="{0B4FA68C-2A90-4771-B42C-4FEBD53C04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288">
            <a:extLst>
              <a:ext uri="{FF2B5EF4-FFF2-40B4-BE49-F238E27FC236}">
                <a16:creationId xmlns:a16="http://schemas.microsoft.com/office/drawing/2014/main" id="{99641A51-0A0B-42B0-8C67-B9337E2293AC}"/>
              </a:ext>
            </a:extLst>
          </p:cNvPr>
          <p:cNvGrpSpPr>
            <a:grpSpLocks/>
          </p:cNvGrpSpPr>
          <p:nvPr/>
        </p:nvGrpSpPr>
        <p:grpSpPr bwMode="auto">
          <a:xfrm>
            <a:off x="6670351" y="6813539"/>
            <a:ext cx="222250" cy="858838"/>
            <a:chOff x="384" y="816"/>
            <a:chExt cx="140" cy="541"/>
          </a:xfrm>
        </p:grpSpPr>
        <p:sp>
          <p:nvSpPr>
            <p:cNvPr id="165" name="Line 289">
              <a:extLst>
                <a:ext uri="{FF2B5EF4-FFF2-40B4-BE49-F238E27FC236}">
                  <a16:creationId xmlns:a16="http://schemas.microsoft.com/office/drawing/2014/main" id="{5DD173A9-761B-4A50-B41B-A7C6D02FA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0">
              <a:extLst>
                <a:ext uri="{FF2B5EF4-FFF2-40B4-BE49-F238E27FC236}">
                  <a16:creationId xmlns:a16="http://schemas.microsoft.com/office/drawing/2014/main" id="{39853B14-40BD-474C-BEA2-4D3E79533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1">
              <a:extLst>
                <a:ext uri="{FF2B5EF4-FFF2-40B4-BE49-F238E27FC236}">
                  <a16:creationId xmlns:a16="http://schemas.microsoft.com/office/drawing/2014/main" id="{9B20D802-D2F6-432A-AB49-23D4416DAA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" name="Freeform 291">
            <a:extLst>
              <a:ext uri="{FF2B5EF4-FFF2-40B4-BE49-F238E27FC236}">
                <a16:creationId xmlns:a16="http://schemas.microsoft.com/office/drawing/2014/main" id="{60BEA9AC-6880-4833-9749-0D9B6ECE016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107634" y="391896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021C10-3067-4929-A7F1-7AF8C0D49A95}"/>
              </a:ext>
            </a:extLst>
          </p:cNvPr>
          <p:cNvGrpSpPr/>
          <p:nvPr/>
        </p:nvGrpSpPr>
        <p:grpSpPr>
          <a:xfrm>
            <a:off x="5834043" y="6159982"/>
            <a:ext cx="305098" cy="1173927"/>
            <a:chOff x="2402515" y="4644261"/>
            <a:chExt cx="305098" cy="1173927"/>
          </a:xfrm>
        </p:grpSpPr>
        <p:sp>
          <p:nvSpPr>
            <p:cNvPr id="170" name="AutoShape 673">
              <a:extLst>
                <a:ext uri="{FF2B5EF4-FFF2-40B4-BE49-F238E27FC236}">
                  <a16:creationId xmlns:a16="http://schemas.microsoft.com/office/drawing/2014/main" id="{61799BE6-BA81-4B45-89CD-AFCC72DB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71" name="AutoShape 673">
              <a:extLst>
                <a:ext uri="{FF2B5EF4-FFF2-40B4-BE49-F238E27FC236}">
                  <a16:creationId xmlns:a16="http://schemas.microsoft.com/office/drawing/2014/main" id="{112CEEB1-E83F-4D69-AF98-36C361C2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72" name="Group 292">
            <a:extLst>
              <a:ext uri="{FF2B5EF4-FFF2-40B4-BE49-F238E27FC236}">
                <a16:creationId xmlns:a16="http://schemas.microsoft.com/office/drawing/2014/main" id="{8DC6BA1C-3D18-4C37-B021-F2064D9725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3088" y="7533181"/>
            <a:ext cx="222250" cy="858838"/>
            <a:chOff x="384" y="816"/>
            <a:chExt cx="140" cy="541"/>
          </a:xfrm>
        </p:grpSpPr>
        <p:sp>
          <p:nvSpPr>
            <p:cNvPr id="173" name="Line 293">
              <a:extLst>
                <a:ext uri="{FF2B5EF4-FFF2-40B4-BE49-F238E27FC236}">
                  <a16:creationId xmlns:a16="http://schemas.microsoft.com/office/drawing/2014/main" id="{697B94F3-414D-40ED-9B44-6C09E4B21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94">
              <a:extLst>
                <a:ext uri="{FF2B5EF4-FFF2-40B4-BE49-F238E27FC236}">
                  <a16:creationId xmlns:a16="http://schemas.microsoft.com/office/drawing/2014/main" id="{06088B46-C0E0-43C8-A7FD-DB26D4BDC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95">
              <a:extLst>
                <a:ext uri="{FF2B5EF4-FFF2-40B4-BE49-F238E27FC236}">
                  <a16:creationId xmlns:a16="http://schemas.microsoft.com/office/drawing/2014/main" id="{7EB71BF0-A15D-49EA-B1F0-3D2B911C4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2">
            <a:extLst>
              <a:ext uri="{FF2B5EF4-FFF2-40B4-BE49-F238E27FC236}">
                <a16:creationId xmlns:a16="http://schemas.microsoft.com/office/drawing/2014/main" id="{4AF9F0EA-8566-4F41-B15F-7893ECDF94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237" y="6449182"/>
            <a:ext cx="222250" cy="858838"/>
            <a:chOff x="384" y="816"/>
            <a:chExt cx="140" cy="541"/>
          </a:xfrm>
        </p:grpSpPr>
        <p:sp>
          <p:nvSpPr>
            <p:cNvPr id="177" name="Line 293">
              <a:extLst>
                <a:ext uri="{FF2B5EF4-FFF2-40B4-BE49-F238E27FC236}">
                  <a16:creationId xmlns:a16="http://schemas.microsoft.com/office/drawing/2014/main" id="{CCED3003-2B01-4637-93B0-CD0E7A6F6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4">
              <a:extLst>
                <a:ext uri="{FF2B5EF4-FFF2-40B4-BE49-F238E27FC236}">
                  <a16:creationId xmlns:a16="http://schemas.microsoft.com/office/drawing/2014/main" id="{FCFE9192-72E5-476E-A5F5-8D196317F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5">
              <a:extLst>
                <a:ext uri="{FF2B5EF4-FFF2-40B4-BE49-F238E27FC236}">
                  <a16:creationId xmlns:a16="http://schemas.microsoft.com/office/drawing/2014/main" id="{E7078321-9A2F-4B81-A7EB-821B7AF420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92">
            <a:extLst>
              <a:ext uri="{FF2B5EF4-FFF2-40B4-BE49-F238E27FC236}">
                <a16:creationId xmlns:a16="http://schemas.microsoft.com/office/drawing/2014/main" id="{569A3788-8E80-4520-9099-BF984610BE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5650" y="5761817"/>
            <a:ext cx="222250" cy="858838"/>
            <a:chOff x="384" y="816"/>
            <a:chExt cx="140" cy="541"/>
          </a:xfrm>
        </p:grpSpPr>
        <p:sp>
          <p:nvSpPr>
            <p:cNvPr id="181" name="Line 293">
              <a:extLst>
                <a:ext uri="{FF2B5EF4-FFF2-40B4-BE49-F238E27FC236}">
                  <a16:creationId xmlns:a16="http://schemas.microsoft.com/office/drawing/2014/main" id="{1C7FA986-C261-4B3C-BA50-1FD0A9F2A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>
              <a:extLst>
                <a:ext uri="{FF2B5EF4-FFF2-40B4-BE49-F238E27FC236}">
                  <a16:creationId xmlns:a16="http://schemas.microsoft.com/office/drawing/2014/main" id="{4AE79219-B3E5-48AF-A0F2-E3613385C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>
              <a:extLst>
                <a:ext uri="{FF2B5EF4-FFF2-40B4-BE49-F238E27FC236}">
                  <a16:creationId xmlns:a16="http://schemas.microsoft.com/office/drawing/2014/main" id="{FE936810-D80D-4F9F-B74C-C167078F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D88D3410-2FB2-4A8A-9390-FDFFBDB5601B}"/>
              </a:ext>
            </a:extLst>
          </p:cNvPr>
          <p:cNvGrpSpPr>
            <a:grpSpLocks/>
          </p:cNvGrpSpPr>
          <p:nvPr/>
        </p:nvGrpSpPr>
        <p:grpSpPr bwMode="auto">
          <a:xfrm>
            <a:off x="3538389" y="3212501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DADC74FF-2819-4A45-822E-3E36416ED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7E59261D-534A-4B5A-9A26-0E89CFF5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09E83916-8B1A-4B82-AD7D-51C38EE895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E1B4004-057A-4569-BED0-E30F86B01D72}"/>
              </a:ext>
            </a:extLst>
          </p:cNvPr>
          <p:cNvSpPr txBox="1"/>
          <p:nvPr/>
        </p:nvSpPr>
        <p:spPr>
          <a:xfrm>
            <a:off x="1850203" y="7234168"/>
            <a:ext cx="60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 X</a:t>
            </a:r>
          </a:p>
        </p:txBody>
      </p:sp>
      <p:grpSp>
        <p:nvGrpSpPr>
          <p:cNvPr id="191" name="Group 292">
            <a:extLst>
              <a:ext uri="{FF2B5EF4-FFF2-40B4-BE49-F238E27FC236}">
                <a16:creationId xmlns:a16="http://schemas.microsoft.com/office/drawing/2014/main" id="{776B76DB-09FE-4DFA-BD6D-2D1D88911E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6816" y="4457155"/>
            <a:ext cx="222250" cy="858838"/>
            <a:chOff x="384" y="816"/>
            <a:chExt cx="140" cy="541"/>
          </a:xfrm>
        </p:grpSpPr>
        <p:sp>
          <p:nvSpPr>
            <p:cNvPr id="192" name="Line 293">
              <a:extLst>
                <a:ext uri="{FF2B5EF4-FFF2-40B4-BE49-F238E27FC236}">
                  <a16:creationId xmlns:a16="http://schemas.microsoft.com/office/drawing/2014/main" id="{958F1B6E-9FE3-4D49-9844-6E07A5552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294">
              <a:extLst>
                <a:ext uri="{FF2B5EF4-FFF2-40B4-BE49-F238E27FC236}">
                  <a16:creationId xmlns:a16="http://schemas.microsoft.com/office/drawing/2014/main" id="{C6771EC2-C3D4-4975-83DF-A71DB301E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95">
              <a:extLst>
                <a:ext uri="{FF2B5EF4-FFF2-40B4-BE49-F238E27FC236}">
                  <a16:creationId xmlns:a16="http://schemas.microsoft.com/office/drawing/2014/main" id="{D761C4C2-B725-462D-939B-93A145D914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10C860B-CFA3-412B-B7B5-1B4D00EEFF99}"/>
              </a:ext>
            </a:extLst>
          </p:cNvPr>
          <p:cNvGrpSpPr/>
          <p:nvPr/>
        </p:nvGrpSpPr>
        <p:grpSpPr>
          <a:xfrm>
            <a:off x="584218" y="4659142"/>
            <a:ext cx="305098" cy="1173927"/>
            <a:chOff x="2402515" y="4644261"/>
            <a:chExt cx="305098" cy="1173927"/>
          </a:xfrm>
        </p:grpSpPr>
        <p:sp>
          <p:nvSpPr>
            <p:cNvPr id="197" name="AutoShape 673">
              <a:extLst>
                <a:ext uri="{FF2B5EF4-FFF2-40B4-BE49-F238E27FC236}">
                  <a16:creationId xmlns:a16="http://schemas.microsoft.com/office/drawing/2014/main" id="{E48396EB-4B6C-45DD-8311-1CD140D7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98" name="AutoShape 673">
              <a:extLst>
                <a:ext uri="{FF2B5EF4-FFF2-40B4-BE49-F238E27FC236}">
                  <a16:creationId xmlns:a16="http://schemas.microsoft.com/office/drawing/2014/main" id="{D317278E-56A9-40B0-BC2F-65B577C5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FC1E8E-4FA3-44C1-A6A1-3184C3C0A492}"/>
              </a:ext>
            </a:extLst>
          </p:cNvPr>
          <p:cNvGrpSpPr/>
          <p:nvPr/>
        </p:nvGrpSpPr>
        <p:grpSpPr>
          <a:xfrm>
            <a:off x="3020099" y="7398982"/>
            <a:ext cx="305098" cy="1173927"/>
            <a:chOff x="2402515" y="4644261"/>
            <a:chExt cx="305098" cy="1173927"/>
          </a:xfrm>
        </p:grpSpPr>
        <p:sp>
          <p:nvSpPr>
            <p:cNvPr id="200" name="AutoShape 673">
              <a:extLst>
                <a:ext uri="{FF2B5EF4-FFF2-40B4-BE49-F238E27FC236}">
                  <a16:creationId xmlns:a16="http://schemas.microsoft.com/office/drawing/2014/main" id="{164EB23E-716D-4176-8C0C-16A9F8C4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201" name="AutoShape 673">
              <a:extLst>
                <a:ext uri="{FF2B5EF4-FFF2-40B4-BE49-F238E27FC236}">
                  <a16:creationId xmlns:a16="http://schemas.microsoft.com/office/drawing/2014/main" id="{0704AD2A-BED9-4613-8EF2-75782137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sp>
        <p:nvSpPr>
          <p:cNvPr id="202" name="Freeform 94">
            <a:extLst>
              <a:ext uri="{FF2B5EF4-FFF2-40B4-BE49-F238E27FC236}">
                <a16:creationId xmlns:a16="http://schemas.microsoft.com/office/drawing/2014/main" id="{579FC3DF-A174-4226-A3F4-732179538437}"/>
              </a:ext>
            </a:extLst>
          </p:cNvPr>
          <p:cNvSpPr>
            <a:spLocks/>
          </p:cNvSpPr>
          <p:nvPr/>
        </p:nvSpPr>
        <p:spPr bwMode="auto">
          <a:xfrm>
            <a:off x="5218759" y="642380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94">
            <a:extLst>
              <a:ext uri="{FF2B5EF4-FFF2-40B4-BE49-F238E27FC236}">
                <a16:creationId xmlns:a16="http://schemas.microsoft.com/office/drawing/2014/main" id="{6C70B3D9-71EE-49F5-8B28-830188A3A9F8}"/>
              </a:ext>
            </a:extLst>
          </p:cNvPr>
          <p:cNvSpPr>
            <a:spLocks/>
          </p:cNvSpPr>
          <p:nvPr/>
        </p:nvSpPr>
        <p:spPr bwMode="auto">
          <a:xfrm>
            <a:off x="3524016" y="3259519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94">
            <a:extLst>
              <a:ext uri="{FF2B5EF4-FFF2-40B4-BE49-F238E27FC236}">
                <a16:creationId xmlns:a16="http://schemas.microsoft.com/office/drawing/2014/main" id="{7C7E703C-DF62-48E5-A9CD-563541E8A870}"/>
              </a:ext>
            </a:extLst>
          </p:cNvPr>
          <p:cNvSpPr>
            <a:spLocks/>
          </p:cNvSpPr>
          <p:nvPr/>
        </p:nvSpPr>
        <p:spPr bwMode="auto">
          <a:xfrm>
            <a:off x="2401519" y="5621547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119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2020-08-23T05:34:01Z</dcterms:modified>
  <cp:category>Shooting</cp:category>
</cp:coreProperties>
</file>