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7769F-FEB2-4020-9BAD-38F4427F365F}" v="3" dt="2020-08-22T08:15:30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 varScale="1">
        <p:scale>
          <a:sx n="109" d="100"/>
          <a:sy n="109" d="100"/>
        </p:scale>
        <p:origin x="4080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354C8280-3915-4DFF-AB06-EBE740204D41}"/>
    <pc:docChg chg="undo custSel delSld modSld">
      <pc:chgData name="Matt Carlson" userId="0e792f37f00095d9" providerId="LiveId" clId="{354C8280-3915-4DFF-AB06-EBE740204D41}" dt="2019-04-28T07:59:04.479" v="417" actId="2696"/>
      <pc:docMkLst>
        <pc:docMk/>
      </pc:docMkLst>
      <pc:sldChg chg="addSp delSp modSp">
        <pc:chgData name="Matt Carlson" userId="0e792f37f00095d9" providerId="LiveId" clId="{354C8280-3915-4DFF-AB06-EBE740204D41}" dt="2019-04-28T07:52:12.221" v="412" actId="20577"/>
        <pc:sldMkLst>
          <pc:docMk/>
          <pc:sldMk cId="0" sldId="274"/>
        </pc:sldMkLst>
        <pc:spChg chg="add mod">
          <ac:chgData name="Matt Carlson" userId="0e792f37f00095d9" providerId="LiveId" clId="{354C8280-3915-4DFF-AB06-EBE740204D41}" dt="2019-04-28T07:32:30.450" v="81"/>
          <ac:spMkLst>
            <pc:docMk/>
            <pc:sldMk cId="0" sldId="274"/>
            <ac:spMk id="93" creationId="{94E944EB-6B33-44F6-96B7-2AF31093415F}"/>
          </ac:spMkLst>
        </pc:spChg>
        <pc:spChg chg="add mod">
          <ac:chgData name="Matt Carlson" userId="0e792f37f00095d9" providerId="LiveId" clId="{354C8280-3915-4DFF-AB06-EBE740204D41}" dt="2019-04-28T07:27:32.725" v="30"/>
          <ac:spMkLst>
            <pc:docMk/>
            <pc:sldMk cId="0" sldId="274"/>
            <ac:spMk id="118" creationId="{B6CCA4B7-A9DD-49D8-883C-C855078C596F}"/>
          </ac:spMkLst>
        </pc:spChg>
        <pc:spChg chg="add mod ord">
          <ac:chgData name="Matt Carlson" userId="0e792f37f00095d9" providerId="LiveId" clId="{354C8280-3915-4DFF-AB06-EBE740204D41}" dt="2019-04-28T07:26:18.710" v="25" actId="166"/>
          <ac:spMkLst>
            <pc:docMk/>
            <pc:sldMk cId="0" sldId="274"/>
            <ac:spMk id="119" creationId="{F8AD4A5A-9137-4613-9800-F74C13A274E6}"/>
          </ac:spMkLst>
        </pc:spChg>
        <pc:spChg chg="add mod">
          <ac:chgData name="Matt Carlson" userId="0e792f37f00095d9" providerId="LiveId" clId="{354C8280-3915-4DFF-AB06-EBE740204D41}" dt="2019-04-28T07:27:37.727" v="32" actId="1076"/>
          <ac:spMkLst>
            <pc:docMk/>
            <pc:sldMk cId="0" sldId="274"/>
            <ac:spMk id="130" creationId="{F70127B7-0351-466A-8062-A58094837A63}"/>
          </ac:spMkLst>
        </pc:spChg>
        <pc:spChg chg="mod">
          <ac:chgData name="Matt Carlson" userId="0e792f37f00095d9" providerId="LiveId" clId="{354C8280-3915-4DFF-AB06-EBE740204D41}" dt="2019-04-28T07:27:57.160" v="39" actId="1076"/>
          <ac:spMkLst>
            <pc:docMk/>
            <pc:sldMk cId="0" sldId="274"/>
            <ac:spMk id="133" creationId="{3AC59F0D-34FF-4939-8264-696C7513A20F}"/>
          </ac:spMkLst>
        </pc:spChg>
        <pc:spChg chg="del">
          <ac:chgData name="Matt Carlson" userId="0e792f37f00095d9" providerId="LiveId" clId="{354C8280-3915-4DFF-AB06-EBE740204D41}" dt="2019-04-28T07:27:53.043" v="36" actId="478"/>
          <ac:spMkLst>
            <pc:docMk/>
            <pc:sldMk cId="0" sldId="274"/>
            <ac:spMk id="134" creationId="{F3E2A1E9-7B51-47B4-AB76-FA8E6FA51E55}"/>
          </ac:spMkLst>
        </pc:spChg>
        <pc:spChg chg="add mod">
          <ac:chgData name="Matt Carlson" userId="0e792f37f00095d9" providerId="LiveId" clId="{354C8280-3915-4DFF-AB06-EBE740204D41}" dt="2019-04-28T07:30:18.936" v="59" actId="1076"/>
          <ac:spMkLst>
            <pc:docMk/>
            <pc:sldMk cId="0" sldId="274"/>
            <ac:spMk id="169" creationId="{22D3E718-906C-4FC3-8BE8-F752B3C43967}"/>
          </ac:spMkLst>
        </pc:spChg>
        <pc:spChg chg="add del mod">
          <ac:chgData name="Matt Carlson" userId="0e792f37f00095d9" providerId="LiveId" clId="{354C8280-3915-4DFF-AB06-EBE740204D41}" dt="2019-04-28T07:32:15.952" v="77" actId="1076"/>
          <ac:spMkLst>
            <pc:docMk/>
            <pc:sldMk cId="0" sldId="274"/>
            <ac:spMk id="176" creationId="{F90835B5-990E-4EE2-BE13-6B013E67334E}"/>
          </ac:spMkLst>
        </pc:spChg>
        <pc:spChg chg="add mod ord">
          <ac:chgData name="Matt Carlson" userId="0e792f37f00095d9" providerId="LiveId" clId="{354C8280-3915-4DFF-AB06-EBE740204D41}" dt="2019-04-28T07:36:39.511" v="137" actId="167"/>
          <ac:spMkLst>
            <pc:docMk/>
            <pc:sldMk cId="0" sldId="274"/>
            <ac:spMk id="177" creationId="{C6B92204-4E45-4777-A390-39BE01B4DE8E}"/>
          </ac:spMkLst>
        </pc:spChg>
        <pc:spChg chg="add mod">
          <ac:chgData name="Matt Carlson" userId="0e792f37f00095d9" providerId="LiveId" clId="{354C8280-3915-4DFF-AB06-EBE740204D41}" dt="2019-04-28T07:32:47.734" v="87" actId="1076"/>
          <ac:spMkLst>
            <pc:docMk/>
            <pc:sldMk cId="0" sldId="274"/>
            <ac:spMk id="178" creationId="{363E4109-AA05-4C41-B0ED-8E46A3C78584}"/>
          </ac:spMkLst>
        </pc:spChg>
        <pc:spChg chg="add mod">
          <ac:chgData name="Matt Carlson" userId="0e792f37f00095d9" providerId="LiveId" clId="{354C8280-3915-4DFF-AB06-EBE740204D41}" dt="2019-04-28T07:33:34.203" v="95"/>
          <ac:spMkLst>
            <pc:docMk/>
            <pc:sldMk cId="0" sldId="274"/>
            <ac:spMk id="186" creationId="{77A2141A-93B6-4F61-9D9F-CCC4EF2F5102}"/>
          </ac:spMkLst>
        </pc:spChg>
        <pc:spChg chg="add mod">
          <ac:chgData name="Matt Carlson" userId="0e792f37f00095d9" providerId="LiveId" clId="{354C8280-3915-4DFF-AB06-EBE740204D41}" dt="2019-04-28T07:34:45.900" v="115"/>
          <ac:spMkLst>
            <pc:docMk/>
            <pc:sldMk cId="0" sldId="274"/>
            <ac:spMk id="192" creationId="{73250CBA-9C89-4B3B-8598-0A1972AFC637}"/>
          </ac:spMkLst>
        </pc:spChg>
        <pc:spChg chg="add del mod">
          <ac:chgData name="Matt Carlson" userId="0e792f37f00095d9" providerId="LiveId" clId="{354C8280-3915-4DFF-AB06-EBE740204D41}" dt="2019-04-28T07:42:41.335" v="189" actId="478"/>
          <ac:spMkLst>
            <pc:docMk/>
            <pc:sldMk cId="0" sldId="274"/>
            <ac:spMk id="193" creationId="{5FE7EDC8-E092-4C66-915A-E8FDD85C93D9}"/>
          </ac:spMkLst>
        </pc:spChg>
        <pc:spChg chg="add del mod">
          <ac:chgData name="Matt Carlson" userId="0e792f37f00095d9" providerId="LiveId" clId="{354C8280-3915-4DFF-AB06-EBE740204D41}" dt="2019-04-28T07:42:40.350" v="188" actId="478"/>
          <ac:spMkLst>
            <pc:docMk/>
            <pc:sldMk cId="0" sldId="274"/>
            <ac:spMk id="194" creationId="{D4FA01C9-08ED-416F-8360-6B8F46346008}"/>
          </ac:spMkLst>
        </pc:spChg>
        <pc:spChg chg="add mod">
          <ac:chgData name="Matt Carlson" userId="0e792f37f00095d9" providerId="LiveId" clId="{354C8280-3915-4DFF-AB06-EBE740204D41}" dt="2019-04-28T07:39:32.275" v="141" actId="1076"/>
          <ac:spMkLst>
            <pc:docMk/>
            <pc:sldMk cId="0" sldId="274"/>
            <ac:spMk id="224" creationId="{F4F0BF0D-065F-4145-88D3-5A288BA2D76C}"/>
          </ac:spMkLst>
        </pc:spChg>
        <pc:spChg chg="add mod">
          <ac:chgData name="Matt Carlson" userId="0e792f37f00095d9" providerId="LiveId" clId="{354C8280-3915-4DFF-AB06-EBE740204D41}" dt="2019-04-28T07:42:38.911" v="187" actId="1076"/>
          <ac:spMkLst>
            <pc:docMk/>
            <pc:sldMk cId="0" sldId="274"/>
            <ac:spMk id="226" creationId="{C244D3CE-56FB-484F-8CAD-7844D7C98A4C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4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5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6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354C8280-3915-4DFF-AB06-EBE740204D41}" dt="2019-04-28T07:23:53.068" v="6" actId="1076"/>
          <ac:grpSpMkLst>
            <pc:docMk/>
            <pc:sldMk cId="0" sldId="274"/>
            <ac:grpSpMk id="94" creationId="{6DBFD920-7BA5-4B5B-92AC-CE24DDCA5B0C}"/>
          </ac:grpSpMkLst>
        </pc:grpChg>
        <pc:grpChg chg="add mod">
          <ac:chgData name="Matt Carlson" userId="0e792f37f00095d9" providerId="LiveId" clId="{354C8280-3915-4DFF-AB06-EBE740204D41}" dt="2019-04-28T07:24:31.356" v="8" actId="1076"/>
          <ac:grpSpMkLst>
            <pc:docMk/>
            <pc:sldMk cId="0" sldId="274"/>
            <ac:grpSpMk id="98" creationId="{76F3B999-062B-4F4A-9ED6-5B0855B55664}"/>
          </ac:grpSpMkLst>
        </pc:grpChg>
        <pc:grpChg chg="add mod">
          <ac:chgData name="Matt Carlson" userId="0e792f37f00095d9" providerId="LiveId" clId="{354C8280-3915-4DFF-AB06-EBE740204D41}" dt="2019-04-28T07:24:42.277" v="10" actId="1076"/>
          <ac:grpSpMkLst>
            <pc:docMk/>
            <pc:sldMk cId="0" sldId="274"/>
            <ac:grpSpMk id="101" creationId="{22DFA2FC-7C89-4392-B3BA-C1C7D0E3188A}"/>
          </ac:grpSpMkLst>
        </pc:grpChg>
        <pc:grpChg chg="add mod">
          <ac:chgData name="Matt Carlson" userId="0e792f37f00095d9" providerId="LiveId" clId="{354C8280-3915-4DFF-AB06-EBE740204D41}" dt="2019-04-28T07:24:58.662" v="12" actId="1076"/>
          <ac:grpSpMkLst>
            <pc:docMk/>
            <pc:sldMk cId="0" sldId="274"/>
            <ac:grpSpMk id="107" creationId="{E1FC31E3-3B1C-4BFA-94CC-E00723157059}"/>
          </ac:grpSpMkLst>
        </pc:grpChg>
        <pc:grpChg chg="add mod ord">
          <ac:chgData name="Matt Carlson" userId="0e792f37f00095d9" providerId="LiveId" clId="{354C8280-3915-4DFF-AB06-EBE740204D41}" dt="2019-04-28T07:25:26.117" v="15" actId="167"/>
          <ac:grpSpMkLst>
            <pc:docMk/>
            <pc:sldMk cId="0" sldId="274"/>
            <ac:grpSpMk id="113" creationId="{6504B217-319A-448F-B4E0-802613B1E516}"/>
          </ac:grpSpMkLst>
        </pc:grpChg>
        <pc:grpChg chg="add mod">
          <ac:chgData name="Matt Carlson" userId="0e792f37f00095d9" providerId="LiveId" clId="{354C8280-3915-4DFF-AB06-EBE740204D41}" dt="2019-04-28T07:26:21.012" v="26" actId="1076"/>
          <ac:grpSpMkLst>
            <pc:docMk/>
            <pc:sldMk cId="0" sldId="274"/>
            <ac:grpSpMk id="120" creationId="{12A15363-B780-43BF-8A49-D6FBCDF7F4F5}"/>
          </ac:grpSpMkLst>
        </pc:grpChg>
        <pc:grpChg chg="mod">
          <ac:chgData name="Matt Carlson" userId="0e792f37f00095d9" providerId="LiveId" clId="{354C8280-3915-4DFF-AB06-EBE740204D41}" dt="2019-04-28T07:26:10.744" v="22"/>
          <ac:grpSpMkLst>
            <pc:docMk/>
            <pc:sldMk cId="0" sldId="274"/>
            <ac:grpSpMk id="123" creationId="{E905E7F1-317B-422D-AC0F-FCCD20027DA5}"/>
          </ac:grpSpMkLst>
        </pc:grpChg>
        <pc:grpChg chg="add mod ord">
          <ac:chgData name="Matt Carlson" userId="0e792f37f00095d9" providerId="LiveId" clId="{354C8280-3915-4DFF-AB06-EBE740204D41}" dt="2019-04-28T07:26:51.128" v="29" actId="167"/>
          <ac:grpSpMkLst>
            <pc:docMk/>
            <pc:sldMk cId="0" sldId="274"/>
            <ac:grpSpMk id="126" creationId="{97AB67AF-C70A-4645-9A6F-5E8FDD7F6720}"/>
          </ac:grpSpMkLst>
        </pc:grpChg>
        <pc:grpChg chg="add mod">
          <ac:chgData name="Matt Carlson" userId="0e792f37f00095d9" providerId="LiveId" clId="{354C8280-3915-4DFF-AB06-EBE740204D41}" dt="2019-04-28T07:27:55.176" v="38" actId="1076"/>
          <ac:grpSpMkLst>
            <pc:docMk/>
            <pc:sldMk cId="0" sldId="274"/>
            <ac:grpSpMk id="131" creationId="{88F7B05A-1EEF-4CA2-B70F-6328F6F65209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35" creationId="{26AE530C-BB67-4706-B666-C4FF37FA4B6F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1" creationId="{C8589D5A-E5C0-4765-BC3D-2EA1EB29C53D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8" creationId="{8C3CDF3D-09CB-4B49-91D5-FB30C452D499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51" creationId="{D63CC604-6259-4E39-950B-33233D8AB839}"/>
          </ac:grpSpMkLst>
        </pc:grpChg>
        <pc:grpChg chg="add mod ord">
          <ac:chgData name="Matt Carlson" userId="0e792f37f00095d9" providerId="LiveId" clId="{354C8280-3915-4DFF-AB06-EBE740204D41}" dt="2019-04-28T07:29:33.578" v="52" actId="167"/>
          <ac:grpSpMkLst>
            <pc:docMk/>
            <pc:sldMk cId="0" sldId="274"/>
            <ac:grpSpMk id="154" creationId="{4936B801-28FD-40C2-82F5-6EE7D86798BE}"/>
          </ac:grpSpMkLst>
        </pc:grpChg>
        <pc:grpChg chg="add mod ord">
          <ac:chgData name="Matt Carlson" userId="0e792f37f00095d9" providerId="LiveId" clId="{354C8280-3915-4DFF-AB06-EBE740204D41}" dt="2019-04-28T07:29:54.053" v="55" actId="167"/>
          <ac:grpSpMkLst>
            <pc:docMk/>
            <pc:sldMk cId="0" sldId="274"/>
            <ac:grpSpMk id="158" creationId="{46B47EB6-0904-42FF-982F-DDA112D4910C}"/>
          </ac:grpSpMkLst>
        </pc:grpChg>
        <pc:grpChg chg="add mod">
          <ac:chgData name="Matt Carlson" userId="0e792f37f00095d9" providerId="LiveId" clId="{354C8280-3915-4DFF-AB06-EBE740204D41}" dt="2019-04-28T07:30:05.976" v="57" actId="1076"/>
          <ac:grpSpMkLst>
            <pc:docMk/>
            <pc:sldMk cId="0" sldId="274"/>
            <ac:grpSpMk id="165" creationId="{3C2BF5C8-08E4-4FA8-8D48-5AB45EBD8E49}"/>
          </ac:grpSpMkLst>
        </pc:grpChg>
        <pc:grpChg chg="add mod">
          <ac:chgData name="Matt Carlson" userId="0e792f37f00095d9" providerId="LiveId" clId="{354C8280-3915-4DFF-AB06-EBE740204D41}" dt="2019-04-28T07:31:22.113" v="61" actId="1076"/>
          <ac:grpSpMkLst>
            <pc:docMk/>
            <pc:sldMk cId="0" sldId="274"/>
            <ac:grpSpMk id="170" creationId="{715AE625-CB14-48AB-85FC-AD54476D8B52}"/>
          </ac:grpSpMkLst>
        </pc:grpChg>
        <pc:grpChg chg="add mod">
          <ac:chgData name="Matt Carlson" userId="0e792f37f00095d9" providerId="LiveId" clId="{354C8280-3915-4DFF-AB06-EBE740204D41}" dt="2019-04-28T07:31:26.233" v="63" actId="1076"/>
          <ac:grpSpMkLst>
            <pc:docMk/>
            <pc:sldMk cId="0" sldId="274"/>
            <ac:grpSpMk id="173" creationId="{BA78281D-D6A5-4B2F-89B9-C66F14B886B9}"/>
          </ac:grpSpMkLst>
        </pc:grpChg>
        <pc:grpChg chg="add mod">
          <ac:chgData name="Matt Carlson" userId="0e792f37f00095d9" providerId="LiveId" clId="{354C8280-3915-4DFF-AB06-EBE740204D41}" dt="2019-04-28T07:32:57.566" v="89" actId="1076"/>
          <ac:grpSpMkLst>
            <pc:docMk/>
            <pc:sldMk cId="0" sldId="274"/>
            <ac:grpSpMk id="179" creationId="{A3AFDFEA-61D2-474D-BDD5-EC5CA5B4AA62}"/>
          </ac:grpSpMkLst>
        </pc:grpChg>
        <pc:grpChg chg="add mod">
          <ac:chgData name="Matt Carlson" userId="0e792f37f00095d9" providerId="LiveId" clId="{354C8280-3915-4DFF-AB06-EBE740204D41}" dt="2019-04-28T07:33:02.224" v="91" actId="1076"/>
          <ac:grpSpMkLst>
            <pc:docMk/>
            <pc:sldMk cId="0" sldId="274"/>
            <ac:grpSpMk id="183" creationId="{B09BFF96-7C26-46B4-BEB8-44AAA2EF3D9A}"/>
          </ac:grpSpMkLst>
        </pc:grpChg>
        <pc:grpChg chg="add mod ord">
          <ac:chgData name="Matt Carlson" userId="0e792f37f00095d9" providerId="LiveId" clId="{354C8280-3915-4DFF-AB06-EBE740204D41}" dt="2019-04-28T07:36:06.149" v="131" actId="166"/>
          <ac:grpSpMkLst>
            <pc:docMk/>
            <pc:sldMk cId="0" sldId="274"/>
            <ac:grpSpMk id="195" creationId="{EE4991B4-7538-4E9C-87C2-442E9AEFFFD5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98" creationId="{69376C4C-91D0-473D-82DB-6800C7F407F6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204" creationId="{E63C0BF2-F030-4D02-9AAB-763440627BE2}"/>
          </ac:grpSpMkLst>
        </pc:grpChg>
        <pc:grpChg chg="mod">
          <ac:chgData name="Matt Carlson" userId="0e792f37f00095d9" providerId="LiveId" clId="{354C8280-3915-4DFF-AB06-EBE740204D41}" dt="2019-04-28T07:36:01.431" v="129"/>
          <ac:grpSpMkLst>
            <pc:docMk/>
            <pc:sldMk cId="0" sldId="274"/>
            <ac:grpSpMk id="207" creationId="{82804858-8950-4442-9725-7D217CD9E381}"/>
          </ac:grpSpMkLst>
        </pc:grpChg>
        <pc:grpChg chg="add mod">
          <ac:chgData name="Matt Carlson" userId="0e792f37f00095d9" providerId="LiveId" clId="{354C8280-3915-4DFF-AB06-EBE740204D41}" dt="2019-04-28T07:36:17.830" v="133" actId="1076"/>
          <ac:grpSpMkLst>
            <pc:docMk/>
            <pc:sldMk cId="0" sldId="274"/>
            <ac:grpSpMk id="210" creationId="{C99240D5-58AA-4A30-A7B5-57BCE53C566E}"/>
          </ac:grpSpMkLst>
        </pc:grpChg>
        <pc:grpChg chg="mod">
          <ac:chgData name="Matt Carlson" userId="0e792f37f00095d9" providerId="LiveId" clId="{354C8280-3915-4DFF-AB06-EBE740204D41}" dt="2019-04-28T07:36:15.156" v="132"/>
          <ac:grpSpMkLst>
            <pc:docMk/>
            <pc:sldMk cId="0" sldId="274"/>
            <ac:grpSpMk id="213" creationId="{ECA2948B-CDD3-4A92-BA9A-73A5CCDDC02F}"/>
          </ac:grpSpMkLst>
        </pc:grpChg>
        <pc:grpChg chg="add mod ord">
          <ac:chgData name="Matt Carlson" userId="0e792f37f00095d9" providerId="LiveId" clId="{354C8280-3915-4DFF-AB06-EBE740204D41}" dt="2019-04-28T07:36:31.590" v="136" actId="167"/>
          <ac:grpSpMkLst>
            <pc:docMk/>
            <pc:sldMk cId="0" sldId="274"/>
            <ac:grpSpMk id="216" creationId="{9AB5721F-CE98-4DB3-9F62-2C68F21B709E}"/>
          </ac:grpSpMkLst>
        </pc:grpChg>
        <pc:grpChg chg="add mod ord">
          <ac:chgData name="Matt Carlson" userId="0e792f37f00095d9" providerId="LiveId" clId="{354C8280-3915-4DFF-AB06-EBE740204D41}" dt="2019-04-28T07:39:41.901" v="145" actId="1076"/>
          <ac:grpSpMkLst>
            <pc:docMk/>
            <pc:sldMk cId="0" sldId="274"/>
            <ac:grpSpMk id="220" creationId="{F7245A19-821A-440E-8E81-AEE57BAB16EA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4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5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6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7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8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9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1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19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7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5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74" creationId="{00000000-0000-0000-0000-000000000000}"/>
          </ac:grpSpMkLst>
        </pc:grpChg>
        <pc:graphicFrameChg chg="mod modGraphic">
          <ac:chgData name="Matt Carlson" userId="0e792f37f00095d9" providerId="LiveId" clId="{354C8280-3915-4DFF-AB06-EBE740204D41}" dt="2019-04-28T07:52:12.221" v="41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3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6" creationId="{00000000-0000-0000-0000-000000000000}"/>
          </ac:cxnSpMkLst>
        </pc:cxnChg>
        <pc:cxnChg chg="add mod ord">
          <ac:chgData name="Matt Carlson" userId="0e792f37f00095d9" providerId="LiveId" clId="{354C8280-3915-4DFF-AB06-EBE740204D41}" dt="2019-04-28T07:33:48.734" v="99" actId="167"/>
          <ac:cxnSpMkLst>
            <pc:docMk/>
            <pc:sldMk cId="0" sldId="274"/>
            <ac:cxnSpMk id="187" creationId="{F639F52B-1A38-4B65-B564-C339B757097E}"/>
          </ac:cxnSpMkLst>
        </pc:cxnChg>
        <pc:cxnChg chg="add mod ord">
          <ac:chgData name="Matt Carlson" userId="0e792f37f00095d9" providerId="LiveId" clId="{354C8280-3915-4DFF-AB06-EBE740204D41}" dt="2019-04-28T07:42:03.709" v="183" actId="167"/>
          <ac:cxnSpMkLst>
            <pc:docMk/>
            <pc:sldMk cId="0" sldId="274"/>
            <ac:cxnSpMk id="188" creationId="{914153AC-30C6-421F-BBE0-CE12F8DD459D}"/>
          </ac:cxnSpMkLst>
        </pc:cxnChg>
        <pc:cxnChg chg="add mod">
          <ac:chgData name="Matt Carlson" userId="0e792f37f00095d9" providerId="LiveId" clId="{354C8280-3915-4DFF-AB06-EBE740204D41}" dt="2019-04-28T07:34:10.496" v="105" actId="1076"/>
          <ac:cxnSpMkLst>
            <pc:docMk/>
            <pc:sldMk cId="0" sldId="274"/>
            <ac:cxnSpMk id="189" creationId="{D499D3FE-A388-4FE4-973C-0238C5A50F19}"/>
          </ac:cxnSpMkLst>
        </pc:cxnChg>
        <pc:cxnChg chg="add mod ord">
          <ac:chgData name="Matt Carlson" userId="0e792f37f00095d9" providerId="LiveId" clId="{354C8280-3915-4DFF-AB06-EBE740204D41}" dt="2019-04-28T07:41:55.718" v="182" actId="167"/>
          <ac:cxnSpMkLst>
            <pc:docMk/>
            <pc:sldMk cId="0" sldId="274"/>
            <ac:cxnSpMk id="190" creationId="{4F9605E9-0FCB-4676-9FD4-352E0C94E51E}"/>
          </ac:cxnSpMkLst>
        </pc:cxnChg>
        <pc:cxnChg chg="add del mod">
          <ac:chgData name="Matt Carlson" userId="0e792f37f00095d9" providerId="LiveId" clId="{354C8280-3915-4DFF-AB06-EBE740204D41}" dt="2019-04-28T07:34:28.202" v="111" actId="478"/>
          <ac:cxnSpMkLst>
            <pc:docMk/>
            <pc:sldMk cId="0" sldId="274"/>
            <ac:cxnSpMk id="191" creationId="{9F24C40C-6F21-4191-BA7D-4D2436787C59}"/>
          </ac:cxnSpMkLst>
        </pc:cxnChg>
        <pc:cxnChg chg="add mod ord">
          <ac:chgData name="Matt Carlson" userId="0e792f37f00095d9" providerId="LiveId" clId="{354C8280-3915-4DFF-AB06-EBE740204D41}" dt="2019-04-28T07:41:52.603" v="181" actId="167"/>
          <ac:cxnSpMkLst>
            <pc:docMk/>
            <pc:sldMk cId="0" sldId="274"/>
            <ac:cxnSpMk id="225" creationId="{28ACE711-D2C9-4FAA-AD1B-6F59F8EC1F46}"/>
          </ac:cxnSpMkLst>
        </pc:cxnChg>
        <pc:cxnChg chg="add mod">
          <ac:chgData name="Matt Carlson" userId="0e792f37f00095d9" providerId="LiveId" clId="{354C8280-3915-4DFF-AB06-EBE740204D41}" dt="2019-04-28T07:43:07.342" v="193" actId="14100"/>
          <ac:cxnSpMkLst>
            <pc:docMk/>
            <pc:sldMk cId="0" sldId="274"/>
            <ac:cxnSpMk id="227" creationId="{6EC2A9DE-8B0E-4C68-8D86-BBE3741C9D23}"/>
          </ac:cxnSpMkLst>
        </pc:cxnChg>
        <pc:cxnChg chg="add mod">
          <ac:chgData name="Matt Carlson" userId="0e792f37f00095d9" providerId="LiveId" clId="{354C8280-3915-4DFF-AB06-EBE740204D41}" dt="2019-04-28T07:43:16.774" v="196" actId="14100"/>
          <ac:cxnSpMkLst>
            <pc:docMk/>
            <pc:sldMk cId="0" sldId="274"/>
            <ac:cxnSpMk id="230" creationId="{65218A77-BD40-496D-B653-DE5886BE703D}"/>
          </ac:cxnSpMkLst>
        </pc:cxnChg>
        <pc:cxnChg chg="add mod">
          <ac:chgData name="Matt Carlson" userId="0e792f37f00095d9" providerId="LiveId" clId="{354C8280-3915-4DFF-AB06-EBE740204D41}" dt="2019-04-28T07:43:22.079" v="200" actId="14100"/>
          <ac:cxnSpMkLst>
            <pc:docMk/>
            <pc:sldMk cId="0" sldId="274"/>
            <ac:cxnSpMk id="233" creationId="{F547890D-4D6D-401F-965F-91C48BEF4021}"/>
          </ac:cxnSpMkLst>
        </pc:cxnChg>
      </pc:sldChg>
    </pc:docChg>
  </pc:docChgLst>
  <pc:docChgLst>
    <pc:chgData name="Matt Carlson" userId="0e792f37f00095d9" providerId="LiveId" clId="{E88151BB-15CF-4C9B-84F7-8BC7B7DF1626}"/>
    <pc:docChg chg="addSld delSld modSld">
      <pc:chgData name="Matt Carlson" userId="0e792f37f00095d9" providerId="LiveId" clId="{E88151BB-15CF-4C9B-84F7-8BC7B7DF1626}" dt="2020-07-25T07:17:26.948" v="9" actId="1036"/>
      <pc:docMkLst>
        <pc:docMk/>
      </pc:docMkLst>
      <pc:sldChg chg="del">
        <pc:chgData name="Matt Carlson" userId="0e792f37f00095d9" providerId="LiveId" clId="{E88151BB-15CF-4C9B-84F7-8BC7B7DF1626}" dt="2020-07-25T07:04:08.540" v="1" actId="47"/>
        <pc:sldMkLst>
          <pc:docMk/>
          <pc:sldMk cId="0" sldId="274"/>
        </pc:sldMkLst>
      </pc:sldChg>
      <pc:sldChg chg="modSp add mod">
        <pc:chgData name="Matt Carlson" userId="0e792f37f00095d9" providerId="LiveId" clId="{E88151BB-15CF-4C9B-84F7-8BC7B7DF1626}" dt="2020-07-25T07:17:26.948" v="9" actId="1036"/>
        <pc:sldMkLst>
          <pc:docMk/>
          <pc:sldMk cId="487480502" sldId="275"/>
        </pc:sldMkLst>
        <pc:graphicFrameChg chg="modGraphic">
          <ac:chgData name="Matt Carlson" userId="0e792f37f00095d9" providerId="LiveId" clId="{E88151BB-15CF-4C9B-84F7-8BC7B7DF1626}" dt="2020-07-25T07:04:38.196" v="7" actId="20577"/>
          <ac:graphicFrameMkLst>
            <pc:docMk/>
            <pc:sldMk cId="487480502" sldId="275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E88151BB-15CF-4C9B-84F7-8BC7B7DF1626}" dt="2020-07-25T07:17:26.948" v="9" actId="1036"/>
          <ac:picMkLst>
            <pc:docMk/>
            <pc:sldMk cId="487480502" sldId="275"/>
            <ac:picMk id="3113" creationId="{00000000-0000-0000-0000-000000000000}"/>
          </ac:picMkLst>
        </pc:picChg>
        <pc:picChg chg="mod">
          <ac:chgData name="Matt Carlson" userId="0e792f37f00095d9" providerId="LiveId" clId="{E88151BB-15CF-4C9B-84F7-8BC7B7DF1626}" dt="2020-07-25T07:17:26.948" v="9" actId="1036"/>
          <ac:picMkLst>
            <pc:docMk/>
            <pc:sldMk cId="487480502" sldId="275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7B7769F-FEB2-4020-9BAD-38F4427F365F}"/>
    <pc:docChg chg="modSld">
      <pc:chgData name="Matt Carlson" userId="0e792f37f00095d9" providerId="LiveId" clId="{C7B7769F-FEB2-4020-9BAD-38F4427F365F}" dt="2020-08-22T08:16:36.739" v="37" actId="20577"/>
      <pc:docMkLst>
        <pc:docMk/>
      </pc:docMkLst>
      <pc:sldChg chg="addSp delSp modSp mod">
        <pc:chgData name="Matt Carlson" userId="0e792f37f00095d9" providerId="LiveId" clId="{C7B7769F-FEB2-4020-9BAD-38F4427F365F}" dt="2020-08-22T08:16:36.739" v="37" actId="20577"/>
        <pc:sldMkLst>
          <pc:docMk/>
          <pc:sldMk cId="487480502" sldId="275"/>
        </pc:sldMkLst>
        <pc:spChg chg="del">
          <ac:chgData name="Matt Carlson" userId="0e792f37f00095d9" providerId="LiveId" clId="{C7B7769F-FEB2-4020-9BAD-38F4427F365F}" dt="2020-08-22T08:15:22.240" v="0" actId="478"/>
          <ac:spMkLst>
            <pc:docMk/>
            <pc:sldMk cId="487480502" sldId="275"/>
            <ac:spMk id="76" creationId="{823CD07C-F36B-48E0-AA16-FF7AE99778AD}"/>
          </ac:spMkLst>
        </pc:spChg>
        <pc:spChg chg="del">
          <ac:chgData name="Matt Carlson" userId="0e792f37f00095d9" providerId="LiveId" clId="{C7B7769F-FEB2-4020-9BAD-38F4427F365F}" dt="2020-08-22T08:15:22.240" v="0" actId="478"/>
          <ac:spMkLst>
            <pc:docMk/>
            <pc:sldMk cId="487480502" sldId="275"/>
            <ac:spMk id="77" creationId="{401C2274-125C-46B7-ADEC-012687C47DDC}"/>
          </ac:spMkLst>
        </pc:spChg>
        <pc:spChg chg="del">
          <ac:chgData name="Matt Carlson" userId="0e792f37f00095d9" providerId="LiveId" clId="{C7B7769F-FEB2-4020-9BAD-38F4427F365F}" dt="2020-08-22T08:15:22.240" v="0" actId="478"/>
          <ac:spMkLst>
            <pc:docMk/>
            <pc:sldMk cId="487480502" sldId="275"/>
            <ac:spMk id="78" creationId="{605CCD80-A75B-4E6E-835C-40EE0DC534BF}"/>
          </ac:spMkLst>
        </pc:spChg>
        <pc:spChg chg="del">
          <ac:chgData name="Matt Carlson" userId="0e792f37f00095d9" providerId="LiveId" clId="{C7B7769F-FEB2-4020-9BAD-38F4427F365F}" dt="2020-08-22T08:15:22.240" v="0" actId="478"/>
          <ac:spMkLst>
            <pc:docMk/>
            <pc:sldMk cId="487480502" sldId="275"/>
            <ac:spMk id="90" creationId="{982127C2-59DA-47CD-9EB3-88BC736285A5}"/>
          </ac:spMkLst>
        </pc:spChg>
        <pc:spChg chg="del">
          <ac:chgData name="Matt Carlson" userId="0e792f37f00095d9" providerId="LiveId" clId="{C7B7769F-FEB2-4020-9BAD-38F4427F365F}" dt="2020-08-22T08:15:22.240" v="0" actId="478"/>
          <ac:spMkLst>
            <pc:docMk/>
            <pc:sldMk cId="487480502" sldId="275"/>
            <ac:spMk id="91" creationId="{8D4B353C-AC5E-4365-9776-3D696D89336F}"/>
          </ac:spMkLst>
        </pc:spChg>
        <pc:spChg chg="del">
          <ac:chgData name="Matt Carlson" userId="0e792f37f00095d9" providerId="LiveId" clId="{C7B7769F-FEB2-4020-9BAD-38F4427F365F}" dt="2020-08-22T08:15:22.240" v="0" actId="478"/>
          <ac:spMkLst>
            <pc:docMk/>
            <pc:sldMk cId="487480502" sldId="275"/>
            <ac:spMk id="92" creationId="{51B97BB8-3EEA-4723-8E85-4A478F6BE014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93" creationId="{017F955D-4113-46F6-AE20-A7B90B18F062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94" creationId="{FBE98799-4B73-4FA3-8AA3-D0F6F90D03F2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95" creationId="{AD3DE5B8-FE0E-49DE-B085-1D9A72BE6FB4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97" creationId="{2C5C3BD8-0A52-4844-AC72-9B85350BC071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98" creationId="{47C9755A-E880-4E65-AA38-4E69642D6930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99" creationId="{117239A1-F2ED-41D3-8288-0DD77A157CC4}"/>
          </ac:spMkLst>
        </pc:spChg>
        <pc:spChg chg="del">
          <ac:chgData name="Matt Carlson" userId="0e792f37f00095d9" providerId="LiveId" clId="{C7B7769F-FEB2-4020-9BAD-38F4427F365F}" dt="2020-08-22T08:15:22.240" v="0" actId="478"/>
          <ac:spMkLst>
            <pc:docMk/>
            <pc:sldMk cId="487480502" sldId="275"/>
            <ac:spMk id="114" creationId="{A9999D40-DF5A-4EC7-B74E-E5E16867C0BE}"/>
          </ac:spMkLst>
        </pc:spChg>
        <pc:spChg chg="del">
          <ac:chgData name="Matt Carlson" userId="0e792f37f00095d9" providerId="LiveId" clId="{C7B7769F-FEB2-4020-9BAD-38F4427F365F}" dt="2020-08-22T08:15:22.240" v="0" actId="478"/>
          <ac:spMkLst>
            <pc:docMk/>
            <pc:sldMk cId="487480502" sldId="275"/>
            <ac:spMk id="118" creationId="{D159311C-0753-4A7F-BDC6-095641145CD8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19" creationId="{D0F6BBC6-0C96-4031-A21A-F40E3309A9D3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20" creationId="{BF446A45-A834-489C-8A7B-4FF2F8FC2305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21" creationId="{93CA3F7F-459F-4A52-8DE5-A0DE4B8F3040}"/>
          </ac:spMkLst>
        </pc:spChg>
        <pc:spChg chg="del">
          <ac:chgData name="Matt Carlson" userId="0e792f37f00095d9" providerId="LiveId" clId="{C7B7769F-FEB2-4020-9BAD-38F4427F365F}" dt="2020-08-22T08:15:22.240" v="0" actId="478"/>
          <ac:spMkLst>
            <pc:docMk/>
            <pc:sldMk cId="487480502" sldId="275"/>
            <ac:spMk id="123" creationId="{243BAAD2-2F2E-46C6-BAE9-AE4357C59678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25" creationId="{FD3446DD-1516-4770-A8AE-8E8DC01776E7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30" creationId="{85330693-55B4-4EFA-9F37-85DF1E47F3B8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31" creationId="{E255B0D7-5B42-42F1-9C5C-3586EAB01325}"/>
          </ac:spMkLst>
        </pc:spChg>
        <pc:spChg chg="add 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33" creationId="{D392253B-BB0E-4F73-AFFF-C5C8C45918EE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43" creationId="{47DC6BAA-464F-4873-81E2-74BEF4F2BF5A}"/>
          </ac:spMkLst>
        </pc:spChg>
        <pc:spChg chg="del">
          <ac:chgData name="Matt Carlson" userId="0e792f37f00095d9" providerId="LiveId" clId="{C7B7769F-FEB2-4020-9BAD-38F4427F365F}" dt="2020-08-22T08:15:22.240" v="0" actId="478"/>
          <ac:spMkLst>
            <pc:docMk/>
            <pc:sldMk cId="487480502" sldId="275"/>
            <ac:spMk id="144" creationId="{2CE5DB8C-CE2A-4457-94F3-FBD3E6964F5D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45" creationId="{04B84789-3435-4599-9B4C-220DBC2F83B2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46" creationId="{16B26DD7-C9CC-45FB-AED1-4876F501C644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47" creationId="{C9F3A072-6708-478D-94B9-77F1730EE530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58" creationId="{E313182C-DD24-451D-997B-9F77CF2FC82B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59" creationId="{2BF84493-3E0B-4FA6-8889-0178140CA05E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60" creationId="{6F585BC1-1B8F-4D9F-83C0-A25C4D17817D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62" creationId="{F3FE7B00-82A4-4545-BE3D-55A0974B326A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63" creationId="{49A7AEBF-30BF-4B03-980F-36B43CE06694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64" creationId="{91DA1082-18C8-414D-8707-39D99A122B07}"/>
          </ac:spMkLst>
        </pc:spChg>
        <pc:spChg chg="add 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66" creationId="{E80E6FAC-0EB7-47E2-BFA7-852DFE5AD3B0}"/>
          </ac:spMkLst>
        </pc:spChg>
        <pc:spChg chg="del">
          <ac:chgData name="Matt Carlson" userId="0e792f37f00095d9" providerId="LiveId" clId="{C7B7769F-FEB2-4020-9BAD-38F4427F365F}" dt="2020-08-22T08:15:22.240" v="0" actId="478"/>
          <ac:spMkLst>
            <pc:docMk/>
            <pc:sldMk cId="487480502" sldId="275"/>
            <ac:spMk id="167" creationId="{84350E9B-E6F9-4B9C-B84A-4B7860DCECFA}"/>
          </ac:spMkLst>
        </pc:spChg>
        <pc:spChg chg="add 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68" creationId="{63364EAE-2DA1-40A8-968F-9D5EB65D16A3}"/>
          </ac:spMkLst>
        </pc:spChg>
        <pc:spChg chg="add 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69" creationId="{445F227A-0ADB-4529-89E5-FB5EFF4426F1}"/>
          </ac:spMkLst>
        </pc:spChg>
        <pc:spChg chg="add 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70" creationId="{10FBD209-EB40-464D-BC22-197BFB39A9EA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72" creationId="{BFFB8041-EFA0-4F58-BF2F-814DC8BA943C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73" creationId="{828F9E2D-BE56-4C27-BA7E-94FCA47C635B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74" creationId="{9BF9249B-481D-4790-931C-1C147E118FDD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76" creationId="{29798A34-DC4F-4E68-AEBE-D5C89F58A3B1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77" creationId="{20827C5D-539B-432B-8C3D-7C24B811A7E4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78" creationId="{742D49B0-1D5D-41CC-B6D5-64311DD97FF4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80" creationId="{E2768498-84D3-4A56-AFCA-61BDEB8A6616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81" creationId="{3EB3D758-1C4E-4771-A6F1-6FFC87B30471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82" creationId="{78189135-E8E2-4AD0-9A5E-B2DB11CB96C6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84" creationId="{0B705B1A-45B0-468B-89C5-475BC1458D9A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85" creationId="{7236747B-6481-4213-AB05-7F3AFC7827B1}"/>
          </ac:spMkLst>
        </pc:spChg>
        <pc:spChg chg="add 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86" creationId="{C5EF861A-7A3F-4025-AE3F-766FF3573C3E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88" creationId="{B2D650D8-B5EE-439C-8923-72B7FC46D599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89" creationId="{DCD8DD2B-A118-4738-B176-534763280A8B}"/>
          </ac:spMkLst>
        </pc:spChg>
        <pc:spChg chg="add 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90" creationId="{27B4E476-D6AF-4587-9820-20A7A43C8261}"/>
          </ac:spMkLst>
        </pc:spChg>
        <pc:spChg chg="add 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93" creationId="{7E20F9A5-59C9-4B92-8980-E33767E056D8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95" creationId="{886727BA-7169-4A90-9AA1-4F4DCB28CE65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96" creationId="{2EECF319-7E4D-4134-A263-E2BDE11A270D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97" creationId="{4E8A5B50-6AEB-4622-9DF9-49FF80F4C4A3}"/>
          </ac:spMkLst>
        </pc:spChg>
        <pc:spChg chg="add 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198" creationId="{715747A7-ABE5-4957-B543-AC1676844BFF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200" creationId="{12ACC3C7-DBC7-418F-88C7-5AE673FC6C27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201" creationId="{9823B389-37F8-4A1B-BDB0-E7FC7098E59B}"/>
          </ac:spMkLst>
        </pc:spChg>
        <pc:spChg chg="mod">
          <ac:chgData name="Matt Carlson" userId="0e792f37f00095d9" providerId="LiveId" clId="{C7B7769F-FEB2-4020-9BAD-38F4427F365F}" dt="2020-08-22T08:15:30.023" v="2" actId="1076"/>
          <ac:spMkLst>
            <pc:docMk/>
            <pc:sldMk cId="487480502" sldId="275"/>
            <ac:spMk id="202" creationId="{8A72EC06-9C8E-4BBB-961E-FB1EF316A65A}"/>
          </ac:spMkLst>
        </pc:spChg>
        <pc:spChg chg="del">
          <ac:chgData name="Matt Carlson" userId="0e792f37f00095d9" providerId="LiveId" clId="{C7B7769F-FEB2-4020-9BAD-38F4427F365F}" dt="2020-08-22T08:15:22.240" v="0" actId="478"/>
          <ac:spMkLst>
            <pc:docMk/>
            <pc:sldMk cId="487480502" sldId="275"/>
            <ac:spMk id="294" creationId="{DEF198A3-DE78-40C4-9356-E0D7F1D3C0D6}"/>
          </ac:spMkLst>
        </pc:spChg>
        <pc:spChg chg="del">
          <ac:chgData name="Matt Carlson" userId="0e792f37f00095d9" providerId="LiveId" clId="{C7B7769F-FEB2-4020-9BAD-38F4427F365F}" dt="2020-08-22T08:15:22.240" v="0" actId="478"/>
          <ac:spMkLst>
            <pc:docMk/>
            <pc:sldMk cId="487480502" sldId="275"/>
            <ac:spMk id="295" creationId="{13C559C8-1DFF-497E-8B8A-00686104404B}"/>
          </ac:spMkLst>
        </pc:s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89" creationId="{C595AC80-1887-4E7A-90E3-2E2560493651}"/>
          </ac:grpSpMkLst>
        </pc:gr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96" creationId="{D2885853-3257-4619-9BAD-072F79E08C66}"/>
          </ac:grpSpMkLst>
        </pc:gr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100" creationId="{8F6D85FB-1DCC-4DBB-82CC-FE19E5B99F3E}"/>
          </ac:grpSpMkLst>
        </pc:grpChg>
        <pc:grpChg chg="del">
          <ac:chgData name="Matt Carlson" userId="0e792f37f00095d9" providerId="LiveId" clId="{C7B7769F-FEB2-4020-9BAD-38F4427F365F}" dt="2020-08-22T08:15:22.240" v="0" actId="478"/>
          <ac:grpSpMkLst>
            <pc:docMk/>
            <pc:sldMk cId="487480502" sldId="275"/>
            <ac:grpSpMk id="101" creationId="{A464C602-9D0F-4438-9962-2B89E520CC77}"/>
          </ac:grpSpMkLst>
        </pc:grpChg>
        <pc:grpChg chg="del">
          <ac:chgData name="Matt Carlson" userId="0e792f37f00095d9" providerId="LiveId" clId="{C7B7769F-FEB2-4020-9BAD-38F4427F365F}" dt="2020-08-22T08:15:22.240" v="0" actId="478"/>
          <ac:grpSpMkLst>
            <pc:docMk/>
            <pc:sldMk cId="487480502" sldId="275"/>
            <ac:grpSpMk id="105" creationId="{A699AE8F-5B63-4258-8007-6676D224F41F}"/>
          </ac:grpSpMkLst>
        </pc:grpChg>
        <pc:grpChg chg="del">
          <ac:chgData name="Matt Carlson" userId="0e792f37f00095d9" providerId="LiveId" clId="{C7B7769F-FEB2-4020-9BAD-38F4427F365F}" dt="2020-08-22T08:15:22.240" v="0" actId="478"/>
          <ac:grpSpMkLst>
            <pc:docMk/>
            <pc:sldMk cId="487480502" sldId="275"/>
            <ac:grpSpMk id="109" creationId="{5122D997-B124-4A7B-87DE-1E7607C9FAC3}"/>
          </ac:grpSpMkLst>
        </pc:grpChg>
        <pc:grpChg chg="del">
          <ac:chgData name="Matt Carlson" userId="0e792f37f00095d9" providerId="LiveId" clId="{C7B7769F-FEB2-4020-9BAD-38F4427F365F}" dt="2020-08-22T08:15:22.240" v="0" actId="478"/>
          <ac:grpSpMkLst>
            <pc:docMk/>
            <pc:sldMk cId="487480502" sldId="275"/>
            <ac:grpSpMk id="115" creationId="{62F2DB05-A697-4522-957A-E2DFFE4123F5}"/>
          </ac:grpSpMkLst>
        </pc:gr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124" creationId="{46948ECD-9C39-4EE8-B2AF-1AA1EEB68DEE}"/>
          </ac:grpSpMkLst>
        </pc:grpChg>
        <pc:grpChg chg="del">
          <ac:chgData name="Matt Carlson" userId="0e792f37f00095d9" providerId="LiveId" clId="{C7B7769F-FEB2-4020-9BAD-38F4427F365F}" dt="2020-08-22T08:15:22.240" v="0" actId="478"/>
          <ac:grpSpMkLst>
            <pc:docMk/>
            <pc:sldMk cId="487480502" sldId="275"/>
            <ac:grpSpMk id="126" creationId="{5BF6B010-D5F4-48F0-944A-AC3DD60D0FE8}"/>
          </ac:grpSpMkLst>
        </pc:grpChg>
        <pc:grpChg chg="del">
          <ac:chgData name="Matt Carlson" userId="0e792f37f00095d9" providerId="LiveId" clId="{C7B7769F-FEB2-4020-9BAD-38F4427F365F}" dt="2020-08-22T08:15:22.240" v="0" actId="478"/>
          <ac:grpSpMkLst>
            <pc:docMk/>
            <pc:sldMk cId="487480502" sldId="275"/>
            <ac:grpSpMk id="134" creationId="{6F7BBCD4-EBF3-4EEE-AE09-050D26038543}"/>
          </ac:grpSpMkLst>
        </pc:gr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139" creationId="{54581862-A836-427B-A242-0BEAC7F5B8AD}"/>
          </ac:grpSpMkLst>
        </pc:grpChg>
        <pc:grpChg chg="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141" creationId="{B3147993-15B2-4FD6-987F-BE96989983C9}"/>
          </ac:grpSpMkLst>
        </pc:grpChg>
        <pc:grpChg chg="del">
          <ac:chgData name="Matt Carlson" userId="0e792f37f00095d9" providerId="LiveId" clId="{C7B7769F-FEB2-4020-9BAD-38F4427F365F}" dt="2020-08-22T08:15:22.240" v="0" actId="478"/>
          <ac:grpSpMkLst>
            <pc:docMk/>
            <pc:sldMk cId="487480502" sldId="275"/>
            <ac:grpSpMk id="148" creationId="{8579A792-1698-4393-8751-BDBDE8DCECF2}"/>
          </ac:grpSpMkLst>
        </pc:grpChg>
        <pc:grpChg chg="del">
          <ac:chgData name="Matt Carlson" userId="0e792f37f00095d9" providerId="LiveId" clId="{C7B7769F-FEB2-4020-9BAD-38F4427F365F}" dt="2020-08-22T08:15:22.240" v="0" actId="478"/>
          <ac:grpSpMkLst>
            <pc:docMk/>
            <pc:sldMk cId="487480502" sldId="275"/>
            <ac:grpSpMk id="152" creationId="{6ED94962-2712-4590-9C25-6F3C14215A9C}"/>
          </ac:grpSpMkLst>
        </pc:gr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157" creationId="{90DB4C18-8804-4188-81AA-0616CE514472}"/>
          </ac:grpSpMkLst>
        </pc:gr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161" creationId="{CFB52DD7-45D2-4DB8-8997-28FA5D5F0B1D}"/>
          </ac:grpSpMkLst>
        </pc:gr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171" creationId="{5718CDAB-71DD-4E3B-A4ED-C5C8052EFF6A}"/>
          </ac:grpSpMkLst>
        </pc:gr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175" creationId="{26BEC256-6414-429A-8F5A-11239721714C}"/>
          </ac:grpSpMkLst>
        </pc:gr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179" creationId="{05D2AAA7-CB28-41FC-9AE0-BAD25114C940}"/>
          </ac:grpSpMkLst>
        </pc:gr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183" creationId="{DACF7D65-5D9C-41B6-9868-BA68EEBE1B77}"/>
          </ac:grpSpMkLst>
        </pc:gr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187" creationId="{DB338C1B-AC03-4187-8D8B-0580BE456ADE}"/>
          </ac:grpSpMkLst>
        </pc:gr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194" creationId="{B7519486-E08E-4F43-90EC-64FEC0AB898F}"/>
          </ac:grpSpMkLst>
        </pc:grpChg>
        <pc:grpChg chg="add mod">
          <ac:chgData name="Matt Carlson" userId="0e792f37f00095d9" providerId="LiveId" clId="{C7B7769F-FEB2-4020-9BAD-38F4427F365F}" dt="2020-08-22T08:15:30.023" v="2" actId="1076"/>
          <ac:grpSpMkLst>
            <pc:docMk/>
            <pc:sldMk cId="487480502" sldId="275"/>
            <ac:grpSpMk id="199" creationId="{E1956F76-6035-414B-98A0-C2733C89CEB7}"/>
          </ac:grpSpMkLst>
        </pc:grpChg>
        <pc:grpChg chg="del">
          <ac:chgData name="Matt Carlson" userId="0e792f37f00095d9" providerId="LiveId" clId="{C7B7769F-FEB2-4020-9BAD-38F4427F365F}" dt="2020-08-22T08:15:22.240" v="0" actId="478"/>
          <ac:grpSpMkLst>
            <pc:docMk/>
            <pc:sldMk cId="487480502" sldId="275"/>
            <ac:grpSpMk id="240" creationId="{B1D4BC76-4DC3-4E48-8A20-49B132F34B6D}"/>
          </ac:grpSpMkLst>
        </pc:grpChg>
        <pc:grpChg chg="del">
          <ac:chgData name="Matt Carlson" userId="0e792f37f00095d9" providerId="LiveId" clId="{C7B7769F-FEB2-4020-9BAD-38F4427F365F}" dt="2020-08-22T08:15:22.240" v="0" actId="478"/>
          <ac:grpSpMkLst>
            <pc:docMk/>
            <pc:sldMk cId="487480502" sldId="275"/>
            <ac:grpSpMk id="256" creationId="{C210BA62-341D-4C5A-B5C4-83B0DAE9DB00}"/>
          </ac:grpSpMkLst>
        </pc:grpChg>
        <pc:grpChg chg="del">
          <ac:chgData name="Matt Carlson" userId="0e792f37f00095d9" providerId="LiveId" clId="{C7B7769F-FEB2-4020-9BAD-38F4427F365F}" dt="2020-08-22T08:15:22.240" v="0" actId="478"/>
          <ac:grpSpMkLst>
            <pc:docMk/>
            <pc:sldMk cId="487480502" sldId="275"/>
            <ac:grpSpMk id="259" creationId="{EA05DB03-4E03-40BD-8D62-7DD013AEE01B}"/>
          </ac:grpSpMkLst>
        </pc:grpChg>
        <pc:grpChg chg="del">
          <ac:chgData name="Matt Carlson" userId="0e792f37f00095d9" providerId="LiveId" clId="{C7B7769F-FEB2-4020-9BAD-38F4427F365F}" dt="2020-08-22T08:15:22.240" v="0" actId="478"/>
          <ac:grpSpMkLst>
            <pc:docMk/>
            <pc:sldMk cId="487480502" sldId="275"/>
            <ac:grpSpMk id="275" creationId="{73B8D242-AB9A-4501-BAD1-730499B13CD1}"/>
          </ac:grpSpMkLst>
        </pc:grpChg>
        <pc:grpChg chg="del">
          <ac:chgData name="Matt Carlson" userId="0e792f37f00095d9" providerId="LiveId" clId="{C7B7769F-FEB2-4020-9BAD-38F4427F365F}" dt="2020-08-22T08:15:22.240" v="0" actId="478"/>
          <ac:grpSpMkLst>
            <pc:docMk/>
            <pc:sldMk cId="487480502" sldId="275"/>
            <ac:grpSpMk id="286" creationId="{D78AF70C-FE17-4D8C-9A7C-75266A4AD6F5}"/>
          </ac:grpSpMkLst>
        </pc:grpChg>
        <pc:graphicFrameChg chg="modGraphic">
          <ac:chgData name="Matt Carlson" userId="0e792f37f00095d9" providerId="LiveId" clId="{C7B7769F-FEB2-4020-9BAD-38F4427F365F}" dt="2020-08-22T08:16:36.739" v="37" actId="20577"/>
          <ac:graphicFrameMkLst>
            <pc:docMk/>
            <pc:sldMk cId="487480502" sldId="275"/>
            <ac:graphicFrameMk id="110" creationId="{00000000-0000-0000-0000-000000000000}"/>
          </ac:graphicFrameMkLst>
        </pc:graphicFrameChg>
        <pc:cxnChg chg="del">
          <ac:chgData name="Matt Carlson" userId="0e792f37f00095d9" providerId="LiveId" clId="{C7B7769F-FEB2-4020-9BAD-38F4427F365F}" dt="2020-08-22T08:15:22.240" v="0" actId="478"/>
          <ac:cxnSpMkLst>
            <pc:docMk/>
            <pc:sldMk cId="487480502" sldId="275"/>
            <ac:cxnSpMk id="79" creationId="{56264A22-D4E5-43D1-BAB3-A8F68B85B148}"/>
          </ac:cxnSpMkLst>
        </pc:cxnChg>
        <pc:cxnChg chg="del">
          <ac:chgData name="Matt Carlson" userId="0e792f37f00095d9" providerId="LiveId" clId="{C7B7769F-FEB2-4020-9BAD-38F4427F365F}" dt="2020-08-22T08:15:22.240" v="0" actId="478"/>
          <ac:cxnSpMkLst>
            <pc:docMk/>
            <pc:sldMk cId="487480502" sldId="275"/>
            <ac:cxnSpMk id="84" creationId="{8171E76D-5C79-450D-9E0E-9597681A30CF}"/>
          </ac:cxnSpMkLst>
        </pc:cxnChg>
        <pc:cxnChg chg="del">
          <ac:chgData name="Matt Carlson" userId="0e792f37f00095d9" providerId="LiveId" clId="{C7B7769F-FEB2-4020-9BAD-38F4427F365F}" dt="2020-08-22T08:15:22.240" v="0" actId="478"/>
          <ac:cxnSpMkLst>
            <pc:docMk/>
            <pc:sldMk cId="487480502" sldId="275"/>
            <ac:cxnSpMk id="86" creationId="{04BB78F4-ABFC-496E-9317-BC81217C8A65}"/>
          </ac:cxnSpMkLst>
        </pc:cxnChg>
        <pc:cxnChg chg="del">
          <ac:chgData name="Matt Carlson" userId="0e792f37f00095d9" providerId="LiveId" clId="{C7B7769F-FEB2-4020-9BAD-38F4427F365F}" dt="2020-08-22T08:15:22.240" v="0" actId="478"/>
          <ac:cxnSpMkLst>
            <pc:docMk/>
            <pc:sldMk cId="487480502" sldId="275"/>
            <ac:cxnSpMk id="88" creationId="{95ABC678-E38C-44E0-B446-953028B08557}"/>
          </ac:cxnSpMkLst>
        </pc:cxnChg>
        <pc:cxnChg chg="add mod">
          <ac:chgData name="Matt Carlson" userId="0e792f37f00095d9" providerId="LiveId" clId="{C7B7769F-FEB2-4020-9BAD-38F4427F365F}" dt="2020-08-22T08:15:30.023" v="2" actId="1076"/>
          <ac:cxnSpMkLst>
            <pc:docMk/>
            <pc:sldMk cId="487480502" sldId="275"/>
            <ac:cxnSpMk id="132" creationId="{9A1191C6-00DC-440A-B1E8-9E1A004D9481}"/>
          </ac:cxnSpMkLst>
        </pc:cxnChg>
        <pc:cxnChg chg="del">
          <ac:chgData name="Matt Carlson" userId="0e792f37f00095d9" providerId="LiveId" clId="{C7B7769F-FEB2-4020-9BAD-38F4427F365F}" dt="2020-08-22T08:15:22.240" v="0" actId="478"/>
          <ac:cxnSpMkLst>
            <pc:docMk/>
            <pc:sldMk cId="487480502" sldId="275"/>
            <ac:cxnSpMk id="138" creationId="{C7C766CE-0ECA-48CE-A3A1-28A972FE0481}"/>
          </ac:cxnSpMkLst>
        </pc:cxnChg>
        <pc:cxnChg chg="del">
          <ac:chgData name="Matt Carlson" userId="0e792f37f00095d9" providerId="LiveId" clId="{C7B7769F-FEB2-4020-9BAD-38F4427F365F}" dt="2020-08-22T08:15:22.240" v="0" actId="478"/>
          <ac:cxnSpMkLst>
            <pc:docMk/>
            <pc:sldMk cId="487480502" sldId="275"/>
            <ac:cxnSpMk id="140" creationId="{8A9B89EB-5E75-4C44-B6CB-07868AA90E56}"/>
          </ac:cxnSpMkLst>
        </pc:cxnChg>
        <pc:cxnChg chg="del">
          <ac:chgData name="Matt Carlson" userId="0e792f37f00095d9" providerId="LiveId" clId="{C7B7769F-FEB2-4020-9BAD-38F4427F365F}" dt="2020-08-22T08:15:22.240" v="0" actId="478"/>
          <ac:cxnSpMkLst>
            <pc:docMk/>
            <pc:sldMk cId="487480502" sldId="275"/>
            <ac:cxnSpMk id="142" creationId="{A1D91C56-A6F3-4D84-83DF-D0FD65AF88E9}"/>
          </ac:cxnSpMkLst>
        </pc:cxnChg>
        <pc:cxnChg chg="add mod">
          <ac:chgData name="Matt Carlson" userId="0e792f37f00095d9" providerId="LiveId" clId="{C7B7769F-FEB2-4020-9BAD-38F4427F365F}" dt="2020-08-22T08:15:30.023" v="2" actId="1076"/>
          <ac:cxnSpMkLst>
            <pc:docMk/>
            <pc:sldMk cId="487480502" sldId="275"/>
            <ac:cxnSpMk id="156" creationId="{4369422B-F6AB-4139-A77D-3416785717D8}"/>
          </ac:cxnSpMkLst>
        </pc:cxnChg>
        <pc:cxnChg chg="del">
          <ac:chgData name="Matt Carlson" userId="0e792f37f00095d9" providerId="LiveId" clId="{C7B7769F-FEB2-4020-9BAD-38F4427F365F}" dt="2020-08-22T08:15:22.240" v="0" actId="478"/>
          <ac:cxnSpMkLst>
            <pc:docMk/>
            <pc:sldMk cId="487480502" sldId="275"/>
            <ac:cxnSpMk id="165" creationId="{7ED5B829-16F2-464D-8B4E-B8D06509916B}"/>
          </ac:cxnSpMkLst>
        </pc:cxnChg>
        <pc:cxnChg chg="add mod">
          <ac:chgData name="Matt Carlson" userId="0e792f37f00095d9" providerId="LiveId" clId="{C7B7769F-FEB2-4020-9BAD-38F4427F365F}" dt="2020-08-22T08:15:30.023" v="2" actId="1076"/>
          <ac:cxnSpMkLst>
            <pc:docMk/>
            <pc:sldMk cId="487480502" sldId="275"/>
            <ac:cxnSpMk id="191" creationId="{73D7B718-6700-4981-9E96-9D38E1220B8B}"/>
          </ac:cxnSpMkLst>
        </pc:cxnChg>
        <pc:cxnChg chg="add mod">
          <ac:chgData name="Matt Carlson" userId="0e792f37f00095d9" providerId="LiveId" clId="{C7B7769F-FEB2-4020-9BAD-38F4427F365F}" dt="2020-08-22T08:15:30.023" v="2" actId="1076"/>
          <ac:cxnSpMkLst>
            <pc:docMk/>
            <pc:sldMk cId="487480502" sldId="275"/>
            <ac:cxnSpMk id="192" creationId="{B74B45DA-17A5-488C-86B6-459509EF18E0}"/>
          </ac:cxnSpMkLst>
        </pc:cxnChg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FAD5F499-209B-41A5-B992-814F8A1DAE63}"/>
    <pc:docChg chg="undo custSel modSld">
      <pc:chgData name="Matt Carlson" userId="0e792f37f00095d9" providerId="LiveId" clId="{FAD5F499-209B-41A5-B992-814F8A1DAE63}" dt="2019-05-26T14:57:40.745" v="511" actId="20577"/>
      <pc:docMkLst>
        <pc:docMk/>
      </pc:docMkLst>
      <pc:sldChg chg="addSp delSp modSp">
        <pc:chgData name="Matt Carlson" userId="0e792f37f00095d9" providerId="LiveId" clId="{FAD5F499-209B-41A5-B992-814F8A1DAE63}" dt="2019-05-26T14:57:40.745" v="511" actId="20577"/>
        <pc:sldMkLst>
          <pc:docMk/>
          <pc:sldMk cId="0" sldId="274"/>
        </pc:sldMkLst>
        <pc:spChg chg="add mod">
          <ac:chgData name="Matt Carlson" userId="0e792f37f00095d9" providerId="LiveId" clId="{FAD5F499-209B-41A5-B992-814F8A1DAE63}" dt="2019-05-26T14:55:46.755" v="355" actId="1076"/>
          <ac:spMkLst>
            <pc:docMk/>
            <pc:sldMk cId="0" sldId="274"/>
            <ac:spMk id="2" creationId="{366ED290-982C-4ACF-B90A-31B57E8CE0B8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93" creationId="{94E944EB-6B33-44F6-96B7-2AF31093415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8" creationId="{B6CCA4B7-A9DD-49D8-883C-C855078C596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9" creationId="{F8AD4A5A-9137-4613-9800-F74C13A274E6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30" creationId="{F70127B7-0351-466A-8062-A58094837A63}"/>
          </ac:spMkLst>
        </pc:spChg>
        <pc:spChg chg="add mod">
          <ac:chgData name="Matt Carlson" userId="0e792f37f00095d9" providerId="LiveId" clId="{FAD5F499-209B-41A5-B992-814F8A1DAE63}" dt="2019-05-26T14:55:40.410" v="353" actId="1076"/>
          <ac:spMkLst>
            <pc:docMk/>
            <pc:sldMk cId="0" sldId="274"/>
            <ac:spMk id="143" creationId="{B810AD42-F445-464A-929F-6F80E184D1D3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69" creationId="{22D3E718-906C-4FC3-8BE8-F752B3C4396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6" creationId="{F90835B5-990E-4EE2-BE13-6B013E67334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7" creationId="{C6B92204-4E45-4777-A390-39BE01B4DE8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8" creationId="{363E4109-AA05-4C41-B0ED-8E46A3C78584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86" creationId="{77A2141A-93B6-4F61-9D9F-CCC4EF2F5102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92" creationId="{73250CBA-9C89-4B3B-8598-0A1972AFC63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4" creationId="{F4F0BF0D-065F-4145-88D3-5A288BA2D76C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6" creationId="{C244D3CE-56FB-484F-8CAD-7844D7C98A4C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4" creationId="{D83C1F1B-5A8D-4220-A76D-DA491F6C3EF2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5" creationId="{5933598B-B721-478E-A6CF-85963701A98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6" creationId="{9DDFE735-B72A-4272-91A3-83ED21BA6471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7" creationId="{2701F47D-95CA-401B-84F0-431560B8971B}"/>
          </ac:spMkLst>
        </pc:spChg>
        <pc:spChg chg="del">
          <ac:chgData name="Matt Carlson" userId="0e792f37f00095d9" providerId="LiveId" clId="{FAD5F499-209B-41A5-B992-814F8A1DAE63}" dt="2019-05-24T06:29:49.042" v="35" actId="478"/>
          <ac:spMkLst>
            <pc:docMk/>
            <pc:sldMk cId="0" sldId="274"/>
            <ac:spMk id="243" creationId="{D64EB58D-C32C-43B2-BD18-EFDCA27BD799}"/>
          </ac:spMkLst>
        </pc:spChg>
        <pc:spChg chg="del topLvl">
          <ac:chgData name="Matt Carlson" userId="0e792f37f00095d9" providerId="LiveId" clId="{FAD5F499-209B-41A5-B992-814F8A1DAE63}" dt="2019-05-24T06:29:51.195" v="36" actId="478"/>
          <ac:spMkLst>
            <pc:docMk/>
            <pc:sldMk cId="0" sldId="274"/>
            <ac:spMk id="244" creationId="{C58292FF-7CE7-45D8-B312-8B7A6274E032}"/>
          </ac:spMkLst>
        </pc:spChg>
        <pc:spChg chg="mod ord topLvl">
          <ac:chgData name="Matt Carlson" userId="0e792f37f00095d9" providerId="LiveId" clId="{FAD5F499-209B-41A5-B992-814F8A1DAE63}" dt="2019-05-24T06:30:44.331" v="45" actId="164"/>
          <ac:spMkLst>
            <pc:docMk/>
            <pc:sldMk cId="0" sldId="274"/>
            <ac:spMk id="245" creationId="{555CD05B-1499-4389-BD35-EB73C5BF1159}"/>
          </ac:spMkLst>
        </pc:spChg>
        <pc:spChg chg="add mod">
          <ac:chgData name="Matt Carlson" userId="0e792f37f00095d9" providerId="LiveId" clId="{FAD5F499-209B-41A5-B992-814F8A1DAE63}" dt="2019-05-24T06:30:40.649" v="44" actId="164"/>
          <ac:spMkLst>
            <pc:docMk/>
            <pc:sldMk cId="0" sldId="274"/>
            <ac:spMk id="258" creationId="{6529DBBD-F244-4481-8CA2-26CED384C0BE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60" creationId="{53D4671D-34FB-40EE-B2E0-85E96E49C42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74" creationId="{3E1B89AC-D1E3-478A-97D0-0E7D98B27997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3" creationId="{B6277E89-6024-47C7-904B-29834355E750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4" creationId="{C345E80E-C525-473D-A14A-A7236AC1FEAD}"/>
          </ac:spMkLst>
        </pc:s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" creationId="{6C7B07C8-5189-484D-A780-23D07C61CF12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4" creationId="{8785887F-DECC-47E4-A37C-401A7817AF4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4" creationId="{6DBFD920-7BA5-4B5B-92AC-CE24DDCA5B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8" creationId="{76F3B999-062B-4F4A-9ED6-5B0855B5566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1" creationId="{22DFA2FC-7C89-4392-B3BA-C1C7D0E3188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7" creationId="{E1FC31E3-3B1C-4BFA-94CC-E0072315705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13" creationId="{6504B217-319A-448F-B4E0-802613B1E51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0" creationId="{12A15363-B780-43BF-8A49-D6FBCDF7F4F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6" creationId="{97AB67AF-C70A-4645-9A6F-5E8FDD7F6720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1" creationId="{88F7B05A-1EEF-4CA2-B70F-6328F6F6520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5" creationId="{26AE530C-BB67-4706-B666-C4FF37FA4B6F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1" creationId="{C8589D5A-E5C0-4765-BC3D-2EA1EB29C53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144" creationId="{37D4B950-9846-4A7E-B5D6-5F1144BEDF88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8" creationId="{8C3CDF3D-09CB-4B49-91D5-FB30C452D49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1" creationId="{D63CC604-6259-4E39-950B-33233D8AB83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4" creationId="{4936B801-28FD-40C2-82F5-6EE7D86798B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8" creationId="{46B47EB6-0904-42FF-982F-DDA112D491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65" creationId="{3C2BF5C8-08E4-4FA8-8D48-5AB45EBD8E4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0" creationId="{715AE625-CB14-48AB-85FC-AD54476D8B5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3" creationId="{BA78281D-D6A5-4B2F-89B9-C66F14B886B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9" creationId="{A3AFDFEA-61D2-474D-BDD5-EC5CA5B4AA6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83" creationId="{B09BFF96-7C26-46B4-BEB8-44AAA2EF3D9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5" creationId="{EE4991B4-7538-4E9C-87C2-442E9AEFFFD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8" creationId="{69376C4C-91D0-473D-82DB-6800C7F407F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04" creationId="{E63C0BF2-F030-4D02-9AAB-763440627BE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0" creationId="{C99240D5-58AA-4A30-A7B5-57BCE53C566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6" creationId="{9AB5721F-CE98-4DB3-9F62-2C68F21B709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20" creationId="{F7245A19-821A-440E-8E81-AEE57BAB16EA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38" creationId="{8CA13960-651B-46B7-86E4-0F31FDAF2AF6}"/>
          </ac:grpSpMkLst>
        </pc:grpChg>
        <pc:grpChg chg="add del mod">
          <ac:chgData name="Matt Carlson" userId="0e792f37f00095d9" providerId="LiveId" clId="{FAD5F499-209B-41A5-B992-814F8A1DAE63}" dt="2019-05-24T06:29:51.195" v="36" actId="478"/>
          <ac:grpSpMkLst>
            <pc:docMk/>
            <pc:sldMk cId="0" sldId="274"/>
            <ac:grpSpMk id="242" creationId="{F335117F-7ED3-41A9-9465-ED898AE52518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46" creationId="{1E3EC9D0-BAA0-4D7D-AF54-A62AD599A0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0" creationId="{2853020F-C77B-486C-A370-F97F0B16E30F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4" creationId="{C49FCF74-82EA-4F07-91EA-A194EDEA5F4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1" creationId="{9EA2E05F-9B07-42D3-8F8C-AEDA470815C0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4" creationId="{97EBA82E-012C-454E-A727-90809413BE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0" creationId="{6006DF78-BA1D-434D-BD51-9868D278223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5" creationId="{8775C547-7076-447C-8921-3DBEC5FC38D1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9" creationId="{F346761C-94D9-4D60-9E68-92D73A796F1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5" creationId="{F75A29A5-950A-4999-81CE-D19D8585B8E1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9" creationId="{A7C5149F-6E0B-46AE-8EA0-8BDB2F7B861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96" creationId="{BD71A030-D63A-40F3-9168-A705036C7BF6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0" creationId="{036AA125-B3F3-40E3-BA83-9D4C938BDD8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3" creationId="{49082555-9ADC-404F-8AD3-9485F82CCE1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6" creationId="{5873732E-E847-4156-9D49-6D8A16387E97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9" creationId="{A8516F07-D5A9-4441-8DEF-CD5A0AFC25A5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14" creationId="{CFDC560F-7C14-4D3C-940E-F4C42B80717C}"/>
          </ac:grpSpMkLst>
        </pc:grpChg>
        <pc:graphicFrameChg chg="mod modGraphic">
          <ac:chgData name="Matt Carlson" userId="0e792f37f00095d9" providerId="LiveId" clId="{FAD5F499-209B-41A5-B992-814F8A1DAE63}" dt="2019-05-26T14:57:40.745" v="51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134" creationId="{4E2F83B9-2897-4D2E-8BB2-816BD92E349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7" creationId="{F639F52B-1A38-4B65-B564-C339B757097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8" creationId="{914153AC-30C6-421F-BBE0-CE12F8DD459D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9" creationId="{D499D3FE-A388-4FE4-973C-0238C5A50F19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90" creationId="{4F9605E9-0FCB-4676-9FD4-352E0C94E51E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5" creationId="{28ACE711-D2C9-4FAA-AD1B-6F59F8EC1F46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7" creationId="{6EC2A9DE-8B0E-4C68-8D86-BBE3741C9D23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0" creationId="{65218A77-BD40-496D-B653-DE5886BE703D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3" creationId="{F547890D-4D6D-401F-965F-91C48BEF4021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59" creationId="{A1DD0740-2B66-44C2-9B66-1B8D1443B3C4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8" creationId="{852A13C5-FA78-4856-93A5-24063CE3F72E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9" creationId="{CC5495E1-A07D-4318-A099-24745C907D82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3" creationId="{F98C886B-9B98-4737-B6BF-DC092791AED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4" creationId="{F46C3220-4AD4-4ECA-8E6D-52ABBED185CC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5" creationId="{645C9F6C-045C-4BDF-81D2-8082140DE23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313" creationId="{C569F406-2C16-45F6-8946-CB5A80045EE0}"/>
          </ac:cxnSpMkLst>
        </pc:cxnChg>
      </pc:sldChg>
    </pc:docChg>
  </pc:docChgLst>
  <pc:docChgLst>
    <pc:chgData name="Matt Carlson" userId="0e792f37f00095d9" providerId="LiveId" clId="{76715788-C17B-4AA9-AFFF-AE5D8F44665D}"/>
    <pc:docChg chg="custSel modSld">
      <pc:chgData name="Matt Carlson" userId="0e792f37f00095d9" providerId="LiveId" clId="{76715788-C17B-4AA9-AFFF-AE5D8F44665D}" dt="2020-07-25T06:53:45.556" v="22" actId="20577"/>
      <pc:docMkLst>
        <pc:docMk/>
      </pc:docMkLst>
      <pc:sldChg chg="addSp delSp modSp mod">
        <pc:chgData name="Matt Carlson" userId="0e792f37f00095d9" providerId="LiveId" clId="{76715788-C17B-4AA9-AFFF-AE5D8F44665D}" dt="2020-07-25T06:53:45.556" v="22" actId="20577"/>
        <pc:sldMkLst>
          <pc:docMk/>
          <pc:sldMk cId="0" sldId="274"/>
        </pc:sldMkLst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1" creationId="{AAF35E6E-6E23-4F8D-BEA4-937CAD1E8189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2" creationId="{3E0CFE32-16F0-4EAB-A4B9-ADB62E4F563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3" creationId="{AE1651FC-2CF1-4959-BC14-96036CBF7C3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4" creationId="{F8D79AC9-B9C6-48CC-8983-545A289F1490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5" creationId="{60DD15AA-5FF8-475D-95AE-BF722A45F28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6" creationId="{89E985D8-F246-4831-A7D3-AD747FAB00C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7" creationId="{1BB9E074-D854-4F76-89F9-391E4486867A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09" creationId="{7E70CD28-C20B-4EE0-A7E2-71F69C50BFCD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1" creationId="{439063FE-64BA-4AB3-BB7D-BC447F15F622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2" creationId="{18A6D08F-E3ED-41A5-B5EF-33AB5B98F423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3" creationId="{A93A4F62-B9F4-40D8-8964-16D53EAE13E0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4" creationId="{895931F9-9BD1-417D-A323-649B6AFEEAD4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5" creationId="{3F031EE3-EDA8-4B9F-BEBD-A0FA72E5FEC5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6" creationId="{54CE1B72-D3D7-4AA1-A3A0-B46B4940522D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8" creationId="{08CFD944-6D3A-4A17-9DD1-E176816AE04E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9" creationId="{2FF94195-437E-4669-BCCC-3092C138BD37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0" creationId="{A655670F-FFCC-4156-9708-1372DD40DA3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1" creationId="{DE3D55A3-3B82-4249-AA24-3144201E575C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2" creationId="{39747ABE-7EB7-45A9-B776-15F5492E5D7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3" creationId="{596623AD-0717-4115-87D2-C034634F21B4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4" creationId="{AA4A095B-74C3-4C35-959C-C7A15FA863D4}"/>
          </ac:spMkLst>
        </pc:spChg>
        <pc:grpChg chg="add mod">
          <ac:chgData name="Matt Carlson" userId="0e792f37f00095d9" providerId="LiveId" clId="{76715788-C17B-4AA9-AFFF-AE5D8F44665D}" dt="2020-07-25T06:52:43.914" v="2" actId="1076"/>
          <ac:grpSpMkLst>
            <pc:docMk/>
            <pc:sldMk cId="0" sldId="274"/>
            <ac:grpSpMk id="100" creationId="{054B84E0-EDA8-42AA-B2CF-FD1D4D92C820}"/>
          </ac:grpSpMkLst>
        </pc:grpChg>
        <pc:grpChg chg="add mod">
          <ac:chgData name="Matt Carlson" userId="0e792f37f00095d9" providerId="LiveId" clId="{76715788-C17B-4AA9-AFFF-AE5D8F44665D}" dt="2020-07-25T06:52:55.831" v="5" actId="1076"/>
          <ac:grpSpMkLst>
            <pc:docMk/>
            <pc:sldMk cId="0" sldId="274"/>
            <ac:grpSpMk id="108" creationId="{F5C60F95-B4B1-46F4-B6B1-B883C951D7D8}"/>
          </ac:grpSpMkLst>
        </pc:grpChg>
        <pc:grpChg chg="add mod">
          <ac:chgData name="Matt Carlson" userId="0e792f37f00095d9" providerId="LiveId" clId="{76715788-C17B-4AA9-AFFF-AE5D8F44665D}" dt="2020-07-25T06:53:04.482" v="8" actId="1076"/>
          <ac:grpSpMkLst>
            <pc:docMk/>
            <pc:sldMk cId="0" sldId="274"/>
            <ac:grpSpMk id="117" creationId="{AE7B485D-3D93-4C33-9A83-AC4836DCCD02}"/>
          </ac:grpSpMkLst>
        </pc:grpChg>
        <pc:grpChg chg="del">
          <ac:chgData name="Matt Carlson" userId="0e792f37f00095d9" providerId="LiveId" clId="{76715788-C17B-4AA9-AFFF-AE5D8F44665D}" dt="2020-07-25T06:52:38.877" v="0" actId="478"/>
          <ac:grpSpMkLst>
            <pc:docMk/>
            <pc:sldMk cId="0" sldId="274"/>
            <ac:grpSpMk id="144" creationId="{37D4B950-9846-4A7E-B5D6-5F1144BEDF88}"/>
          </ac:grpSpMkLst>
        </pc:grpChg>
        <pc:graphicFrameChg chg="modGraphic">
          <ac:chgData name="Matt Carlson" userId="0e792f37f00095d9" providerId="LiveId" clId="{76715788-C17B-4AA9-AFFF-AE5D8F44665D}" dt="2020-07-25T06:53:45.556" v="2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59944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charset="0"/>
                        </a:rPr>
                        <a:t>Do It Again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4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" name="Group 292">
            <a:extLst>
              <a:ext uri="{FF2B5EF4-FFF2-40B4-BE49-F238E27FC236}">
                <a16:creationId xmlns:a16="http://schemas.microsoft.com/office/drawing/2014/main" id="{C595AC80-1887-4E7A-90E3-2E256049365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4600" y="3693340"/>
            <a:ext cx="222250" cy="858838"/>
            <a:chOff x="384" y="816"/>
            <a:chExt cx="140" cy="541"/>
          </a:xfrm>
        </p:grpSpPr>
        <p:sp>
          <p:nvSpPr>
            <p:cNvPr id="93" name="Line 293">
              <a:extLst>
                <a:ext uri="{FF2B5EF4-FFF2-40B4-BE49-F238E27FC236}">
                  <a16:creationId xmlns:a16="http://schemas.microsoft.com/office/drawing/2014/main" id="{017F955D-4113-46F6-AE20-A7B90B18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94">
              <a:extLst>
                <a:ext uri="{FF2B5EF4-FFF2-40B4-BE49-F238E27FC236}">
                  <a16:creationId xmlns:a16="http://schemas.microsoft.com/office/drawing/2014/main" id="{FBE98799-4B73-4FA3-8AA3-D0F6F90D0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95">
              <a:extLst>
                <a:ext uri="{FF2B5EF4-FFF2-40B4-BE49-F238E27FC236}">
                  <a16:creationId xmlns:a16="http://schemas.microsoft.com/office/drawing/2014/main" id="{AD3DE5B8-FE0E-49DE-B085-1D9A72BE6F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88">
            <a:extLst>
              <a:ext uri="{FF2B5EF4-FFF2-40B4-BE49-F238E27FC236}">
                <a16:creationId xmlns:a16="http://schemas.microsoft.com/office/drawing/2014/main" id="{D2885853-3257-4619-9BAD-072F79E08C66}"/>
              </a:ext>
            </a:extLst>
          </p:cNvPr>
          <p:cNvGrpSpPr>
            <a:grpSpLocks/>
          </p:cNvGrpSpPr>
          <p:nvPr/>
        </p:nvGrpSpPr>
        <p:grpSpPr bwMode="auto">
          <a:xfrm>
            <a:off x="4665035" y="3960090"/>
            <a:ext cx="208359" cy="805161"/>
            <a:chOff x="384" y="816"/>
            <a:chExt cx="140" cy="541"/>
          </a:xfrm>
        </p:grpSpPr>
        <p:sp>
          <p:nvSpPr>
            <p:cNvPr id="97" name="Line 289">
              <a:extLst>
                <a:ext uri="{FF2B5EF4-FFF2-40B4-BE49-F238E27FC236}">
                  <a16:creationId xmlns:a16="http://schemas.microsoft.com/office/drawing/2014/main" id="{2C5C3BD8-0A52-4844-AC72-9B85350BC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98" name="Line 290">
              <a:extLst>
                <a:ext uri="{FF2B5EF4-FFF2-40B4-BE49-F238E27FC236}">
                  <a16:creationId xmlns:a16="http://schemas.microsoft.com/office/drawing/2014/main" id="{47C9755A-E880-4E65-AA38-4E69642D6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99" name="Freeform 291">
              <a:extLst>
                <a:ext uri="{FF2B5EF4-FFF2-40B4-BE49-F238E27FC236}">
                  <a16:creationId xmlns:a16="http://schemas.microsoft.com/office/drawing/2014/main" id="{117239A1-F2ED-41D3-8288-0DD77A157C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100" name="Group 288">
            <a:extLst>
              <a:ext uri="{FF2B5EF4-FFF2-40B4-BE49-F238E27FC236}">
                <a16:creationId xmlns:a16="http://schemas.microsoft.com/office/drawing/2014/main" id="{8F6D85FB-1DCC-4DBB-82CC-FE19E5B99F3E}"/>
              </a:ext>
            </a:extLst>
          </p:cNvPr>
          <p:cNvGrpSpPr>
            <a:grpSpLocks/>
          </p:cNvGrpSpPr>
          <p:nvPr/>
        </p:nvGrpSpPr>
        <p:grpSpPr bwMode="auto">
          <a:xfrm>
            <a:off x="5070763" y="4116808"/>
            <a:ext cx="208359" cy="805161"/>
            <a:chOff x="384" y="816"/>
            <a:chExt cx="140" cy="541"/>
          </a:xfrm>
        </p:grpSpPr>
        <p:sp>
          <p:nvSpPr>
            <p:cNvPr id="119" name="Line 289">
              <a:extLst>
                <a:ext uri="{FF2B5EF4-FFF2-40B4-BE49-F238E27FC236}">
                  <a16:creationId xmlns:a16="http://schemas.microsoft.com/office/drawing/2014/main" id="{D0F6BBC6-0C96-4031-A21A-F40E3309A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20" name="Line 290">
              <a:extLst>
                <a:ext uri="{FF2B5EF4-FFF2-40B4-BE49-F238E27FC236}">
                  <a16:creationId xmlns:a16="http://schemas.microsoft.com/office/drawing/2014/main" id="{BF446A45-A834-489C-8A7B-4FF2F8FC23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21" name="Freeform 291">
              <a:extLst>
                <a:ext uri="{FF2B5EF4-FFF2-40B4-BE49-F238E27FC236}">
                  <a16:creationId xmlns:a16="http://schemas.microsoft.com/office/drawing/2014/main" id="{93CA3F7F-459F-4A52-8DE5-A0DE4B8F3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124" name="Group 292">
            <a:extLst>
              <a:ext uri="{FF2B5EF4-FFF2-40B4-BE49-F238E27FC236}">
                <a16:creationId xmlns:a16="http://schemas.microsoft.com/office/drawing/2014/main" id="{46948ECD-9C39-4EE8-B2AF-1AA1EEB68D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26172" y="4411531"/>
            <a:ext cx="222250" cy="858838"/>
            <a:chOff x="384" y="816"/>
            <a:chExt cx="140" cy="541"/>
          </a:xfrm>
        </p:grpSpPr>
        <p:sp>
          <p:nvSpPr>
            <p:cNvPr id="125" name="Line 293">
              <a:extLst>
                <a:ext uri="{FF2B5EF4-FFF2-40B4-BE49-F238E27FC236}">
                  <a16:creationId xmlns:a16="http://schemas.microsoft.com/office/drawing/2014/main" id="{FD3446DD-1516-4770-A8AE-8E8DC0177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294">
              <a:extLst>
                <a:ext uri="{FF2B5EF4-FFF2-40B4-BE49-F238E27FC236}">
                  <a16:creationId xmlns:a16="http://schemas.microsoft.com/office/drawing/2014/main" id="{85330693-55B4-4EFA-9F37-85DF1E47F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295">
              <a:extLst>
                <a:ext uri="{FF2B5EF4-FFF2-40B4-BE49-F238E27FC236}">
                  <a16:creationId xmlns:a16="http://schemas.microsoft.com/office/drawing/2014/main" id="{E255B0D7-5B42-42F1-9C5C-3586EAB01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A1191C6-00DC-440A-B1E8-9E1A004D9481}"/>
              </a:ext>
            </a:extLst>
          </p:cNvPr>
          <p:cNvCxnSpPr/>
          <p:nvPr/>
        </p:nvCxnSpPr>
        <p:spPr>
          <a:xfrm>
            <a:off x="5734213" y="8105010"/>
            <a:ext cx="30983" cy="12230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Box 100">
            <a:extLst>
              <a:ext uri="{FF2B5EF4-FFF2-40B4-BE49-F238E27FC236}">
                <a16:creationId xmlns:a16="http://schemas.microsoft.com/office/drawing/2014/main" id="{D392253B-BB0E-4F73-AFFF-C5C8C4591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700" y="6528202"/>
            <a:ext cx="531174" cy="29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313" dirty="0"/>
          </a:p>
        </p:txBody>
      </p:sp>
      <p:grpSp>
        <p:nvGrpSpPr>
          <p:cNvPr id="139" name="Group 134">
            <a:extLst>
              <a:ext uri="{FF2B5EF4-FFF2-40B4-BE49-F238E27FC236}">
                <a16:creationId xmlns:a16="http://schemas.microsoft.com/office/drawing/2014/main" id="{54581862-A836-427B-A242-0BEAC7F5B8AD}"/>
              </a:ext>
            </a:extLst>
          </p:cNvPr>
          <p:cNvGrpSpPr>
            <a:grpSpLocks/>
          </p:cNvGrpSpPr>
          <p:nvPr/>
        </p:nvGrpSpPr>
        <p:grpSpPr bwMode="auto">
          <a:xfrm>
            <a:off x="753519" y="4091804"/>
            <a:ext cx="435565" cy="812602"/>
            <a:chOff x="6567675" y="5410200"/>
            <a:chExt cx="464603" cy="866774"/>
          </a:xfrm>
        </p:grpSpPr>
        <p:grpSp>
          <p:nvGrpSpPr>
            <p:cNvPr id="141" name="Group 29">
              <a:extLst>
                <a:ext uri="{FF2B5EF4-FFF2-40B4-BE49-F238E27FC236}">
                  <a16:creationId xmlns:a16="http://schemas.microsoft.com/office/drawing/2014/main" id="{B3147993-15B2-4FD6-987F-BE9698998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7675" y="5410200"/>
              <a:ext cx="304800" cy="866774"/>
              <a:chOff x="528" y="240"/>
              <a:chExt cx="181" cy="498"/>
            </a:xfrm>
            <a:gradFill>
              <a:gsLst>
                <a:gs pos="0">
                  <a:srgbClr val="FFC000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p:grpSpPr>
          <p:sp>
            <p:nvSpPr>
              <p:cNvPr id="145" name="Line 30">
                <a:extLst>
                  <a:ext uri="{FF2B5EF4-FFF2-40B4-BE49-F238E27FC236}">
                    <a16:creationId xmlns:a16="http://schemas.microsoft.com/office/drawing/2014/main" id="{04B84789-3435-4599-9B4C-220DBC2F8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688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6" name="Line 31">
                <a:extLst>
                  <a:ext uri="{FF2B5EF4-FFF2-40B4-BE49-F238E27FC236}">
                    <a16:creationId xmlns:a16="http://schemas.microsoft.com/office/drawing/2014/main" id="{16B26DD7-C9CC-45FB-AED1-4876F501C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688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7" name="Freeform 32">
                <a:extLst>
                  <a:ext uri="{FF2B5EF4-FFF2-40B4-BE49-F238E27FC236}">
                    <a16:creationId xmlns:a16="http://schemas.microsoft.com/office/drawing/2014/main" id="{C9F3A072-6708-478D-94B9-77F1730EE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6 w 277"/>
                  <a:gd name="T1" fmla="*/ 0 h 517"/>
                  <a:gd name="T2" fmla="*/ 35 w 277"/>
                  <a:gd name="T3" fmla="*/ 0 h 517"/>
                  <a:gd name="T4" fmla="*/ 35 w 277"/>
                  <a:gd name="T5" fmla="*/ 18 h 517"/>
                  <a:gd name="T6" fmla="*/ 41 w 277"/>
                  <a:gd name="T7" fmla="*/ 18 h 517"/>
                  <a:gd name="T8" fmla="*/ 50 w 277"/>
                  <a:gd name="T9" fmla="*/ 24 h 517"/>
                  <a:gd name="T10" fmla="*/ 50 w 277"/>
                  <a:gd name="T11" fmla="*/ 71 h 517"/>
                  <a:gd name="T12" fmla="*/ 41 w 277"/>
                  <a:gd name="T13" fmla="*/ 88 h 517"/>
                  <a:gd name="T14" fmla="*/ 9 w 277"/>
                  <a:gd name="T15" fmla="*/ 88 h 517"/>
                  <a:gd name="T16" fmla="*/ 0 w 277"/>
                  <a:gd name="T17" fmla="*/ 71 h 517"/>
                  <a:gd name="T18" fmla="*/ 0 w 277"/>
                  <a:gd name="T19" fmla="*/ 24 h 517"/>
                  <a:gd name="T20" fmla="*/ 9 w 277"/>
                  <a:gd name="T21" fmla="*/ 18 h 517"/>
                  <a:gd name="T22" fmla="*/ 16 w 277"/>
                  <a:gd name="T23" fmla="*/ 18 h 517"/>
                  <a:gd name="T24" fmla="*/ 1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938" dirty="0"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3" name="TextBox 114">
              <a:extLst>
                <a:ext uri="{FF2B5EF4-FFF2-40B4-BE49-F238E27FC236}">
                  <a16:creationId xmlns:a16="http://schemas.microsoft.com/office/drawing/2014/main" id="{47DC6BAA-464F-4873-81E2-74BEF4F2B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1278" y="5633840"/>
              <a:ext cx="381000" cy="252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938" dirty="0"/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369422B-F6AB-4139-A77D-3416785717D8}"/>
              </a:ext>
            </a:extLst>
          </p:cNvPr>
          <p:cNvCxnSpPr/>
          <p:nvPr/>
        </p:nvCxnSpPr>
        <p:spPr>
          <a:xfrm flipH="1" flipV="1">
            <a:off x="442828" y="8099852"/>
            <a:ext cx="2951743" cy="164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Group 29">
            <a:extLst>
              <a:ext uri="{FF2B5EF4-FFF2-40B4-BE49-F238E27FC236}">
                <a16:creationId xmlns:a16="http://schemas.microsoft.com/office/drawing/2014/main" id="{90DB4C18-8804-4188-81AA-0616CE514472}"/>
              </a:ext>
            </a:extLst>
          </p:cNvPr>
          <p:cNvGrpSpPr>
            <a:grpSpLocks/>
          </p:cNvGrpSpPr>
          <p:nvPr/>
        </p:nvGrpSpPr>
        <p:grpSpPr bwMode="auto">
          <a:xfrm>
            <a:off x="1070015" y="4088619"/>
            <a:ext cx="296298" cy="833156"/>
            <a:chOff x="528" y="240"/>
            <a:chExt cx="181" cy="498"/>
          </a:xfrm>
        </p:grpSpPr>
        <p:sp>
          <p:nvSpPr>
            <p:cNvPr id="158" name="Line 30">
              <a:extLst>
                <a:ext uri="{FF2B5EF4-FFF2-40B4-BE49-F238E27FC236}">
                  <a16:creationId xmlns:a16="http://schemas.microsoft.com/office/drawing/2014/main" id="{E313182C-DD24-451D-997B-9F77CF2FC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59" name="Line 31">
              <a:extLst>
                <a:ext uri="{FF2B5EF4-FFF2-40B4-BE49-F238E27FC236}">
                  <a16:creationId xmlns:a16="http://schemas.microsoft.com/office/drawing/2014/main" id="{2BF84493-3E0B-4FA6-8889-0178140CA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6F585BC1-1B8F-4D9F-83C0-A25C4D178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161" name="Group 288">
            <a:extLst>
              <a:ext uri="{FF2B5EF4-FFF2-40B4-BE49-F238E27FC236}">
                <a16:creationId xmlns:a16="http://schemas.microsoft.com/office/drawing/2014/main" id="{CFB52DD7-45D2-4DB8-8997-28FA5D5F0B1D}"/>
              </a:ext>
            </a:extLst>
          </p:cNvPr>
          <p:cNvGrpSpPr>
            <a:grpSpLocks/>
          </p:cNvGrpSpPr>
          <p:nvPr/>
        </p:nvGrpSpPr>
        <p:grpSpPr bwMode="auto">
          <a:xfrm>
            <a:off x="2938509" y="3735202"/>
            <a:ext cx="208359" cy="805161"/>
            <a:chOff x="384" y="816"/>
            <a:chExt cx="140" cy="541"/>
          </a:xfrm>
        </p:grpSpPr>
        <p:sp>
          <p:nvSpPr>
            <p:cNvPr id="162" name="Line 289">
              <a:extLst>
                <a:ext uri="{FF2B5EF4-FFF2-40B4-BE49-F238E27FC236}">
                  <a16:creationId xmlns:a16="http://schemas.microsoft.com/office/drawing/2014/main" id="{F3FE7B00-82A4-4545-BE3D-55A0974B3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63" name="Line 290">
              <a:extLst>
                <a:ext uri="{FF2B5EF4-FFF2-40B4-BE49-F238E27FC236}">
                  <a16:creationId xmlns:a16="http://schemas.microsoft.com/office/drawing/2014/main" id="{49A7AEBF-30BF-4B03-980F-36B43CE06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64" name="Freeform 291">
              <a:extLst>
                <a:ext uri="{FF2B5EF4-FFF2-40B4-BE49-F238E27FC236}">
                  <a16:creationId xmlns:a16="http://schemas.microsoft.com/office/drawing/2014/main" id="{91DA1082-18C8-414D-8707-39D99A122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E80E6FAC-0EB7-47E2-BFA7-852DFE5AD3B0}"/>
              </a:ext>
            </a:extLst>
          </p:cNvPr>
          <p:cNvSpPr/>
          <p:nvPr/>
        </p:nvSpPr>
        <p:spPr>
          <a:xfrm>
            <a:off x="5326487" y="7458520"/>
            <a:ext cx="709490" cy="633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168" name="Freeform 94">
            <a:extLst>
              <a:ext uri="{FF2B5EF4-FFF2-40B4-BE49-F238E27FC236}">
                <a16:creationId xmlns:a16="http://schemas.microsoft.com/office/drawing/2014/main" id="{63364EAE-2DA1-40A8-968F-9D5EB65D16A3}"/>
              </a:ext>
            </a:extLst>
          </p:cNvPr>
          <p:cNvSpPr>
            <a:spLocks/>
          </p:cNvSpPr>
          <p:nvPr/>
        </p:nvSpPr>
        <p:spPr bwMode="auto">
          <a:xfrm>
            <a:off x="3673336" y="4275130"/>
            <a:ext cx="407683" cy="1195704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45F227A-0ADB-4529-89E5-FB5EFF4426F1}"/>
              </a:ext>
            </a:extLst>
          </p:cNvPr>
          <p:cNvSpPr/>
          <p:nvPr/>
        </p:nvSpPr>
        <p:spPr>
          <a:xfrm>
            <a:off x="1532286" y="4692630"/>
            <a:ext cx="709490" cy="633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0FBD209-EB40-464D-BC22-197BFB39A9EA}"/>
              </a:ext>
            </a:extLst>
          </p:cNvPr>
          <p:cNvSpPr/>
          <p:nvPr/>
        </p:nvSpPr>
        <p:spPr>
          <a:xfrm>
            <a:off x="4992914" y="4923587"/>
            <a:ext cx="709490" cy="633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5718CDAB-71DD-4E3B-A4ED-C5C8052EFF6A}"/>
              </a:ext>
            </a:extLst>
          </p:cNvPr>
          <p:cNvGrpSpPr>
            <a:grpSpLocks/>
          </p:cNvGrpSpPr>
          <p:nvPr/>
        </p:nvGrpSpPr>
        <p:grpSpPr bwMode="auto">
          <a:xfrm>
            <a:off x="5958209" y="4126739"/>
            <a:ext cx="285750" cy="812601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172" name="Line 30">
              <a:extLst>
                <a:ext uri="{FF2B5EF4-FFF2-40B4-BE49-F238E27FC236}">
                  <a16:creationId xmlns:a16="http://schemas.microsoft.com/office/drawing/2014/main" id="{BFFB8041-EFA0-4F58-BF2F-814DC8BA9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88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73" name="Line 31">
              <a:extLst>
                <a:ext uri="{FF2B5EF4-FFF2-40B4-BE49-F238E27FC236}">
                  <a16:creationId xmlns:a16="http://schemas.microsoft.com/office/drawing/2014/main" id="{828F9E2D-BE56-4C27-BA7E-94FCA47C6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88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9BF9249B-481D-4790-931C-1C147E118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938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5" name="Group 29">
            <a:extLst>
              <a:ext uri="{FF2B5EF4-FFF2-40B4-BE49-F238E27FC236}">
                <a16:creationId xmlns:a16="http://schemas.microsoft.com/office/drawing/2014/main" id="{26BEC256-6414-429A-8F5A-11239721714C}"/>
              </a:ext>
            </a:extLst>
          </p:cNvPr>
          <p:cNvGrpSpPr>
            <a:grpSpLocks/>
          </p:cNvGrpSpPr>
          <p:nvPr/>
        </p:nvGrpSpPr>
        <p:grpSpPr bwMode="auto">
          <a:xfrm>
            <a:off x="6415132" y="4146500"/>
            <a:ext cx="285750" cy="812601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176" name="Line 30">
              <a:extLst>
                <a:ext uri="{FF2B5EF4-FFF2-40B4-BE49-F238E27FC236}">
                  <a16:creationId xmlns:a16="http://schemas.microsoft.com/office/drawing/2014/main" id="{29798A34-DC4F-4E68-AEBE-D5C89F58A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88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77" name="Line 31">
              <a:extLst>
                <a:ext uri="{FF2B5EF4-FFF2-40B4-BE49-F238E27FC236}">
                  <a16:creationId xmlns:a16="http://schemas.microsoft.com/office/drawing/2014/main" id="{20827C5D-539B-432B-8C3D-7C24B811A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88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742D49B0-1D5D-41CC-B6D5-64311DD97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938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9" name="Group 33">
            <a:extLst>
              <a:ext uri="{FF2B5EF4-FFF2-40B4-BE49-F238E27FC236}">
                <a16:creationId xmlns:a16="http://schemas.microsoft.com/office/drawing/2014/main" id="{05D2AAA7-CB28-41FC-9AE0-BAD25114C940}"/>
              </a:ext>
            </a:extLst>
          </p:cNvPr>
          <p:cNvGrpSpPr>
            <a:grpSpLocks/>
          </p:cNvGrpSpPr>
          <p:nvPr/>
        </p:nvGrpSpPr>
        <p:grpSpPr bwMode="auto">
          <a:xfrm>
            <a:off x="6187817" y="4133799"/>
            <a:ext cx="272356" cy="738188"/>
            <a:chOff x="2244" y="2118"/>
            <a:chExt cx="181" cy="499"/>
          </a:xfrm>
        </p:grpSpPr>
        <p:sp>
          <p:nvSpPr>
            <p:cNvPr id="180" name="Line 34">
              <a:extLst>
                <a:ext uri="{FF2B5EF4-FFF2-40B4-BE49-F238E27FC236}">
                  <a16:creationId xmlns:a16="http://schemas.microsoft.com/office/drawing/2014/main" id="{E2768498-84D3-4A56-AFCA-61BDEB8A6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81" name="Line 35">
              <a:extLst>
                <a:ext uri="{FF2B5EF4-FFF2-40B4-BE49-F238E27FC236}">
                  <a16:creationId xmlns:a16="http://schemas.microsoft.com/office/drawing/2014/main" id="{3EB3D758-1C4E-4771-A6F1-6FFC87B30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82" name="Freeform 36">
              <a:extLst>
                <a:ext uri="{FF2B5EF4-FFF2-40B4-BE49-F238E27FC236}">
                  <a16:creationId xmlns:a16="http://schemas.microsoft.com/office/drawing/2014/main" id="{78189135-E8E2-4AD0-9A5E-B2DB11CB9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ACF7D65-5D9C-41B6-9868-BA68EEBE1B77}"/>
              </a:ext>
            </a:extLst>
          </p:cNvPr>
          <p:cNvGrpSpPr/>
          <p:nvPr/>
        </p:nvGrpSpPr>
        <p:grpSpPr>
          <a:xfrm>
            <a:off x="2395058" y="4229380"/>
            <a:ext cx="305098" cy="1173927"/>
            <a:chOff x="2402515" y="4644261"/>
            <a:chExt cx="305098" cy="1173927"/>
          </a:xfrm>
        </p:grpSpPr>
        <p:sp>
          <p:nvSpPr>
            <p:cNvPr id="184" name="AutoShape 673">
              <a:extLst>
                <a:ext uri="{FF2B5EF4-FFF2-40B4-BE49-F238E27FC236}">
                  <a16:creationId xmlns:a16="http://schemas.microsoft.com/office/drawing/2014/main" id="{0B705B1A-45B0-468B-89C5-475BC1458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85" name="AutoShape 673">
              <a:extLst>
                <a:ext uri="{FF2B5EF4-FFF2-40B4-BE49-F238E27FC236}">
                  <a16:creationId xmlns:a16="http://schemas.microsoft.com/office/drawing/2014/main" id="{7236747B-6481-4213-AB05-7F3AFC782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5EF861A-7A3F-4025-AE3F-766FF3573C3E}"/>
              </a:ext>
            </a:extLst>
          </p:cNvPr>
          <p:cNvSpPr/>
          <p:nvPr/>
        </p:nvSpPr>
        <p:spPr>
          <a:xfrm>
            <a:off x="3119845" y="4361586"/>
            <a:ext cx="371168" cy="94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B338C1B-AC03-4187-8D8B-0580BE456ADE}"/>
              </a:ext>
            </a:extLst>
          </p:cNvPr>
          <p:cNvGrpSpPr/>
          <p:nvPr/>
        </p:nvGrpSpPr>
        <p:grpSpPr>
          <a:xfrm>
            <a:off x="2976418" y="4213974"/>
            <a:ext cx="305098" cy="1173927"/>
            <a:chOff x="2402515" y="4644261"/>
            <a:chExt cx="305098" cy="1173927"/>
          </a:xfrm>
        </p:grpSpPr>
        <p:sp>
          <p:nvSpPr>
            <p:cNvPr id="188" name="AutoShape 673">
              <a:extLst>
                <a:ext uri="{FF2B5EF4-FFF2-40B4-BE49-F238E27FC236}">
                  <a16:creationId xmlns:a16="http://schemas.microsoft.com/office/drawing/2014/main" id="{B2D650D8-B5EE-439C-8923-72B7FC46D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89" name="AutoShape 673">
              <a:extLst>
                <a:ext uri="{FF2B5EF4-FFF2-40B4-BE49-F238E27FC236}">
                  <a16:creationId xmlns:a16="http://schemas.microsoft.com/office/drawing/2014/main" id="{DCD8DD2B-A118-4738-B176-534763280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</p:grpSp>
      <p:sp>
        <p:nvSpPr>
          <p:cNvPr id="190" name="Freeform 36">
            <a:extLst>
              <a:ext uri="{FF2B5EF4-FFF2-40B4-BE49-F238E27FC236}">
                <a16:creationId xmlns:a16="http://schemas.microsoft.com/office/drawing/2014/main" id="{27B4E476-D6AF-4587-9820-20A7A43C8261}"/>
              </a:ext>
            </a:extLst>
          </p:cNvPr>
          <p:cNvSpPr>
            <a:spLocks/>
          </p:cNvSpPr>
          <p:nvPr/>
        </p:nvSpPr>
        <p:spPr bwMode="auto">
          <a:xfrm>
            <a:off x="3884242" y="4611489"/>
            <a:ext cx="272356" cy="492618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3D7B718-6700-4981-9E96-9D38E1220B8B}"/>
              </a:ext>
            </a:extLst>
          </p:cNvPr>
          <p:cNvCxnSpPr/>
          <p:nvPr/>
        </p:nvCxnSpPr>
        <p:spPr>
          <a:xfrm flipH="1" flipV="1">
            <a:off x="4081019" y="8108062"/>
            <a:ext cx="1626652" cy="82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74B45DA-17A5-488C-86B6-459509EF18E0}"/>
              </a:ext>
            </a:extLst>
          </p:cNvPr>
          <p:cNvCxnSpPr/>
          <p:nvPr/>
        </p:nvCxnSpPr>
        <p:spPr>
          <a:xfrm flipH="1">
            <a:off x="3526465" y="8230999"/>
            <a:ext cx="463974" cy="58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7E20F9A5-59C9-4B92-8980-E33767E056D8}"/>
              </a:ext>
            </a:extLst>
          </p:cNvPr>
          <p:cNvSpPr txBox="1"/>
          <p:nvPr/>
        </p:nvSpPr>
        <p:spPr>
          <a:xfrm>
            <a:off x="3582915" y="8116273"/>
            <a:ext cx="46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194" name="Group 33">
            <a:extLst>
              <a:ext uri="{FF2B5EF4-FFF2-40B4-BE49-F238E27FC236}">
                <a16:creationId xmlns:a16="http://schemas.microsoft.com/office/drawing/2014/main" id="{B7519486-E08E-4F43-90EC-64FEC0AB898F}"/>
              </a:ext>
            </a:extLst>
          </p:cNvPr>
          <p:cNvGrpSpPr>
            <a:grpSpLocks/>
          </p:cNvGrpSpPr>
          <p:nvPr/>
        </p:nvGrpSpPr>
        <p:grpSpPr bwMode="auto">
          <a:xfrm>
            <a:off x="4675682" y="4404092"/>
            <a:ext cx="272356" cy="738188"/>
            <a:chOff x="2244" y="2118"/>
            <a:chExt cx="181" cy="499"/>
          </a:xfrm>
        </p:grpSpPr>
        <p:sp>
          <p:nvSpPr>
            <p:cNvPr id="195" name="Line 34">
              <a:extLst>
                <a:ext uri="{FF2B5EF4-FFF2-40B4-BE49-F238E27FC236}">
                  <a16:creationId xmlns:a16="http://schemas.microsoft.com/office/drawing/2014/main" id="{886727BA-7169-4A90-9AA1-4F4DCB28C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96" name="Line 35">
              <a:extLst>
                <a:ext uri="{FF2B5EF4-FFF2-40B4-BE49-F238E27FC236}">
                  <a16:creationId xmlns:a16="http://schemas.microsoft.com/office/drawing/2014/main" id="{2EECF319-7E4D-4134-A263-E2BDE11A2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97" name="Freeform 36">
              <a:extLst>
                <a:ext uri="{FF2B5EF4-FFF2-40B4-BE49-F238E27FC236}">
                  <a16:creationId xmlns:a16="http://schemas.microsoft.com/office/drawing/2014/main" id="{4E8A5B50-6AEB-4622-9DF9-49FF80F4C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sp>
        <p:nvSpPr>
          <p:cNvPr id="198" name="Freeform 36">
            <a:extLst>
              <a:ext uri="{FF2B5EF4-FFF2-40B4-BE49-F238E27FC236}">
                <a16:creationId xmlns:a16="http://schemas.microsoft.com/office/drawing/2014/main" id="{715747A7-ABE5-4957-B543-AC1676844BFF}"/>
              </a:ext>
            </a:extLst>
          </p:cNvPr>
          <p:cNvSpPr>
            <a:spLocks/>
          </p:cNvSpPr>
          <p:nvPr/>
        </p:nvSpPr>
        <p:spPr bwMode="auto">
          <a:xfrm>
            <a:off x="2409341" y="4506378"/>
            <a:ext cx="272356" cy="492618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grpSp>
        <p:nvGrpSpPr>
          <p:cNvPr id="199" name="Group 292">
            <a:extLst>
              <a:ext uri="{FF2B5EF4-FFF2-40B4-BE49-F238E27FC236}">
                <a16:creationId xmlns:a16="http://schemas.microsoft.com/office/drawing/2014/main" id="{E1956F76-6035-414B-98A0-C2733C89CEB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25907" y="3471233"/>
            <a:ext cx="222250" cy="858838"/>
            <a:chOff x="384" y="816"/>
            <a:chExt cx="140" cy="541"/>
          </a:xfrm>
        </p:grpSpPr>
        <p:sp>
          <p:nvSpPr>
            <p:cNvPr id="200" name="Line 293">
              <a:extLst>
                <a:ext uri="{FF2B5EF4-FFF2-40B4-BE49-F238E27FC236}">
                  <a16:creationId xmlns:a16="http://schemas.microsoft.com/office/drawing/2014/main" id="{12ACC3C7-DBC7-418F-88C7-5AE673FC6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294">
              <a:extLst>
                <a:ext uri="{FF2B5EF4-FFF2-40B4-BE49-F238E27FC236}">
                  <a16:creationId xmlns:a16="http://schemas.microsoft.com/office/drawing/2014/main" id="{9823B389-37F8-4A1B-BDB0-E7FC7098E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295">
              <a:extLst>
                <a:ext uri="{FF2B5EF4-FFF2-40B4-BE49-F238E27FC236}">
                  <a16:creationId xmlns:a16="http://schemas.microsoft.com/office/drawing/2014/main" id="{8A72EC06-9C8E-4BBB-961E-FB1EF316A6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4805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123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2020-08-22T08:16:41Z</dcterms:modified>
  <cp:category>Shooting</cp:category>
</cp:coreProperties>
</file>