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D22F-4DC8-47CA-B2C4-FC713FFA50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43000"/>
            <a:ext cx="235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F737-063D-4F0C-862C-E9E33C10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9188-EDDE-48F6-A4EE-3E6B7DF9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71308"/>
            <a:ext cx="54864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616C4-A685-49AC-8E76-6ED02DEA5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F929-4976-443B-B188-CC71643E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9B96-9447-4491-B002-CA5202C1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C1DD-9F8D-4344-9309-59D33E9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126-2C01-4CB9-9D8A-17FEC8C3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C54F1-D825-40F8-8565-C88662C2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47CF-337E-4B9A-BF76-7C17D2BF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CFAA-36D5-43A2-BB56-CC168B45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9D2D-DBC7-41AF-A8CD-BEF379BE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AF62D-C02F-4E61-9AC3-40EF73B5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01DC-DA81-4E76-A6BB-A3697AA2C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9371-3E20-4ABE-8625-66FB627B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D928-4EAC-4756-8AAD-5A9AF6A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669A-4D88-4CEB-A9FC-FA85CEC3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DD7-7E8A-4691-9B70-481C741A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D110-1137-4128-8D79-250CC4BA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BE5A-B856-4E68-8A7D-04D74667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F53A-58A4-4C1C-AC83-403880DA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AB76-FABE-4D60-B650-36EE7C83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C649-7C2F-4CA3-BA6A-322B4668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2393634"/>
            <a:ext cx="630936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BF09-D18C-4F6C-B232-E9455EC9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6425249"/>
            <a:ext cx="630936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FAB1-57FF-4959-9CA5-79F66CC6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A614-048A-415D-AD36-AE82503C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580B-3BD5-4F66-83FF-BC7D2406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884D-AEB0-4A20-9BFE-04F150DC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69E7-B9AA-4DAD-94FF-B9C50452F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67573-6559-4115-8955-DC5E4583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19AE-B129-4CE0-8C10-36BE480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4C56-8918-443E-A11D-B92D0F9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FB67-AD60-4AB0-BB89-40D93E9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C39F-2CFA-4558-8CF9-6BCFB695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511176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5E780-7C60-4041-B930-94A42037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2353628"/>
            <a:ext cx="309467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B710-80B8-4AC4-8AE6-BD8628E6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151F9-D6AA-44E6-91DA-A066EBA27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E650A-AD96-4BEA-AB22-C57BDE548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D363B-8A12-46BA-8F0C-E52D4247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956D3-9640-4C08-AA3F-EE9D6862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60724-B75A-404F-ADFC-0CF7ABF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A94B-D65D-4605-96B8-3174B204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9C6F5-31B0-4CC4-8DE9-CE1F124C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B2B2-13F0-4D9A-9B47-42F2A24B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E6A8F-7B8A-4CDC-8F94-0F3F9BE3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F236-A555-4513-B6DE-CA50ADD9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92402-2C32-4847-AF96-6E20C0E2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F1DFC-D23C-4AAC-BC13-CD50C57F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1735-F9F2-4D0D-B358-79E1CBDD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6FEB-8B8B-4DA0-B676-9A9B791D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1382396"/>
            <a:ext cx="370332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6A74-086D-480B-959B-83F0153FC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20AE-3FF4-463E-AD7A-7339E08E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C51D-22F4-4F13-B873-30CABFF4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6473-BDC3-4168-B2EF-3BBCF468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BDB1-B9C3-409A-B3F1-1803DCCC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5F1D3-4C80-4DB8-B4CE-829AC6947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382396"/>
            <a:ext cx="3703320" cy="6823075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0BAE-E78B-41BE-B021-696E1A1A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C42B-61C3-4661-A6DF-98F494CA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7B5A-8BBE-401C-97D6-BBF12989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20E2E-ADFC-40A2-9B5D-23C023F7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7AD02-ADAC-4764-BED7-0A6F406C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11176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70D83-9853-4E1F-A2A3-09EB2AC2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604-D3DF-4EC1-B4C5-A141FCC7F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8898891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6944-B13D-4203-B4CE-356A292B242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A685-98D1-43D7-AD8A-5B078F1F1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8898891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A675-6D87-41B3-820F-21AD39F7A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8898891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387">
            <a:extLst>
              <a:ext uri="{FF2B5EF4-FFF2-40B4-BE49-F238E27FC236}">
                <a16:creationId xmlns:a16="http://schemas.microsoft.com/office/drawing/2014/main" id="{D73C8829-2A9F-4D68-B597-01F40A1B6E82}"/>
              </a:ext>
            </a:extLst>
          </p:cNvPr>
          <p:cNvGrpSpPr>
            <a:grpSpLocks/>
          </p:cNvGrpSpPr>
          <p:nvPr/>
        </p:nvGrpSpPr>
        <p:grpSpPr bwMode="auto">
          <a:xfrm>
            <a:off x="1564350" y="5292768"/>
            <a:ext cx="228600" cy="862013"/>
            <a:chOff x="1680" y="768"/>
            <a:chExt cx="144" cy="543"/>
          </a:xfrm>
        </p:grpSpPr>
        <p:sp>
          <p:nvSpPr>
            <p:cNvPr id="204" name="Line 388">
              <a:extLst>
                <a:ext uri="{FF2B5EF4-FFF2-40B4-BE49-F238E27FC236}">
                  <a16:creationId xmlns:a16="http://schemas.microsoft.com/office/drawing/2014/main" id="{15CDC9A9-F4A1-4B7A-AF39-25492210D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89">
              <a:extLst>
                <a:ext uri="{FF2B5EF4-FFF2-40B4-BE49-F238E27FC236}">
                  <a16:creationId xmlns:a16="http://schemas.microsoft.com/office/drawing/2014/main" id="{15CA0CF9-A5B0-44AE-9BDA-1A32EBA02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" name="Group 390">
              <a:extLst>
                <a:ext uri="{FF2B5EF4-FFF2-40B4-BE49-F238E27FC236}">
                  <a16:creationId xmlns:a16="http://schemas.microsoft.com/office/drawing/2014/main" id="{D9CBA8BD-19C2-4526-8037-F7EF26981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8" name="Freeform 391">
                <a:extLst>
                  <a:ext uri="{FF2B5EF4-FFF2-40B4-BE49-F238E27FC236}">
                    <a16:creationId xmlns:a16="http://schemas.microsoft.com/office/drawing/2014/main" id="{CE973249-6849-4C38-A79A-0D653D86E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392">
                <a:extLst>
                  <a:ext uri="{FF2B5EF4-FFF2-40B4-BE49-F238E27FC236}">
                    <a16:creationId xmlns:a16="http://schemas.microsoft.com/office/drawing/2014/main" id="{8A0F6827-8393-47A5-8515-5757AF0E7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393">
                <a:extLst>
                  <a:ext uri="{FF2B5EF4-FFF2-40B4-BE49-F238E27FC236}">
                    <a16:creationId xmlns:a16="http://schemas.microsoft.com/office/drawing/2014/main" id="{B2BF3156-E705-4500-960D-93A38AB03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2" name="Group 292">
            <a:extLst>
              <a:ext uri="{FF2B5EF4-FFF2-40B4-BE49-F238E27FC236}">
                <a16:creationId xmlns:a16="http://schemas.microsoft.com/office/drawing/2014/main" id="{3A9AFF81-DC35-4EC9-A09D-937F208A47EE}"/>
              </a:ext>
            </a:extLst>
          </p:cNvPr>
          <p:cNvGrpSpPr>
            <a:grpSpLocks/>
          </p:cNvGrpSpPr>
          <p:nvPr/>
        </p:nvGrpSpPr>
        <p:grpSpPr bwMode="auto">
          <a:xfrm>
            <a:off x="4795332" y="3816951"/>
            <a:ext cx="222250" cy="858838"/>
            <a:chOff x="384" y="816"/>
            <a:chExt cx="140" cy="541"/>
          </a:xfrm>
        </p:grpSpPr>
        <p:sp>
          <p:nvSpPr>
            <p:cNvPr id="193" name="Line 293">
              <a:extLst>
                <a:ext uri="{FF2B5EF4-FFF2-40B4-BE49-F238E27FC236}">
                  <a16:creationId xmlns:a16="http://schemas.microsoft.com/office/drawing/2014/main" id="{CF117111-E897-4A8F-9AB5-B8329A9F9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294">
              <a:extLst>
                <a:ext uri="{FF2B5EF4-FFF2-40B4-BE49-F238E27FC236}">
                  <a16:creationId xmlns:a16="http://schemas.microsoft.com/office/drawing/2014/main" id="{851A6CC8-CA52-4649-9806-E139E1972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295">
              <a:extLst>
                <a:ext uri="{FF2B5EF4-FFF2-40B4-BE49-F238E27FC236}">
                  <a16:creationId xmlns:a16="http://schemas.microsoft.com/office/drawing/2014/main" id="{170155CE-E7D6-417E-9D33-5B75CB2C51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7" name="Group 292">
            <a:extLst>
              <a:ext uri="{FF2B5EF4-FFF2-40B4-BE49-F238E27FC236}">
                <a16:creationId xmlns:a16="http://schemas.microsoft.com/office/drawing/2014/main" id="{8C4235AF-4353-4A4C-9780-A35E79EEFF1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05171" y="3816951"/>
            <a:ext cx="222250" cy="858838"/>
            <a:chOff x="384" y="816"/>
            <a:chExt cx="140" cy="541"/>
          </a:xfrm>
        </p:grpSpPr>
        <p:sp>
          <p:nvSpPr>
            <p:cNvPr id="189" name="Line 293">
              <a:extLst>
                <a:ext uri="{FF2B5EF4-FFF2-40B4-BE49-F238E27FC236}">
                  <a16:creationId xmlns:a16="http://schemas.microsoft.com/office/drawing/2014/main" id="{D6E6F723-1D9C-4C56-8B9E-CEEFC1FCE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294">
              <a:extLst>
                <a:ext uri="{FF2B5EF4-FFF2-40B4-BE49-F238E27FC236}">
                  <a16:creationId xmlns:a16="http://schemas.microsoft.com/office/drawing/2014/main" id="{F86D7A0D-8ED3-48C1-9C99-06F649FFD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295">
              <a:extLst>
                <a:ext uri="{FF2B5EF4-FFF2-40B4-BE49-F238E27FC236}">
                  <a16:creationId xmlns:a16="http://schemas.microsoft.com/office/drawing/2014/main" id="{4D28007C-76D8-4CFB-B149-151CB1E018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42475"/>
              </p:ext>
            </p:extLst>
          </p:nvPr>
        </p:nvGraphicFramePr>
        <p:xfrm>
          <a:off x="177800" y="165100"/>
          <a:ext cx="6997700" cy="32019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Round, Round, Get Around, I Get Around</a:t>
                      </a:r>
                      <a:endParaRPr kumimoji="0" lang="en-US" sz="19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Todd Anderson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 with toes touching marks on uprange fault line. Gun loaded and holstered, wrists below belt.  </a:t>
                      </a:r>
                      <a:r>
                        <a:rPr kumimoji="0" lang="en-US" sz="11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Same as string 1, but start with toes touching marks on downrange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 with toes touching marks on uprange fault line. Gun loaded, stock touching belt, muzzle pointed downrange. </a:t>
                      </a:r>
                      <a:r>
                        <a:rPr kumimoji="0" lang="en-US" sz="11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Same as string 1, but start with toes touching marks on downrange fault line.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For each string, draw and engage any three targets, perform a mandatory reload, then engage remaining three targets.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4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339452B-164D-4A41-BBED-64AE685EA1A9}"/>
              </a:ext>
            </a:extLst>
          </p:cNvPr>
          <p:cNvCxnSpPr>
            <a:cxnSpLocks/>
          </p:cNvCxnSpPr>
          <p:nvPr/>
        </p:nvCxnSpPr>
        <p:spPr>
          <a:xfrm flipH="1">
            <a:off x="2740481" y="6916611"/>
            <a:ext cx="461963" cy="21226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3727A9-F521-4A88-A0D9-C6C6F994CB47}"/>
              </a:ext>
            </a:extLst>
          </p:cNvPr>
          <p:cNvCxnSpPr>
            <a:cxnSpLocks/>
          </p:cNvCxnSpPr>
          <p:nvPr/>
        </p:nvCxnSpPr>
        <p:spPr>
          <a:xfrm flipH="1">
            <a:off x="4287176" y="6916610"/>
            <a:ext cx="118781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342">
            <a:extLst>
              <a:ext uri="{FF2B5EF4-FFF2-40B4-BE49-F238E27FC236}">
                <a16:creationId xmlns:a16="http://schemas.microsoft.com/office/drawing/2014/main" id="{2B4952E4-4EEB-4337-AC49-039571D3CA7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81703" y="5298172"/>
            <a:ext cx="227013" cy="869950"/>
            <a:chOff x="1104" y="768"/>
            <a:chExt cx="143" cy="548"/>
          </a:xfrm>
        </p:grpSpPr>
        <p:sp>
          <p:nvSpPr>
            <p:cNvPr id="197" name="Line 343">
              <a:extLst>
                <a:ext uri="{FF2B5EF4-FFF2-40B4-BE49-F238E27FC236}">
                  <a16:creationId xmlns:a16="http://schemas.microsoft.com/office/drawing/2014/main" id="{A52DFE1D-675E-4A15-8DFA-5DF6751C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344">
              <a:extLst>
                <a:ext uri="{FF2B5EF4-FFF2-40B4-BE49-F238E27FC236}">
                  <a16:creationId xmlns:a16="http://schemas.microsoft.com/office/drawing/2014/main" id="{0F8264AA-D408-4DE9-AF0F-6A25D1236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" name="Group 345">
              <a:extLst>
                <a:ext uri="{FF2B5EF4-FFF2-40B4-BE49-F238E27FC236}">
                  <a16:creationId xmlns:a16="http://schemas.microsoft.com/office/drawing/2014/main" id="{B2B720C2-CF50-4D47-BF4B-8BC5A362D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01" name="Freeform 346">
                <a:extLst>
                  <a:ext uri="{FF2B5EF4-FFF2-40B4-BE49-F238E27FC236}">
                    <a16:creationId xmlns:a16="http://schemas.microsoft.com/office/drawing/2014/main" id="{BAB5E3DC-A4EC-42ED-A9D4-58DA416EE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347">
                <a:extLst>
                  <a:ext uri="{FF2B5EF4-FFF2-40B4-BE49-F238E27FC236}">
                    <a16:creationId xmlns:a16="http://schemas.microsoft.com/office/drawing/2014/main" id="{C4732568-5FC8-4EA8-A1D6-CA26CC0A0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" y="935"/>
                <a:ext cx="141" cy="199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3D85B-F511-4872-8FA6-23A83553ACB7}"/>
              </a:ext>
            </a:extLst>
          </p:cNvPr>
          <p:cNvGrpSpPr/>
          <p:nvPr/>
        </p:nvGrpSpPr>
        <p:grpSpPr>
          <a:xfrm>
            <a:off x="1820397" y="6115199"/>
            <a:ext cx="3712505" cy="801413"/>
            <a:chOff x="677381" y="7732987"/>
            <a:chExt cx="6263963" cy="801413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B8220B4-154F-466A-99EA-1B3CFB38567B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8534400"/>
              <a:ext cx="23234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A4623FC-039B-4225-B5F9-4D64D264B2E3}"/>
                </a:ext>
              </a:extLst>
            </p:cNvPr>
            <p:cNvCxnSpPr>
              <a:cxnSpLocks/>
            </p:cNvCxnSpPr>
            <p:nvPr/>
          </p:nvCxnSpPr>
          <p:spPr>
            <a:xfrm>
              <a:off x="775100" y="7732987"/>
              <a:ext cx="616624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0A4FCBB-F6E8-4AD1-9BB4-6CA6968BC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3625" y="7732987"/>
              <a:ext cx="97719" cy="8014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47DCEE-F96F-45E3-8836-5A4597E31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381" y="7732987"/>
              <a:ext cx="97719" cy="8014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BDCAC31-2FDD-454A-9881-97ECDAA234A8}"/>
              </a:ext>
            </a:extLst>
          </p:cNvPr>
          <p:cNvCxnSpPr>
            <a:cxnSpLocks/>
          </p:cNvCxnSpPr>
          <p:nvPr/>
        </p:nvCxnSpPr>
        <p:spPr>
          <a:xfrm flipH="1">
            <a:off x="3825213" y="6916610"/>
            <a:ext cx="461963" cy="21226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9AD70EC-9CB5-4BF6-A92C-2B64E452DBB1}"/>
              </a:ext>
            </a:extLst>
          </p:cNvPr>
          <p:cNvCxnSpPr>
            <a:cxnSpLocks/>
          </p:cNvCxnSpPr>
          <p:nvPr/>
        </p:nvCxnSpPr>
        <p:spPr>
          <a:xfrm flipH="1">
            <a:off x="2740481" y="9039237"/>
            <a:ext cx="10709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3">
            <a:extLst>
              <a:ext uri="{FF2B5EF4-FFF2-40B4-BE49-F238E27FC236}">
                <a16:creationId xmlns:a16="http://schemas.microsoft.com/office/drawing/2014/main" id="{F1052CFD-8410-478F-A36B-5D115FC52154}"/>
              </a:ext>
            </a:extLst>
          </p:cNvPr>
          <p:cNvGrpSpPr>
            <a:grpSpLocks/>
          </p:cNvGrpSpPr>
          <p:nvPr/>
        </p:nvGrpSpPr>
        <p:grpSpPr bwMode="auto">
          <a:xfrm>
            <a:off x="2631421" y="3492203"/>
            <a:ext cx="393700" cy="1271588"/>
            <a:chOff x="2496" y="4380"/>
            <a:chExt cx="236" cy="690"/>
          </a:xfrm>
        </p:grpSpPr>
        <p:sp>
          <p:nvSpPr>
            <p:cNvPr id="158" name="AutoShape 14">
              <a:extLst>
                <a:ext uri="{FF2B5EF4-FFF2-40B4-BE49-F238E27FC236}">
                  <a16:creationId xmlns:a16="http://schemas.microsoft.com/office/drawing/2014/main" id="{1A703E35-7D7E-4426-A31D-AABDCD69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AutoShape 15">
              <a:extLst>
                <a:ext uri="{FF2B5EF4-FFF2-40B4-BE49-F238E27FC236}">
                  <a16:creationId xmlns:a16="http://schemas.microsoft.com/office/drawing/2014/main" id="{22316B1A-3CF1-43C3-8363-0F1C27AA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9" name="Group 13">
            <a:extLst>
              <a:ext uri="{FF2B5EF4-FFF2-40B4-BE49-F238E27FC236}">
                <a16:creationId xmlns:a16="http://schemas.microsoft.com/office/drawing/2014/main" id="{F9C3014B-D419-4F40-BBC7-1675DC9149AB}"/>
              </a:ext>
            </a:extLst>
          </p:cNvPr>
          <p:cNvGrpSpPr>
            <a:grpSpLocks/>
          </p:cNvGrpSpPr>
          <p:nvPr/>
        </p:nvGrpSpPr>
        <p:grpSpPr bwMode="auto">
          <a:xfrm>
            <a:off x="4896722" y="3492203"/>
            <a:ext cx="393700" cy="1271588"/>
            <a:chOff x="2496" y="4380"/>
            <a:chExt cx="236" cy="690"/>
          </a:xfrm>
        </p:grpSpPr>
        <p:sp>
          <p:nvSpPr>
            <p:cNvPr id="180" name="AutoShape 14">
              <a:extLst>
                <a:ext uri="{FF2B5EF4-FFF2-40B4-BE49-F238E27FC236}">
                  <a16:creationId xmlns:a16="http://schemas.microsoft.com/office/drawing/2014/main" id="{C2B26079-92D0-4202-808B-403DEDBF2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AutoShape 15">
              <a:extLst>
                <a:ext uri="{FF2B5EF4-FFF2-40B4-BE49-F238E27FC236}">
                  <a16:creationId xmlns:a16="http://schemas.microsoft.com/office/drawing/2014/main" id="{23300EF2-609E-448D-A735-CE94C408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527F92C-F178-4BF3-91F2-752B27CCB02E}"/>
              </a:ext>
            </a:extLst>
          </p:cNvPr>
          <p:cNvGrpSpPr/>
          <p:nvPr/>
        </p:nvGrpSpPr>
        <p:grpSpPr>
          <a:xfrm>
            <a:off x="2742578" y="4618363"/>
            <a:ext cx="2377763" cy="1096131"/>
            <a:chOff x="3292786" y="5641878"/>
            <a:chExt cx="2377763" cy="1701492"/>
          </a:xfrm>
        </p:grpSpPr>
        <p:sp>
          <p:nvSpPr>
            <p:cNvPr id="136" name="Rectangle 10">
              <a:extLst>
                <a:ext uri="{FF2B5EF4-FFF2-40B4-BE49-F238E27FC236}">
                  <a16:creationId xmlns:a16="http://schemas.microsoft.com/office/drawing/2014/main" id="{9C01648D-1884-4A17-83FC-1956BF82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786" y="5641878"/>
              <a:ext cx="2377763" cy="17014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E01E799F-0D3C-4E63-8B74-7F14CB767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321" y="5905781"/>
              <a:ext cx="246186" cy="10190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81657-6536-4C18-B39F-EE135FA74091}"/>
              </a:ext>
            </a:extLst>
          </p:cNvPr>
          <p:cNvGrpSpPr/>
          <p:nvPr/>
        </p:nvGrpSpPr>
        <p:grpSpPr>
          <a:xfrm>
            <a:off x="5510688" y="7514951"/>
            <a:ext cx="233973" cy="892239"/>
            <a:chOff x="5742167" y="7287084"/>
            <a:chExt cx="233973" cy="892239"/>
          </a:xfrm>
        </p:grpSpPr>
        <p:grpSp>
          <p:nvGrpSpPr>
            <p:cNvPr id="216" name="Group 292">
              <a:extLst>
                <a:ext uri="{FF2B5EF4-FFF2-40B4-BE49-F238E27FC236}">
                  <a16:creationId xmlns:a16="http://schemas.microsoft.com/office/drawing/2014/main" id="{A96A3448-5922-4D9B-95C1-64DA2C11E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3890" y="7287084"/>
              <a:ext cx="222250" cy="858838"/>
              <a:chOff x="384" y="816"/>
              <a:chExt cx="140" cy="541"/>
            </a:xfrm>
          </p:grpSpPr>
          <p:sp>
            <p:nvSpPr>
              <p:cNvPr id="217" name="Line 293">
                <a:extLst>
                  <a:ext uri="{FF2B5EF4-FFF2-40B4-BE49-F238E27FC236}">
                    <a16:creationId xmlns:a16="http://schemas.microsoft.com/office/drawing/2014/main" id="{7D79D723-824D-44B9-8408-D4E658B18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294">
                <a:extLst>
                  <a:ext uri="{FF2B5EF4-FFF2-40B4-BE49-F238E27FC236}">
                    <a16:creationId xmlns:a16="http://schemas.microsoft.com/office/drawing/2014/main" id="{3518FDAC-9ED5-44C3-9DA1-7167F7A8C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Freeform 295">
                <a:extLst>
                  <a:ext uri="{FF2B5EF4-FFF2-40B4-BE49-F238E27FC236}">
                    <a16:creationId xmlns:a16="http://schemas.microsoft.com/office/drawing/2014/main" id="{4489B2F6-F885-44A8-BD21-1F4EE00CA9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21" name="Freeform 295">
              <a:extLst>
                <a:ext uri="{FF2B5EF4-FFF2-40B4-BE49-F238E27FC236}">
                  <a16:creationId xmlns:a16="http://schemas.microsoft.com/office/drawing/2014/main" id="{C323C69E-362F-402A-8B04-646BBB679C4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742167" y="7532385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295">
              <a:extLst>
                <a:ext uri="{FF2B5EF4-FFF2-40B4-BE49-F238E27FC236}">
                  <a16:creationId xmlns:a16="http://schemas.microsoft.com/office/drawing/2014/main" id="{ECCF0950-BB05-48A9-AD88-F37D3CC6B8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8394" y="760147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333532-3425-46D5-B02E-005B889C8396}"/>
              </a:ext>
            </a:extLst>
          </p:cNvPr>
          <p:cNvSpPr txBox="1"/>
          <p:nvPr/>
        </p:nvSpPr>
        <p:spPr>
          <a:xfrm>
            <a:off x="2881849" y="8827475"/>
            <a:ext cx="7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   </a:t>
            </a:r>
            <a:r>
              <a:rPr lang="en-US" b="1" dirty="0" err="1"/>
              <a:t>x</a:t>
            </a:r>
            <a:endParaRPr lang="en-US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0F88539-CAB1-44C7-A0B0-4A32B0B4F59C}"/>
              </a:ext>
            </a:extLst>
          </p:cNvPr>
          <p:cNvSpPr txBox="1"/>
          <p:nvPr/>
        </p:nvSpPr>
        <p:spPr>
          <a:xfrm>
            <a:off x="3475254" y="5922963"/>
            <a:ext cx="7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   </a:t>
            </a:r>
            <a:r>
              <a:rPr lang="en-US" b="1" dirty="0" err="1"/>
              <a:t>x</a:t>
            </a:r>
            <a:endParaRPr lang="en-US" b="1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3705124-35B5-419C-A012-6A5013D1645D}"/>
              </a:ext>
            </a:extLst>
          </p:cNvPr>
          <p:cNvSpPr/>
          <p:nvPr/>
        </p:nvSpPr>
        <p:spPr>
          <a:xfrm rot="5400000">
            <a:off x="4092652" y="7095784"/>
            <a:ext cx="1348109" cy="1187811"/>
          </a:xfrm>
          <a:prstGeom prst="parallelogram">
            <a:avLst>
              <a:gd name="adj" fmla="val 3192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Parallelogram 223">
            <a:extLst>
              <a:ext uri="{FF2B5EF4-FFF2-40B4-BE49-F238E27FC236}">
                <a16:creationId xmlns:a16="http://schemas.microsoft.com/office/drawing/2014/main" id="{7BE572B6-0EE3-44A3-8EC6-F81AF8642FC4}"/>
              </a:ext>
            </a:extLst>
          </p:cNvPr>
          <p:cNvSpPr/>
          <p:nvPr/>
        </p:nvSpPr>
        <p:spPr>
          <a:xfrm rot="16200000" flipH="1">
            <a:off x="1619934" y="6212078"/>
            <a:ext cx="1461141" cy="1465977"/>
          </a:xfrm>
          <a:prstGeom prst="parallelogram">
            <a:avLst>
              <a:gd name="adj" fmla="val 3192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702176-42F0-417E-8851-D4E121B87A16}"/>
              </a:ext>
            </a:extLst>
          </p:cNvPr>
          <p:cNvSpPr/>
          <p:nvPr/>
        </p:nvSpPr>
        <p:spPr>
          <a:xfrm>
            <a:off x="1828800" y="39780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66788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Setup Notes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9114EB0-15AE-4FD3-8DC3-B9FBC55F2F38}"/>
              </a:ext>
            </a:extLst>
          </p:cNvPr>
          <p:cNvSpPr/>
          <p:nvPr/>
        </p:nvSpPr>
        <p:spPr>
          <a:xfrm>
            <a:off x="1362692" y="957616"/>
            <a:ext cx="4589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Angles of availability for all targets are shown by green triangles.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full size walls to block visibility of far left and right downrange targets (T4 should be visible before T3 when moving downrange).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Barrel stacks make T5 and T6 only available through the port.  Can substitute wall if necessary.</a:t>
            </a:r>
          </a:p>
        </p:txBody>
      </p:sp>
      <p:grpSp>
        <p:nvGrpSpPr>
          <p:cNvPr id="107" name="Group 387">
            <a:extLst>
              <a:ext uri="{FF2B5EF4-FFF2-40B4-BE49-F238E27FC236}">
                <a16:creationId xmlns:a16="http://schemas.microsoft.com/office/drawing/2014/main" id="{9392FED2-EA92-4C47-965F-FFCD523AC90C}"/>
              </a:ext>
            </a:extLst>
          </p:cNvPr>
          <p:cNvGrpSpPr>
            <a:grpSpLocks/>
          </p:cNvGrpSpPr>
          <p:nvPr/>
        </p:nvGrpSpPr>
        <p:grpSpPr bwMode="auto">
          <a:xfrm>
            <a:off x="1564350" y="5292768"/>
            <a:ext cx="228600" cy="862013"/>
            <a:chOff x="1680" y="768"/>
            <a:chExt cx="144" cy="543"/>
          </a:xfrm>
        </p:grpSpPr>
        <p:sp>
          <p:nvSpPr>
            <p:cNvPr id="108" name="Line 388">
              <a:extLst>
                <a:ext uri="{FF2B5EF4-FFF2-40B4-BE49-F238E27FC236}">
                  <a16:creationId xmlns:a16="http://schemas.microsoft.com/office/drawing/2014/main" id="{90A26AE6-69E4-4F8D-8389-0CC9CC70A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89">
              <a:extLst>
                <a:ext uri="{FF2B5EF4-FFF2-40B4-BE49-F238E27FC236}">
                  <a16:creationId xmlns:a16="http://schemas.microsoft.com/office/drawing/2014/main" id="{176447C8-FA2E-407F-B3E3-09C73E992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390">
              <a:extLst>
                <a:ext uri="{FF2B5EF4-FFF2-40B4-BE49-F238E27FC236}">
                  <a16:creationId xmlns:a16="http://schemas.microsoft.com/office/drawing/2014/main" id="{ECE52FF2-8B6E-418E-8435-F6A409481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1" name="Freeform 391">
                <a:extLst>
                  <a:ext uri="{FF2B5EF4-FFF2-40B4-BE49-F238E27FC236}">
                    <a16:creationId xmlns:a16="http://schemas.microsoft.com/office/drawing/2014/main" id="{087EF412-687D-4CAE-88D8-B0557D300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2" name="Freeform 392">
                <a:extLst>
                  <a:ext uri="{FF2B5EF4-FFF2-40B4-BE49-F238E27FC236}">
                    <a16:creationId xmlns:a16="http://schemas.microsoft.com/office/drawing/2014/main" id="{AC55BF93-3EFE-4AF9-AC6B-5DCB89E55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93">
                <a:extLst>
                  <a:ext uri="{FF2B5EF4-FFF2-40B4-BE49-F238E27FC236}">
                    <a16:creationId xmlns:a16="http://schemas.microsoft.com/office/drawing/2014/main" id="{5A303E3E-D351-4289-8B42-CAC6A5510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292">
            <a:extLst>
              <a:ext uri="{FF2B5EF4-FFF2-40B4-BE49-F238E27FC236}">
                <a16:creationId xmlns:a16="http://schemas.microsoft.com/office/drawing/2014/main" id="{2F76D368-B581-44B8-ABD2-66626AF7EC79}"/>
              </a:ext>
            </a:extLst>
          </p:cNvPr>
          <p:cNvGrpSpPr>
            <a:grpSpLocks/>
          </p:cNvGrpSpPr>
          <p:nvPr/>
        </p:nvGrpSpPr>
        <p:grpSpPr bwMode="auto">
          <a:xfrm>
            <a:off x="4795332" y="3816951"/>
            <a:ext cx="222250" cy="858838"/>
            <a:chOff x="384" y="816"/>
            <a:chExt cx="140" cy="541"/>
          </a:xfrm>
        </p:grpSpPr>
        <p:sp>
          <p:nvSpPr>
            <p:cNvPr id="115" name="Line 293">
              <a:extLst>
                <a:ext uri="{FF2B5EF4-FFF2-40B4-BE49-F238E27FC236}">
                  <a16:creationId xmlns:a16="http://schemas.microsoft.com/office/drawing/2014/main" id="{8D32EE7E-097C-4B53-8E08-95EBD8209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>
              <a:extLst>
                <a:ext uri="{FF2B5EF4-FFF2-40B4-BE49-F238E27FC236}">
                  <a16:creationId xmlns:a16="http://schemas.microsoft.com/office/drawing/2014/main" id="{F9A58259-4D1A-4CC2-A3B2-6C2538FCB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5">
              <a:extLst>
                <a:ext uri="{FF2B5EF4-FFF2-40B4-BE49-F238E27FC236}">
                  <a16:creationId xmlns:a16="http://schemas.microsoft.com/office/drawing/2014/main" id="{72586045-453F-40B2-9F87-E46F692CD7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8" name="Group 292">
            <a:extLst>
              <a:ext uri="{FF2B5EF4-FFF2-40B4-BE49-F238E27FC236}">
                <a16:creationId xmlns:a16="http://schemas.microsoft.com/office/drawing/2014/main" id="{0CED76A1-17D4-43E3-B820-1C88E19752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05171" y="3816951"/>
            <a:ext cx="222250" cy="858838"/>
            <a:chOff x="384" y="816"/>
            <a:chExt cx="140" cy="541"/>
          </a:xfrm>
        </p:grpSpPr>
        <p:sp>
          <p:nvSpPr>
            <p:cNvPr id="119" name="Line 293">
              <a:extLst>
                <a:ext uri="{FF2B5EF4-FFF2-40B4-BE49-F238E27FC236}">
                  <a16:creationId xmlns:a16="http://schemas.microsoft.com/office/drawing/2014/main" id="{6E6CD51E-F7B0-490E-A6D9-41A858C9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94">
              <a:extLst>
                <a:ext uri="{FF2B5EF4-FFF2-40B4-BE49-F238E27FC236}">
                  <a16:creationId xmlns:a16="http://schemas.microsoft.com/office/drawing/2014/main" id="{B3202CBF-9F35-4AAB-BCFC-77BBB9DB1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295">
              <a:extLst>
                <a:ext uri="{FF2B5EF4-FFF2-40B4-BE49-F238E27FC236}">
                  <a16:creationId xmlns:a16="http://schemas.microsoft.com/office/drawing/2014/main" id="{C4FE88C3-F957-45CD-9894-5093877ED3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7752E12-BF25-4212-8154-2FF445300DAD}"/>
              </a:ext>
            </a:extLst>
          </p:cNvPr>
          <p:cNvCxnSpPr>
            <a:cxnSpLocks/>
          </p:cNvCxnSpPr>
          <p:nvPr/>
        </p:nvCxnSpPr>
        <p:spPr>
          <a:xfrm flipH="1">
            <a:off x="2740481" y="6916611"/>
            <a:ext cx="461963" cy="21226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6E37C77-4014-44E1-9B42-0D0B0A332027}"/>
              </a:ext>
            </a:extLst>
          </p:cNvPr>
          <p:cNvCxnSpPr>
            <a:cxnSpLocks/>
          </p:cNvCxnSpPr>
          <p:nvPr/>
        </p:nvCxnSpPr>
        <p:spPr>
          <a:xfrm flipH="1">
            <a:off x="4287176" y="6916610"/>
            <a:ext cx="118781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342">
            <a:extLst>
              <a:ext uri="{FF2B5EF4-FFF2-40B4-BE49-F238E27FC236}">
                <a16:creationId xmlns:a16="http://schemas.microsoft.com/office/drawing/2014/main" id="{0E405FED-A716-4A2A-AEFF-65F0921CED0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81703" y="5298172"/>
            <a:ext cx="227013" cy="869950"/>
            <a:chOff x="1104" y="768"/>
            <a:chExt cx="143" cy="548"/>
          </a:xfrm>
        </p:grpSpPr>
        <p:sp>
          <p:nvSpPr>
            <p:cNvPr id="125" name="Line 343">
              <a:extLst>
                <a:ext uri="{FF2B5EF4-FFF2-40B4-BE49-F238E27FC236}">
                  <a16:creationId xmlns:a16="http://schemas.microsoft.com/office/drawing/2014/main" id="{7E1616C8-F653-46B2-B8E3-6CFCF0133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44">
              <a:extLst>
                <a:ext uri="{FF2B5EF4-FFF2-40B4-BE49-F238E27FC236}">
                  <a16:creationId xmlns:a16="http://schemas.microsoft.com/office/drawing/2014/main" id="{D8F7D5A7-7D5B-4E0C-8A69-081CCE634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345">
              <a:extLst>
                <a:ext uri="{FF2B5EF4-FFF2-40B4-BE49-F238E27FC236}">
                  <a16:creationId xmlns:a16="http://schemas.microsoft.com/office/drawing/2014/main" id="{F44FAC6F-1A07-449D-B76D-81099F68A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28" name="Freeform 346">
                <a:extLst>
                  <a:ext uri="{FF2B5EF4-FFF2-40B4-BE49-F238E27FC236}">
                    <a16:creationId xmlns:a16="http://schemas.microsoft.com/office/drawing/2014/main" id="{3B66F9DC-E6F6-49D1-8D16-A9A9B6F41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347">
                <a:extLst>
                  <a:ext uri="{FF2B5EF4-FFF2-40B4-BE49-F238E27FC236}">
                    <a16:creationId xmlns:a16="http://schemas.microsoft.com/office/drawing/2014/main" id="{24C37AEF-985C-4B57-98CB-A8AE2C8B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" y="935"/>
                <a:ext cx="141" cy="199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7EC2F2-A2A1-4007-9F3B-7D2F02AA6B9E}"/>
              </a:ext>
            </a:extLst>
          </p:cNvPr>
          <p:cNvGrpSpPr/>
          <p:nvPr/>
        </p:nvGrpSpPr>
        <p:grpSpPr>
          <a:xfrm>
            <a:off x="1820397" y="6115199"/>
            <a:ext cx="3712505" cy="801413"/>
            <a:chOff x="677381" y="7732987"/>
            <a:chExt cx="6263963" cy="80141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9E1CC13-E9FD-4A50-9C13-FDEF57774E5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8534400"/>
              <a:ext cx="23234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54B53F2-BE83-407B-AE07-1975AF7C81FF}"/>
                </a:ext>
              </a:extLst>
            </p:cNvPr>
            <p:cNvCxnSpPr>
              <a:cxnSpLocks/>
            </p:cNvCxnSpPr>
            <p:nvPr/>
          </p:nvCxnSpPr>
          <p:spPr>
            <a:xfrm>
              <a:off x="775100" y="7732987"/>
              <a:ext cx="616624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D66F3D3-5854-45C6-8112-22B6C4544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3625" y="7732987"/>
              <a:ext cx="97719" cy="8014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F2EEE2-F5B7-4E69-8BF5-4129522B5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381" y="7732987"/>
              <a:ext cx="97719" cy="8014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317756-C300-411B-A2E3-A4988A71B999}"/>
              </a:ext>
            </a:extLst>
          </p:cNvPr>
          <p:cNvCxnSpPr>
            <a:cxnSpLocks/>
          </p:cNvCxnSpPr>
          <p:nvPr/>
        </p:nvCxnSpPr>
        <p:spPr>
          <a:xfrm flipH="1">
            <a:off x="3825213" y="6916610"/>
            <a:ext cx="461963" cy="21226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EAE6034-BBFA-4A81-ABDF-98689A198A00}"/>
              </a:ext>
            </a:extLst>
          </p:cNvPr>
          <p:cNvCxnSpPr>
            <a:cxnSpLocks/>
          </p:cNvCxnSpPr>
          <p:nvPr/>
        </p:nvCxnSpPr>
        <p:spPr>
          <a:xfrm flipH="1">
            <a:off x="2740481" y="9039237"/>
            <a:ext cx="10709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AB9D0FAA-0FDF-4780-AE53-D24A3EE8D134}"/>
              </a:ext>
            </a:extLst>
          </p:cNvPr>
          <p:cNvGrpSpPr>
            <a:grpSpLocks/>
          </p:cNvGrpSpPr>
          <p:nvPr/>
        </p:nvGrpSpPr>
        <p:grpSpPr bwMode="auto">
          <a:xfrm>
            <a:off x="2631421" y="3492203"/>
            <a:ext cx="393700" cy="1271588"/>
            <a:chOff x="2496" y="4380"/>
            <a:chExt cx="236" cy="690"/>
          </a:xfrm>
        </p:grpSpPr>
        <p:sp>
          <p:nvSpPr>
            <p:cNvPr id="138" name="AutoShape 14">
              <a:extLst>
                <a:ext uri="{FF2B5EF4-FFF2-40B4-BE49-F238E27FC236}">
                  <a16:creationId xmlns:a16="http://schemas.microsoft.com/office/drawing/2014/main" id="{BA787451-0008-4061-8CA7-9148A79E7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AutoShape 15">
              <a:extLst>
                <a:ext uri="{FF2B5EF4-FFF2-40B4-BE49-F238E27FC236}">
                  <a16:creationId xmlns:a16="http://schemas.microsoft.com/office/drawing/2014/main" id="{0A6FAA97-7377-4131-8FF5-7CFD7772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0" name="Group 13">
            <a:extLst>
              <a:ext uri="{FF2B5EF4-FFF2-40B4-BE49-F238E27FC236}">
                <a16:creationId xmlns:a16="http://schemas.microsoft.com/office/drawing/2014/main" id="{00AD86D3-41E8-4087-BB71-F7D8BD3CAB24}"/>
              </a:ext>
            </a:extLst>
          </p:cNvPr>
          <p:cNvGrpSpPr>
            <a:grpSpLocks/>
          </p:cNvGrpSpPr>
          <p:nvPr/>
        </p:nvGrpSpPr>
        <p:grpSpPr bwMode="auto">
          <a:xfrm>
            <a:off x="4896722" y="3492203"/>
            <a:ext cx="393700" cy="1271588"/>
            <a:chOff x="2496" y="4380"/>
            <a:chExt cx="236" cy="690"/>
          </a:xfrm>
        </p:grpSpPr>
        <p:sp>
          <p:nvSpPr>
            <p:cNvPr id="141" name="AutoShape 14">
              <a:extLst>
                <a:ext uri="{FF2B5EF4-FFF2-40B4-BE49-F238E27FC236}">
                  <a16:creationId xmlns:a16="http://schemas.microsoft.com/office/drawing/2014/main" id="{6B1286D1-6D0B-4BBE-ADB6-3084BFA13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AutoShape 15">
              <a:extLst>
                <a:ext uri="{FF2B5EF4-FFF2-40B4-BE49-F238E27FC236}">
                  <a16:creationId xmlns:a16="http://schemas.microsoft.com/office/drawing/2014/main" id="{9F17DFFB-4E69-45D1-913A-1DDAE262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F646C7D-8829-4855-8E2B-3578A2ADF8B4}"/>
              </a:ext>
            </a:extLst>
          </p:cNvPr>
          <p:cNvGrpSpPr/>
          <p:nvPr/>
        </p:nvGrpSpPr>
        <p:grpSpPr>
          <a:xfrm>
            <a:off x="2742578" y="4618363"/>
            <a:ext cx="2377763" cy="1096131"/>
            <a:chOff x="3292786" y="5641878"/>
            <a:chExt cx="2377763" cy="1701492"/>
          </a:xfrm>
        </p:grpSpPr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98E30675-3C8F-48D0-B0F9-0DFB37B3B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786" y="5641878"/>
              <a:ext cx="2377763" cy="17014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20BA2B0D-8956-4353-94F8-9D48FFCE6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321" y="5905781"/>
              <a:ext cx="246186" cy="10190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F83C9F2-6DCD-449E-89D8-2B6EDF26C619}"/>
              </a:ext>
            </a:extLst>
          </p:cNvPr>
          <p:cNvGrpSpPr/>
          <p:nvPr/>
        </p:nvGrpSpPr>
        <p:grpSpPr>
          <a:xfrm>
            <a:off x="5510688" y="7514951"/>
            <a:ext cx="233973" cy="892239"/>
            <a:chOff x="5742167" y="7287084"/>
            <a:chExt cx="233973" cy="892239"/>
          </a:xfrm>
        </p:grpSpPr>
        <p:grpSp>
          <p:nvGrpSpPr>
            <p:cNvPr id="147" name="Group 292">
              <a:extLst>
                <a:ext uri="{FF2B5EF4-FFF2-40B4-BE49-F238E27FC236}">
                  <a16:creationId xmlns:a16="http://schemas.microsoft.com/office/drawing/2014/main" id="{3EB84A82-A2DD-4D40-A945-006D0776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3890" y="7287084"/>
              <a:ext cx="222250" cy="858838"/>
              <a:chOff x="384" y="816"/>
              <a:chExt cx="140" cy="541"/>
            </a:xfrm>
          </p:grpSpPr>
          <p:sp>
            <p:nvSpPr>
              <p:cNvPr id="150" name="Line 293">
                <a:extLst>
                  <a:ext uri="{FF2B5EF4-FFF2-40B4-BE49-F238E27FC236}">
                    <a16:creationId xmlns:a16="http://schemas.microsoft.com/office/drawing/2014/main" id="{287C3799-D8CD-4A57-AC72-C683ADF00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294">
                <a:extLst>
                  <a:ext uri="{FF2B5EF4-FFF2-40B4-BE49-F238E27FC236}">
                    <a16:creationId xmlns:a16="http://schemas.microsoft.com/office/drawing/2014/main" id="{5BECCA6A-DA9B-401D-AD96-1C2EAFF7E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Freeform 295">
                <a:extLst>
                  <a:ext uri="{FF2B5EF4-FFF2-40B4-BE49-F238E27FC236}">
                    <a16:creationId xmlns:a16="http://schemas.microsoft.com/office/drawing/2014/main" id="{D51F0DA9-C2EA-4236-8047-136DDF3F37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8" name="Freeform 295">
              <a:extLst>
                <a:ext uri="{FF2B5EF4-FFF2-40B4-BE49-F238E27FC236}">
                  <a16:creationId xmlns:a16="http://schemas.microsoft.com/office/drawing/2014/main" id="{1911AEEC-B44E-4A79-8D63-BCAF7A5F30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742167" y="7532385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295">
              <a:extLst>
                <a:ext uri="{FF2B5EF4-FFF2-40B4-BE49-F238E27FC236}">
                  <a16:creationId xmlns:a16="http://schemas.microsoft.com/office/drawing/2014/main" id="{D3A945F9-79C2-414E-A61F-CB988E532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8394" y="760147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9337643-46C5-4876-823C-664D47CA31C0}"/>
              </a:ext>
            </a:extLst>
          </p:cNvPr>
          <p:cNvSpPr txBox="1"/>
          <p:nvPr/>
        </p:nvSpPr>
        <p:spPr>
          <a:xfrm>
            <a:off x="2881849" y="8827475"/>
            <a:ext cx="7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   </a:t>
            </a:r>
            <a:r>
              <a:rPr lang="en-US" b="1" dirty="0" err="1"/>
              <a:t>x</a:t>
            </a:r>
            <a:endParaRPr lang="en-US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C169793-B262-43B5-8FB5-4887A58BDE7B}"/>
              </a:ext>
            </a:extLst>
          </p:cNvPr>
          <p:cNvSpPr txBox="1"/>
          <p:nvPr/>
        </p:nvSpPr>
        <p:spPr>
          <a:xfrm>
            <a:off x="3475254" y="5922963"/>
            <a:ext cx="7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   </a:t>
            </a:r>
            <a:r>
              <a:rPr lang="en-US" b="1" dirty="0" err="1"/>
              <a:t>x</a:t>
            </a:r>
            <a:endParaRPr lang="en-US" b="1" dirty="0"/>
          </a:p>
        </p:txBody>
      </p:sp>
      <p:sp>
        <p:nvSpPr>
          <p:cNvPr id="155" name="Parallelogram 154">
            <a:extLst>
              <a:ext uri="{FF2B5EF4-FFF2-40B4-BE49-F238E27FC236}">
                <a16:creationId xmlns:a16="http://schemas.microsoft.com/office/drawing/2014/main" id="{1B4D44DE-CCA6-4299-81F6-B94CE3FD565D}"/>
              </a:ext>
            </a:extLst>
          </p:cNvPr>
          <p:cNvSpPr/>
          <p:nvPr/>
        </p:nvSpPr>
        <p:spPr>
          <a:xfrm rot="5400000">
            <a:off x="4092652" y="7095784"/>
            <a:ext cx="1348109" cy="1187811"/>
          </a:xfrm>
          <a:prstGeom prst="parallelogram">
            <a:avLst>
              <a:gd name="adj" fmla="val 3192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arallelogram 155">
            <a:extLst>
              <a:ext uri="{FF2B5EF4-FFF2-40B4-BE49-F238E27FC236}">
                <a16:creationId xmlns:a16="http://schemas.microsoft.com/office/drawing/2014/main" id="{F47AD92D-06C6-45DA-A161-D0E9E1C4A2D1}"/>
              </a:ext>
            </a:extLst>
          </p:cNvPr>
          <p:cNvSpPr/>
          <p:nvPr/>
        </p:nvSpPr>
        <p:spPr>
          <a:xfrm rot="16200000" flipH="1">
            <a:off x="1619934" y="6212078"/>
            <a:ext cx="1461141" cy="1465977"/>
          </a:xfrm>
          <a:prstGeom prst="parallelogram">
            <a:avLst>
              <a:gd name="adj" fmla="val 3192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DF54E538-36CF-40FA-A3FF-1BA24DEB9465}"/>
              </a:ext>
            </a:extLst>
          </p:cNvPr>
          <p:cNvSpPr/>
          <p:nvPr/>
        </p:nvSpPr>
        <p:spPr>
          <a:xfrm rot="2744673">
            <a:off x="2747820" y="3247500"/>
            <a:ext cx="819089" cy="4237062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A7F7E44A-F269-4A3B-B29C-F5BD1326D0AC}"/>
              </a:ext>
            </a:extLst>
          </p:cNvPr>
          <p:cNvSpPr/>
          <p:nvPr/>
        </p:nvSpPr>
        <p:spPr>
          <a:xfrm rot="19343958" flipH="1">
            <a:off x="4122396" y="3416284"/>
            <a:ext cx="819089" cy="3904486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F7A34F68-7AFF-4165-9F43-066BFCC12FAA}"/>
              </a:ext>
            </a:extLst>
          </p:cNvPr>
          <p:cNvSpPr/>
          <p:nvPr/>
        </p:nvSpPr>
        <p:spPr>
          <a:xfrm rot="18697020" flipH="1">
            <a:off x="2678648" y="3922344"/>
            <a:ext cx="2833080" cy="4027477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0871D2E5-0BFA-44A8-92F8-DA6743A797D0}"/>
              </a:ext>
            </a:extLst>
          </p:cNvPr>
          <p:cNvSpPr/>
          <p:nvPr/>
        </p:nvSpPr>
        <p:spPr>
          <a:xfrm rot="2154632">
            <a:off x="1439442" y="4160177"/>
            <a:ext cx="3682375" cy="3463347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2293A316-6ECF-45D6-8FD9-C414ED54E000}"/>
              </a:ext>
            </a:extLst>
          </p:cNvPr>
          <p:cNvSpPr/>
          <p:nvPr/>
        </p:nvSpPr>
        <p:spPr>
          <a:xfrm rot="4142539">
            <a:off x="3449541" y="6651252"/>
            <a:ext cx="1238583" cy="2946819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036520E-143D-4B51-9F57-0AB2C9986752}"/>
              </a:ext>
            </a:extLst>
          </p:cNvPr>
          <p:cNvSpPr txBox="1"/>
          <p:nvPr/>
        </p:nvSpPr>
        <p:spPr>
          <a:xfrm>
            <a:off x="5674559" y="8142522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2CE3918-B0F5-4CFB-A079-7B299E9CFF61}"/>
              </a:ext>
            </a:extLst>
          </p:cNvPr>
          <p:cNvSpPr txBox="1"/>
          <p:nvPr/>
        </p:nvSpPr>
        <p:spPr>
          <a:xfrm>
            <a:off x="5686786" y="7486956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0D31CE-70BA-468E-B93C-044FDC862896}"/>
              </a:ext>
            </a:extLst>
          </p:cNvPr>
          <p:cNvSpPr txBox="1"/>
          <p:nvPr/>
        </p:nvSpPr>
        <p:spPr>
          <a:xfrm>
            <a:off x="1206558" y="5096496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CAF951-6463-430B-B213-B0B3AFBE60D3}"/>
              </a:ext>
            </a:extLst>
          </p:cNvPr>
          <p:cNvSpPr txBox="1"/>
          <p:nvPr/>
        </p:nvSpPr>
        <p:spPr>
          <a:xfrm>
            <a:off x="5816260" y="5176135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551D1E7-50C8-468F-9662-E7E96A063549}"/>
              </a:ext>
            </a:extLst>
          </p:cNvPr>
          <p:cNvSpPr txBox="1"/>
          <p:nvPr/>
        </p:nvSpPr>
        <p:spPr>
          <a:xfrm>
            <a:off x="2968634" y="3641711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620402-4AF3-4396-B7EE-4619DAD4C8D3}"/>
              </a:ext>
            </a:extLst>
          </p:cNvPr>
          <p:cNvSpPr txBox="1"/>
          <p:nvPr/>
        </p:nvSpPr>
        <p:spPr>
          <a:xfrm>
            <a:off x="4446343" y="3677084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393202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237</Words>
  <Application>Microsoft Office PowerPoint</Application>
  <PresentationFormat>Custom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</dc:creator>
  <cp:lastModifiedBy>Todd Anderson</cp:lastModifiedBy>
  <cp:revision>14</cp:revision>
  <dcterms:created xsi:type="dcterms:W3CDTF">2019-08-13T05:50:04Z</dcterms:created>
  <dcterms:modified xsi:type="dcterms:W3CDTF">2020-07-23T23:06:32Z</dcterms:modified>
</cp:coreProperties>
</file>