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37EE8-5036-4D57-B839-F03BDEE081F9}" v="2" dt="2020-07-25T07:10:47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4F37EE8-5036-4D57-B839-F03BDEE081F9}"/>
    <pc:docChg chg="modSld">
      <pc:chgData name="Matt Carlson" userId="0e792f37f00095d9" providerId="LiveId" clId="{04F37EE8-5036-4D57-B839-F03BDEE081F9}" dt="2020-07-25T07:10:54.345" v="39" actId="20577"/>
      <pc:docMkLst>
        <pc:docMk/>
      </pc:docMkLst>
      <pc:sldChg chg="modSp mod">
        <pc:chgData name="Matt Carlson" userId="0e792f37f00095d9" providerId="LiveId" clId="{04F37EE8-5036-4D57-B839-F03BDEE081F9}" dt="2020-07-25T07:10:54.345" v="39" actId="20577"/>
        <pc:sldMkLst>
          <pc:docMk/>
          <pc:sldMk cId="0" sldId="274"/>
        </pc:sldMkLst>
        <pc:graphicFrameChg chg="mod modGraphic">
          <ac:chgData name="Matt Carlson" userId="0e792f37f00095d9" providerId="LiveId" clId="{04F37EE8-5036-4D57-B839-F03BDEE081F9}" dt="2020-07-25T07:10:54.345" v="3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9">
            <a:extLst>
              <a:ext uri="{FF2B5EF4-FFF2-40B4-BE49-F238E27FC236}">
                <a16:creationId xmlns:a16="http://schemas.microsoft.com/office/drawing/2014/main" id="{4A5DDD30-BECE-4947-BFF2-591B836F106F}"/>
              </a:ext>
            </a:extLst>
          </p:cNvPr>
          <p:cNvGrpSpPr>
            <a:grpSpLocks/>
          </p:cNvGrpSpPr>
          <p:nvPr/>
        </p:nvGrpSpPr>
        <p:grpSpPr bwMode="auto">
          <a:xfrm>
            <a:off x="4292785" y="3689238"/>
            <a:ext cx="287338" cy="790575"/>
            <a:chOff x="528" y="240"/>
            <a:chExt cx="181" cy="498"/>
          </a:xfrm>
        </p:grpSpPr>
        <p:sp>
          <p:nvSpPr>
            <p:cNvPr id="282" name="Line 30">
              <a:extLst>
                <a:ext uri="{FF2B5EF4-FFF2-40B4-BE49-F238E27FC236}">
                  <a16:creationId xmlns:a16="http://schemas.microsoft.com/office/drawing/2014/main" id="{6814813A-0A0B-42A2-8816-F04FA0882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31">
              <a:extLst>
                <a:ext uri="{FF2B5EF4-FFF2-40B4-BE49-F238E27FC236}">
                  <a16:creationId xmlns:a16="http://schemas.microsoft.com/office/drawing/2014/main" id="{9C710B72-4C82-41FF-94DC-82D481C90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Freeform 32">
              <a:extLst>
                <a:ext uri="{FF2B5EF4-FFF2-40B4-BE49-F238E27FC236}">
                  <a16:creationId xmlns:a16="http://schemas.microsoft.com/office/drawing/2014/main" id="{A79B3BA4-6560-4737-8A93-C8A967FB3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" name="Group 29">
            <a:extLst>
              <a:ext uri="{FF2B5EF4-FFF2-40B4-BE49-F238E27FC236}">
                <a16:creationId xmlns:a16="http://schemas.microsoft.com/office/drawing/2014/main" id="{73E01DF7-780B-4230-A6EB-F7B93ECEDD86}"/>
              </a:ext>
            </a:extLst>
          </p:cNvPr>
          <p:cNvGrpSpPr>
            <a:grpSpLocks/>
          </p:cNvGrpSpPr>
          <p:nvPr/>
        </p:nvGrpSpPr>
        <p:grpSpPr bwMode="auto">
          <a:xfrm>
            <a:off x="2692393" y="3679616"/>
            <a:ext cx="287338" cy="790575"/>
            <a:chOff x="528" y="240"/>
            <a:chExt cx="181" cy="498"/>
          </a:xfrm>
        </p:grpSpPr>
        <p:sp>
          <p:nvSpPr>
            <p:cNvPr id="278" name="Line 30">
              <a:extLst>
                <a:ext uri="{FF2B5EF4-FFF2-40B4-BE49-F238E27FC236}">
                  <a16:creationId xmlns:a16="http://schemas.microsoft.com/office/drawing/2014/main" id="{87ED814B-1890-492C-8E32-950B70110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31">
              <a:extLst>
                <a:ext uri="{FF2B5EF4-FFF2-40B4-BE49-F238E27FC236}">
                  <a16:creationId xmlns:a16="http://schemas.microsoft.com/office/drawing/2014/main" id="{801F4F4A-22A5-4E47-AEA3-5C02B5DFC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79A457FE-20AC-4D34-A910-E053750D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13">
            <a:extLst>
              <a:ext uri="{FF2B5EF4-FFF2-40B4-BE49-F238E27FC236}">
                <a16:creationId xmlns:a16="http://schemas.microsoft.com/office/drawing/2014/main" id="{6BE82411-1C46-4E0F-BBB3-371B200AF897}"/>
              </a:ext>
            </a:extLst>
          </p:cNvPr>
          <p:cNvGrpSpPr>
            <a:grpSpLocks/>
          </p:cNvGrpSpPr>
          <p:nvPr/>
        </p:nvGrpSpPr>
        <p:grpSpPr bwMode="auto">
          <a:xfrm>
            <a:off x="4156625" y="5238052"/>
            <a:ext cx="393700" cy="1271588"/>
            <a:chOff x="2496" y="4380"/>
            <a:chExt cx="236" cy="690"/>
          </a:xfrm>
        </p:grpSpPr>
        <p:sp>
          <p:nvSpPr>
            <p:cNvPr id="210" name="AutoShape 14">
              <a:extLst>
                <a:ext uri="{FF2B5EF4-FFF2-40B4-BE49-F238E27FC236}">
                  <a16:creationId xmlns:a16="http://schemas.microsoft.com/office/drawing/2014/main" id="{3B1C4766-C34E-4335-A136-C7B26958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1" name="AutoShape 15">
              <a:extLst>
                <a:ext uri="{FF2B5EF4-FFF2-40B4-BE49-F238E27FC236}">
                  <a16:creationId xmlns:a16="http://schemas.microsoft.com/office/drawing/2014/main" id="{20D03A73-7A99-4B77-9F3A-187E633C5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90" name="Freeform 55">
            <a:extLst>
              <a:ext uri="{FF2B5EF4-FFF2-40B4-BE49-F238E27FC236}">
                <a16:creationId xmlns:a16="http://schemas.microsoft.com/office/drawing/2014/main" id="{25ED4172-31EB-4722-A480-B190DC4A2A51}"/>
              </a:ext>
            </a:extLst>
          </p:cNvPr>
          <p:cNvSpPr>
            <a:spLocks/>
          </p:cNvSpPr>
          <p:nvPr/>
        </p:nvSpPr>
        <p:spPr bwMode="auto">
          <a:xfrm>
            <a:off x="3620298" y="4560638"/>
            <a:ext cx="90590" cy="20053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29320 w 39320"/>
              <a:gd name="connsiteY0" fmla="*/ 7858 h 12144"/>
              <a:gd name="connsiteX1" fmla="*/ 39320 w 39320"/>
              <a:gd name="connsiteY1" fmla="*/ 12144 h 12144"/>
              <a:gd name="connsiteX2" fmla="*/ 39320 w 39320"/>
              <a:gd name="connsiteY2" fmla="*/ 3573 h 12144"/>
              <a:gd name="connsiteX3" fmla="*/ 0 w 39320"/>
              <a:gd name="connsiteY3" fmla="*/ 0 h 12144"/>
              <a:gd name="connsiteX4" fmla="*/ 29320 w 39320"/>
              <a:gd name="connsiteY4" fmla="*/ 7858 h 12144"/>
              <a:gd name="connsiteX0" fmla="*/ 3258 w 39320"/>
              <a:gd name="connsiteY0" fmla="*/ 4728 h 12144"/>
              <a:gd name="connsiteX1" fmla="*/ 39320 w 39320"/>
              <a:gd name="connsiteY1" fmla="*/ 12144 h 12144"/>
              <a:gd name="connsiteX2" fmla="*/ 39320 w 39320"/>
              <a:gd name="connsiteY2" fmla="*/ 3573 h 12144"/>
              <a:gd name="connsiteX3" fmla="*/ 0 w 39320"/>
              <a:gd name="connsiteY3" fmla="*/ 0 h 12144"/>
              <a:gd name="connsiteX4" fmla="*/ 3258 w 39320"/>
              <a:gd name="connsiteY4" fmla="*/ 4728 h 12144"/>
              <a:gd name="connsiteX0" fmla="*/ 0 w 36062"/>
              <a:gd name="connsiteY0" fmla="*/ 4728 h 12144"/>
              <a:gd name="connsiteX1" fmla="*/ 36062 w 36062"/>
              <a:gd name="connsiteY1" fmla="*/ 12144 h 12144"/>
              <a:gd name="connsiteX2" fmla="*/ 36062 w 36062"/>
              <a:gd name="connsiteY2" fmla="*/ 3573 h 12144"/>
              <a:gd name="connsiteX3" fmla="*/ 0 w 36062"/>
              <a:gd name="connsiteY3" fmla="*/ 0 h 12144"/>
              <a:gd name="connsiteX4" fmla="*/ 0 w 36062"/>
              <a:gd name="connsiteY4" fmla="*/ 4728 h 12144"/>
              <a:gd name="connsiteX0" fmla="*/ 2606 w 38668"/>
              <a:gd name="connsiteY0" fmla="*/ 8277 h 15693"/>
              <a:gd name="connsiteX1" fmla="*/ 38668 w 38668"/>
              <a:gd name="connsiteY1" fmla="*/ 15693 h 15693"/>
              <a:gd name="connsiteX2" fmla="*/ 38668 w 38668"/>
              <a:gd name="connsiteY2" fmla="*/ 7122 h 15693"/>
              <a:gd name="connsiteX3" fmla="*/ 0 w 38668"/>
              <a:gd name="connsiteY3" fmla="*/ 0 h 15693"/>
              <a:gd name="connsiteX4" fmla="*/ 2606 w 38668"/>
              <a:gd name="connsiteY4" fmla="*/ 8277 h 15693"/>
              <a:gd name="connsiteX0" fmla="*/ 0 w 41274"/>
              <a:gd name="connsiteY0" fmla="*/ 3545 h 15693"/>
              <a:gd name="connsiteX1" fmla="*/ 41274 w 41274"/>
              <a:gd name="connsiteY1" fmla="*/ 15693 h 15693"/>
              <a:gd name="connsiteX2" fmla="*/ 41274 w 41274"/>
              <a:gd name="connsiteY2" fmla="*/ 7122 h 15693"/>
              <a:gd name="connsiteX3" fmla="*/ 2606 w 41274"/>
              <a:gd name="connsiteY3" fmla="*/ 0 h 15693"/>
              <a:gd name="connsiteX4" fmla="*/ 0 w 41274"/>
              <a:gd name="connsiteY4" fmla="*/ 3545 h 15693"/>
              <a:gd name="connsiteX0" fmla="*/ 0 w 41274"/>
              <a:gd name="connsiteY0" fmla="*/ 3703 h 15851"/>
              <a:gd name="connsiteX1" fmla="*/ 41274 w 41274"/>
              <a:gd name="connsiteY1" fmla="*/ 15851 h 15851"/>
              <a:gd name="connsiteX2" fmla="*/ 41274 w 41274"/>
              <a:gd name="connsiteY2" fmla="*/ 7280 h 15851"/>
              <a:gd name="connsiteX3" fmla="*/ 2606 w 41274"/>
              <a:gd name="connsiteY3" fmla="*/ 0 h 15851"/>
              <a:gd name="connsiteX4" fmla="*/ 0 w 41274"/>
              <a:gd name="connsiteY4" fmla="*/ 3703 h 15851"/>
              <a:gd name="connsiteX0" fmla="*/ 0 w 41274"/>
              <a:gd name="connsiteY0" fmla="*/ 3703 h 15851"/>
              <a:gd name="connsiteX1" fmla="*/ 41274 w 41274"/>
              <a:gd name="connsiteY1" fmla="*/ 15851 h 15851"/>
              <a:gd name="connsiteX2" fmla="*/ 41274 w 41274"/>
              <a:gd name="connsiteY2" fmla="*/ 7280 h 15851"/>
              <a:gd name="connsiteX3" fmla="*/ 2606 w 41274"/>
              <a:gd name="connsiteY3" fmla="*/ 0 h 15851"/>
              <a:gd name="connsiteX4" fmla="*/ 0 w 41274"/>
              <a:gd name="connsiteY4" fmla="*/ 3703 h 15851"/>
              <a:gd name="connsiteX0" fmla="*/ 1059 w 42333"/>
              <a:gd name="connsiteY0" fmla="*/ 3728 h 15876"/>
              <a:gd name="connsiteX1" fmla="*/ 42333 w 42333"/>
              <a:gd name="connsiteY1" fmla="*/ 15876 h 15876"/>
              <a:gd name="connsiteX2" fmla="*/ 42333 w 42333"/>
              <a:gd name="connsiteY2" fmla="*/ 7305 h 15876"/>
              <a:gd name="connsiteX3" fmla="*/ 0 w 42333"/>
              <a:gd name="connsiteY3" fmla="*/ 0 h 15876"/>
              <a:gd name="connsiteX4" fmla="*/ 1059 w 42333"/>
              <a:gd name="connsiteY4" fmla="*/ 3728 h 15876"/>
              <a:gd name="connsiteX0" fmla="*/ 0 w 41274"/>
              <a:gd name="connsiteY0" fmla="*/ 3728 h 15876"/>
              <a:gd name="connsiteX1" fmla="*/ 41274 w 41274"/>
              <a:gd name="connsiteY1" fmla="*/ 15876 h 15876"/>
              <a:gd name="connsiteX2" fmla="*/ 41274 w 41274"/>
              <a:gd name="connsiteY2" fmla="*/ 7305 h 15876"/>
              <a:gd name="connsiteX3" fmla="*/ 163 w 41274"/>
              <a:gd name="connsiteY3" fmla="*/ 0 h 15876"/>
              <a:gd name="connsiteX4" fmla="*/ 0 w 41274"/>
              <a:gd name="connsiteY4" fmla="*/ 3728 h 1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74" h="15876">
                <a:moveTo>
                  <a:pt x="0" y="3728"/>
                </a:moveTo>
                <a:lnTo>
                  <a:pt x="41274" y="15876"/>
                </a:lnTo>
                <a:lnTo>
                  <a:pt x="41274" y="7305"/>
                </a:lnTo>
                <a:lnTo>
                  <a:pt x="163" y="0"/>
                </a:lnTo>
                <a:cubicBezTo>
                  <a:pt x="109" y="1243"/>
                  <a:pt x="54" y="2485"/>
                  <a:pt x="0" y="3728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0" name="Group 29">
            <a:extLst>
              <a:ext uri="{FF2B5EF4-FFF2-40B4-BE49-F238E27FC236}">
                <a16:creationId xmlns:a16="http://schemas.microsoft.com/office/drawing/2014/main" id="{B73267DA-DF6A-4F4E-8655-496BF8B2B066}"/>
              </a:ext>
            </a:extLst>
          </p:cNvPr>
          <p:cNvGrpSpPr>
            <a:grpSpLocks/>
          </p:cNvGrpSpPr>
          <p:nvPr/>
        </p:nvGrpSpPr>
        <p:grpSpPr bwMode="auto">
          <a:xfrm>
            <a:off x="3322605" y="3655577"/>
            <a:ext cx="287338" cy="790575"/>
            <a:chOff x="528" y="240"/>
            <a:chExt cx="181" cy="498"/>
          </a:xfrm>
        </p:grpSpPr>
        <p:sp>
          <p:nvSpPr>
            <p:cNvPr id="241" name="Line 30">
              <a:extLst>
                <a:ext uri="{FF2B5EF4-FFF2-40B4-BE49-F238E27FC236}">
                  <a16:creationId xmlns:a16="http://schemas.microsoft.com/office/drawing/2014/main" id="{111D00EE-F032-467A-9D58-D1B19DAF3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31">
              <a:extLst>
                <a:ext uri="{FF2B5EF4-FFF2-40B4-BE49-F238E27FC236}">
                  <a16:creationId xmlns:a16="http://schemas.microsoft.com/office/drawing/2014/main" id="{627FC0BB-226F-41B7-B51A-83D99970C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32">
              <a:extLst>
                <a:ext uri="{FF2B5EF4-FFF2-40B4-BE49-F238E27FC236}">
                  <a16:creationId xmlns:a16="http://schemas.microsoft.com/office/drawing/2014/main" id="{42211494-8A69-460D-9AA9-158AFFDCF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22723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Fourteen 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marks, </a:t>
                      </a:r>
                      <a:r>
                        <a:rPr lang="en-US" sz="1100" dirty="0"/>
                        <a:t>wrists above shoulders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marks, facing anywhere downrange. Gun loaded, stock touching belt, muzzle pointed anywhere downrange.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13">
            <a:extLst>
              <a:ext uri="{FF2B5EF4-FFF2-40B4-BE49-F238E27FC236}">
                <a16:creationId xmlns:a16="http://schemas.microsoft.com/office/drawing/2014/main" id="{A5CC016C-226A-414F-979E-E94E805BBAD1}"/>
              </a:ext>
            </a:extLst>
          </p:cNvPr>
          <p:cNvGrpSpPr>
            <a:grpSpLocks/>
          </p:cNvGrpSpPr>
          <p:nvPr/>
        </p:nvGrpSpPr>
        <p:grpSpPr bwMode="auto">
          <a:xfrm>
            <a:off x="2796870" y="5223053"/>
            <a:ext cx="393700" cy="1271588"/>
            <a:chOff x="2496" y="4380"/>
            <a:chExt cx="236" cy="690"/>
          </a:xfrm>
        </p:grpSpPr>
        <p:sp>
          <p:nvSpPr>
            <p:cNvPr id="94" name="AutoShape 14">
              <a:extLst>
                <a:ext uri="{FF2B5EF4-FFF2-40B4-BE49-F238E27FC236}">
                  <a16:creationId xmlns:a16="http://schemas.microsoft.com/office/drawing/2014/main" id="{4AC62987-4B24-4691-9580-B636789BD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" name="AutoShape 15">
              <a:extLst>
                <a:ext uri="{FF2B5EF4-FFF2-40B4-BE49-F238E27FC236}">
                  <a16:creationId xmlns:a16="http://schemas.microsoft.com/office/drawing/2014/main" id="{96DFC432-4563-4481-A2C4-C8CADAC49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6" name="Group 288">
            <a:extLst>
              <a:ext uri="{FF2B5EF4-FFF2-40B4-BE49-F238E27FC236}">
                <a16:creationId xmlns:a16="http://schemas.microsoft.com/office/drawing/2014/main" id="{7818B4A6-996F-44BE-9FC3-7434FF26A735}"/>
              </a:ext>
            </a:extLst>
          </p:cNvPr>
          <p:cNvGrpSpPr>
            <a:grpSpLocks/>
          </p:cNvGrpSpPr>
          <p:nvPr/>
        </p:nvGrpSpPr>
        <p:grpSpPr bwMode="auto">
          <a:xfrm>
            <a:off x="6695347" y="4353671"/>
            <a:ext cx="222250" cy="858838"/>
            <a:chOff x="384" y="816"/>
            <a:chExt cx="140" cy="541"/>
          </a:xfrm>
        </p:grpSpPr>
        <p:sp>
          <p:nvSpPr>
            <p:cNvPr id="107" name="Line 289">
              <a:extLst>
                <a:ext uri="{FF2B5EF4-FFF2-40B4-BE49-F238E27FC236}">
                  <a16:creationId xmlns:a16="http://schemas.microsoft.com/office/drawing/2014/main" id="{4C3C5BC7-D54D-4484-82C1-10689E111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8" name="Line 290">
              <a:extLst>
                <a:ext uri="{FF2B5EF4-FFF2-40B4-BE49-F238E27FC236}">
                  <a16:creationId xmlns:a16="http://schemas.microsoft.com/office/drawing/2014/main" id="{BBF05D10-E55A-40CD-9BB5-C38672D17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9" name="Freeform 291">
              <a:extLst>
                <a:ext uri="{FF2B5EF4-FFF2-40B4-BE49-F238E27FC236}">
                  <a16:creationId xmlns:a16="http://schemas.microsoft.com/office/drawing/2014/main" id="{768F8B54-3D3D-4B1B-A61A-2D92EE3C6E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07523EC-C7BE-4E14-963C-2B666411AA95}"/>
              </a:ext>
            </a:extLst>
          </p:cNvPr>
          <p:cNvCxnSpPr>
            <a:cxnSpLocks/>
          </p:cNvCxnSpPr>
          <p:nvPr/>
        </p:nvCxnSpPr>
        <p:spPr>
          <a:xfrm flipH="1" flipV="1">
            <a:off x="1704680" y="6256890"/>
            <a:ext cx="1071180" cy="10940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9">
            <a:extLst>
              <a:ext uri="{FF2B5EF4-FFF2-40B4-BE49-F238E27FC236}">
                <a16:creationId xmlns:a16="http://schemas.microsoft.com/office/drawing/2014/main" id="{ABE079E0-879E-42D2-9E94-76365FC4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801" y="5457133"/>
            <a:ext cx="1677048" cy="10701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3" name="Freeform 55">
            <a:extLst>
              <a:ext uri="{FF2B5EF4-FFF2-40B4-BE49-F238E27FC236}">
                <a16:creationId xmlns:a16="http://schemas.microsoft.com/office/drawing/2014/main" id="{8B92093C-11DE-4A8E-AE44-AE53E52FE904}"/>
              </a:ext>
            </a:extLst>
          </p:cNvPr>
          <p:cNvSpPr>
            <a:spLocks/>
          </p:cNvSpPr>
          <p:nvPr/>
        </p:nvSpPr>
        <p:spPr bwMode="auto">
          <a:xfrm>
            <a:off x="2097811" y="5284888"/>
            <a:ext cx="701521" cy="123901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A2AF5EFF-A85C-42C5-A70F-FDBF8E9C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405" y="5757547"/>
            <a:ext cx="377430" cy="346054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" name="Rectangle 23">
            <a:extLst>
              <a:ext uri="{FF2B5EF4-FFF2-40B4-BE49-F238E27FC236}">
                <a16:creationId xmlns:a16="http://schemas.microsoft.com/office/drawing/2014/main" id="{8F7B03FA-06EA-405A-810C-A18931F2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220" y="5757547"/>
            <a:ext cx="377430" cy="346054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" name="Freeform 55">
            <a:extLst>
              <a:ext uri="{FF2B5EF4-FFF2-40B4-BE49-F238E27FC236}">
                <a16:creationId xmlns:a16="http://schemas.microsoft.com/office/drawing/2014/main" id="{A65768AB-AC1D-406D-ADB0-5B534757FA11}"/>
              </a:ext>
            </a:extLst>
          </p:cNvPr>
          <p:cNvSpPr>
            <a:spLocks/>
          </p:cNvSpPr>
          <p:nvPr/>
        </p:nvSpPr>
        <p:spPr bwMode="auto">
          <a:xfrm flipH="1">
            <a:off x="4491849" y="5284888"/>
            <a:ext cx="701521" cy="123901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55">
            <a:extLst>
              <a:ext uri="{FF2B5EF4-FFF2-40B4-BE49-F238E27FC236}">
                <a16:creationId xmlns:a16="http://schemas.microsoft.com/office/drawing/2014/main" id="{E84DE86B-5D4B-4233-B83D-5B2D383BF700}"/>
              </a:ext>
            </a:extLst>
          </p:cNvPr>
          <p:cNvSpPr>
            <a:spLocks/>
          </p:cNvSpPr>
          <p:nvPr/>
        </p:nvSpPr>
        <p:spPr bwMode="auto">
          <a:xfrm>
            <a:off x="2015909" y="4836320"/>
            <a:ext cx="84490" cy="115656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" name="Group 29">
            <a:extLst>
              <a:ext uri="{FF2B5EF4-FFF2-40B4-BE49-F238E27FC236}">
                <a16:creationId xmlns:a16="http://schemas.microsoft.com/office/drawing/2014/main" id="{2EA226DE-C516-4F55-86E0-94D119A05647}"/>
              </a:ext>
            </a:extLst>
          </p:cNvPr>
          <p:cNvGrpSpPr>
            <a:grpSpLocks/>
          </p:cNvGrpSpPr>
          <p:nvPr/>
        </p:nvGrpSpPr>
        <p:grpSpPr bwMode="auto">
          <a:xfrm>
            <a:off x="998079" y="3618390"/>
            <a:ext cx="287338" cy="790575"/>
            <a:chOff x="528" y="240"/>
            <a:chExt cx="181" cy="498"/>
          </a:xfrm>
        </p:grpSpPr>
        <p:sp>
          <p:nvSpPr>
            <p:cNvPr id="206" name="Line 30">
              <a:extLst>
                <a:ext uri="{FF2B5EF4-FFF2-40B4-BE49-F238E27FC236}">
                  <a16:creationId xmlns:a16="http://schemas.microsoft.com/office/drawing/2014/main" id="{CFD76D38-9780-4A82-A948-64FF179B1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31">
              <a:extLst>
                <a:ext uri="{FF2B5EF4-FFF2-40B4-BE49-F238E27FC236}">
                  <a16:creationId xmlns:a16="http://schemas.microsoft.com/office/drawing/2014/main" id="{F7F18939-8725-4BA6-99AB-BD2DBA235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BD04C8AC-313F-446A-ABB8-54051911A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2" name="Freeform 55">
            <a:extLst>
              <a:ext uri="{FF2B5EF4-FFF2-40B4-BE49-F238E27FC236}">
                <a16:creationId xmlns:a16="http://schemas.microsoft.com/office/drawing/2014/main" id="{6546E4E1-B5F4-43F9-A9AA-BF06B21917C2}"/>
              </a:ext>
            </a:extLst>
          </p:cNvPr>
          <p:cNvSpPr>
            <a:spLocks/>
          </p:cNvSpPr>
          <p:nvPr/>
        </p:nvSpPr>
        <p:spPr bwMode="auto">
          <a:xfrm flipH="1">
            <a:off x="5198013" y="4836319"/>
            <a:ext cx="84490" cy="115656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3" name="Group 29">
            <a:extLst>
              <a:ext uri="{FF2B5EF4-FFF2-40B4-BE49-F238E27FC236}">
                <a16:creationId xmlns:a16="http://schemas.microsoft.com/office/drawing/2014/main" id="{B53AFA4A-A856-44F0-AACF-9650D8C48906}"/>
              </a:ext>
            </a:extLst>
          </p:cNvPr>
          <p:cNvGrpSpPr>
            <a:grpSpLocks/>
          </p:cNvGrpSpPr>
          <p:nvPr/>
        </p:nvGrpSpPr>
        <p:grpSpPr bwMode="auto">
          <a:xfrm>
            <a:off x="1314142" y="3618389"/>
            <a:ext cx="287338" cy="790575"/>
            <a:chOff x="528" y="240"/>
            <a:chExt cx="181" cy="498"/>
          </a:xfrm>
        </p:grpSpPr>
        <p:sp>
          <p:nvSpPr>
            <p:cNvPr id="214" name="Line 30">
              <a:extLst>
                <a:ext uri="{FF2B5EF4-FFF2-40B4-BE49-F238E27FC236}">
                  <a16:creationId xmlns:a16="http://schemas.microsoft.com/office/drawing/2014/main" id="{60283337-7CCF-4553-8501-017C1F13A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31">
              <a:extLst>
                <a:ext uri="{FF2B5EF4-FFF2-40B4-BE49-F238E27FC236}">
                  <a16:creationId xmlns:a16="http://schemas.microsoft.com/office/drawing/2014/main" id="{13CA8BD8-DDE2-4255-8168-BA685D3D0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5A72603-667F-4DF7-95BA-CBB352FA3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9">
            <a:extLst>
              <a:ext uri="{FF2B5EF4-FFF2-40B4-BE49-F238E27FC236}">
                <a16:creationId xmlns:a16="http://schemas.microsoft.com/office/drawing/2014/main" id="{F8E2ADFB-56DE-4F4B-B57F-8074372D8F24}"/>
              </a:ext>
            </a:extLst>
          </p:cNvPr>
          <p:cNvGrpSpPr>
            <a:grpSpLocks/>
          </p:cNvGrpSpPr>
          <p:nvPr/>
        </p:nvGrpSpPr>
        <p:grpSpPr bwMode="auto">
          <a:xfrm>
            <a:off x="3634786" y="3655576"/>
            <a:ext cx="287338" cy="790575"/>
            <a:chOff x="528" y="240"/>
            <a:chExt cx="181" cy="498"/>
          </a:xfrm>
        </p:grpSpPr>
        <p:sp>
          <p:nvSpPr>
            <p:cNvPr id="234" name="Line 30">
              <a:extLst>
                <a:ext uri="{FF2B5EF4-FFF2-40B4-BE49-F238E27FC236}">
                  <a16:creationId xmlns:a16="http://schemas.microsoft.com/office/drawing/2014/main" id="{F288EC75-FE28-4769-BF1E-B323D812C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31">
              <a:extLst>
                <a:ext uri="{FF2B5EF4-FFF2-40B4-BE49-F238E27FC236}">
                  <a16:creationId xmlns:a16="http://schemas.microsoft.com/office/drawing/2014/main" id="{B4326F2C-8E6E-4D53-B465-1B7EB547F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32">
              <a:extLst>
                <a:ext uri="{FF2B5EF4-FFF2-40B4-BE49-F238E27FC236}">
                  <a16:creationId xmlns:a16="http://schemas.microsoft.com/office/drawing/2014/main" id="{D574EFED-A30F-4A3F-90F7-53C938CC3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29">
            <a:extLst>
              <a:ext uri="{FF2B5EF4-FFF2-40B4-BE49-F238E27FC236}">
                <a16:creationId xmlns:a16="http://schemas.microsoft.com/office/drawing/2014/main" id="{D696F2F3-4117-472D-8EB5-97BF53711E0A}"/>
              </a:ext>
            </a:extLst>
          </p:cNvPr>
          <p:cNvGrpSpPr>
            <a:grpSpLocks/>
          </p:cNvGrpSpPr>
          <p:nvPr/>
        </p:nvGrpSpPr>
        <p:grpSpPr bwMode="auto">
          <a:xfrm>
            <a:off x="5623435" y="3646025"/>
            <a:ext cx="287338" cy="790575"/>
            <a:chOff x="528" y="240"/>
            <a:chExt cx="181" cy="498"/>
          </a:xfrm>
        </p:grpSpPr>
        <p:sp>
          <p:nvSpPr>
            <p:cNvPr id="254" name="Line 30">
              <a:extLst>
                <a:ext uri="{FF2B5EF4-FFF2-40B4-BE49-F238E27FC236}">
                  <a16:creationId xmlns:a16="http://schemas.microsoft.com/office/drawing/2014/main" id="{1689192A-29CC-4069-8B23-A1E45E72B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31">
              <a:extLst>
                <a:ext uri="{FF2B5EF4-FFF2-40B4-BE49-F238E27FC236}">
                  <a16:creationId xmlns:a16="http://schemas.microsoft.com/office/drawing/2014/main" id="{6AA9A234-FD00-4723-BEEE-44675A1C0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32">
              <a:extLst>
                <a:ext uri="{FF2B5EF4-FFF2-40B4-BE49-F238E27FC236}">
                  <a16:creationId xmlns:a16="http://schemas.microsoft.com/office/drawing/2014/main" id="{054B807A-638C-49F3-9042-6D530ED0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" name="Group 29">
            <a:extLst>
              <a:ext uri="{FF2B5EF4-FFF2-40B4-BE49-F238E27FC236}">
                <a16:creationId xmlns:a16="http://schemas.microsoft.com/office/drawing/2014/main" id="{AEBB5EE9-E143-445A-A7AE-E4ABFD651756}"/>
              </a:ext>
            </a:extLst>
          </p:cNvPr>
          <p:cNvGrpSpPr>
            <a:grpSpLocks/>
          </p:cNvGrpSpPr>
          <p:nvPr/>
        </p:nvGrpSpPr>
        <p:grpSpPr bwMode="auto">
          <a:xfrm>
            <a:off x="5939498" y="3646024"/>
            <a:ext cx="287338" cy="790575"/>
            <a:chOff x="528" y="240"/>
            <a:chExt cx="181" cy="498"/>
          </a:xfrm>
        </p:grpSpPr>
        <p:sp>
          <p:nvSpPr>
            <p:cNvPr id="258" name="Line 30">
              <a:extLst>
                <a:ext uri="{FF2B5EF4-FFF2-40B4-BE49-F238E27FC236}">
                  <a16:creationId xmlns:a16="http://schemas.microsoft.com/office/drawing/2014/main" id="{D7EE657C-2AE1-420E-AF3B-09139692E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31">
              <a:extLst>
                <a:ext uri="{FF2B5EF4-FFF2-40B4-BE49-F238E27FC236}">
                  <a16:creationId xmlns:a16="http://schemas.microsoft.com/office/drawing/2014/main" id="{FECE6EA5-33A1-4951-84F8-DC3225286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F0E8F0-5554-4B9D-9704-C57290F3C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" name="Group 29">
            <a:extLst>
              <a:ext uri="{FF2B5EF4-FFF2-40B4-BE49-F238E27FC236}">
                <a16:creationId xmlns:a16="http://schemas.microsoft.com/office/drawing/2014/main" id="{E8D1F228-31D8-4961-B895-6F6484DF1F17}"/>
              </a:ext>
            </a:extLst>
          </p:cNvPr>
          <p:cNvGrpSpPr>
            <a:grpSpLocks/>
          </p:cNvGrpSpPr>
          <p:nvPr/>
        </p:nvGrpSpPr>
        <p:grpSpPr bwMode="auto">
          <a:xfrm>
            <a:off x="2433262" y="4182626"/>
            <a:ext cx="287338" cy="790575"/>
            <a:chOff x="528" y="240"/>
            <a:chExt cx="181" cy="498"/>
          </a:xfrm>
        </p:grpSpPr>
        <p:sp>
          <p:nvSpPr>
            <p:cNvPr id="262" name="Line 30">
              <a:extLst>
                <a:ext uri="{FF2B5EF4-FFF2-40B4-BE49-F238E27FC236}">
                  <a16:creationId xmlns:a16="http://schemas.microsoft.com/office/drawing/2014/main" id="{DD645F21-DEA0-458D-BFA9-E82DF1A2F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31">
              <a:extLst>
                <a:ext uri="{FF2B5EF4-FFF2-40B4-BE49-F238E27FC236}">
                  <a16:creationId xmlns:a16="http://schemas.microsoft.com/office/drawing/2014/main" id="{F05EED25-782E-4F37-ABD6-9B3120C4D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32">
              <a:extLst>
                <a:ext uri="{FF2B5EF4-FFF2-40B4-BE49-F238E27FC236}">
                  <a16:creationId xmlns:a16="http://schemas.microsoft.com/office/drawing/2014/main" id="{C3787373-6B9A-42D2-AD63-36F2894E0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" name="Group 29">
            <a:extLst>
              <a:ext uri="{FF2B5EF4-FFF2-40B4-BE49-F238E27FC236}">
                <a16:creationId xmlns:a16="http://schemas.microsoft.com/office/drawing/2014/main" id="{E6AD1DD3-2607-4B4E-A017-49869A5A2F02}"/>
              </a:ext>
            </a:extLst>
          </p:cNvPr>
          <p:cNvGrpSpPr>
            <a:grpSpLocks/>
          </p:cNvGrpSpPr>
          <p:nvPr/>
        </p:nvGrpSpPr>
        <p:grpSpPr bwMode="auto">
          <a:xfrm>
            <a:off x="4545231" y="4182626"/>
            <a:ext cx="287338" cy="790575"/>
            <a:chOff x="528" y="240"/>
            <a:chExt cx="181" cy="498"/>
          </a:xfrm>
        </p:grpSpPr>
        <p:sp>
          <p:nvSpPr>
            <p:cNvPr id="274" name="Line 30">
              <a:extLst>
                <a:ext uri="{FF2B5EF4-FFF2-40B4-BE49-F238E27FC236}">
                  <a16:creationId xmlns:a16="http://schemas.microsoft.com/office/drawing/2014/main" id="{DB8BBAAB-74A6-46DC-9AAC-FF9B9F058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31">
              <a:extLst>
                <a:ext uri="{FF2B5EF4-FFF2-40B4-BE49-F238E27FC236}">
                  <a16:creationId xmlns:a16="http://schemas.microsoft.com/office/drawing/2014/main" id="{84EF3643-9BC4-4CE6-87DC-73EB1191A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Freeform 32">
              <a:extLst>
                <a:ext uri="{FF2B5EF4-FFF2-40B4-BE49-F238E27FC236}">
                  <a16:creationId xmlns:a16="http://schemas.microsoft.com/office/drawing/2014/main" id="{4FFF8EF3-7088-4C81-89DC-1B46CA15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5" name="Group 292">
            <a:extLst>
              <a:ext uri="{FF2B5EF4-FFF2-40B4-BE49-F238E27FC236}">
                <a16:creationId xmlns:a16="http://schemas.microsoft.com/office/drawing/2014/main" id="{A6F7F7EF-4C55-4920-8F4B-6080F6E941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9405" y="4353671"/>
            <a:ext cx="222250" cy="858838"/>
            <a:chOff x="384" y="816"/>
            <a:chExt cx="140" cy="541"/>
          </a:xfrm>
        </p:grpSpPr>
        <p:sp>
          <p:nvSpPr>
            <p:cNvPr id="286" name="Line 293">
              <a:extLst>
                <a:ext uri="{FF2B5EF4-FFF2-40B4-BE49-F238E27FC236}">
                  <a16:creationId xmlns:a16="http://schemas.microsoft.com/office/drawing/2014/main" id="{D86C47A0-983B-4E3A-8709-E31E8AFAA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294">
              <a:extLst>
                <a:ext uri="{FF2B5EF4-FFF2-40B4-BE49-F238E27FC236}">
                  <a16:creationId xmlns:a16="http://schemas.microsoft.com/office/drawing/2014/main" id="{91A16127-A612-4D2A-B28A-1E482DBD9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Freeform 295">
              <a:extLst>
                <a:ext uri="{FF2B5EF4-FFF2-40B4-BE49-F238E27FC236}">
                  <a16:creationId xmlns:a16="http://schemas.microsoft.com/office/drawing/2014/main" id="{6B29F87B-08DF-43CB-ABC8-DAE0589FB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FBC1E30-7BBF-419E-B6DA-330894194E60}"/>
              </a:ext>
            </a:extLst>
          </p:cNvPr>
          <p:cNvCxnSpPr>
            <a:cxnSpLocks/>
          </p:cNvCxnSpPr>
          <p:nvPr/>
        </p:nvCxnSpPr>
        <p:spPr>
          <a:xfrm flipH="1">
            <a:off x="1703338" y="5986543"/>
            <a:ext cx="397287" cy="270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82CDFFD-321A-4647-B161-9B740E438954}"/>
              </a:ext>
            </a:extLst>
          </p:cNvPr>
          <p:cNvCxnSpPr>
            <a:cxnSpLocks/>
          </p:cNvCxnSpPr>
          <p:nvPr/>
        </p:nvCxnSpPr>
        <p:spPr>
          <a:xfrm flipH="1" flipV="1">
            <a:off x="5189099" y="5986543"/>
            <a:ext cx="397287" cy="270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0C77D786-4404-4563-AC7B-FE3F3F615467}"/>
              </a:ext>
            </a:extLst>
          </p:cNvPr>
          <p:cNvCxnSpPr>
            <a:cxnSpLocks/>
          </p:cNvCxnSpPr>
          <p:nvPr/>
        </p:nvCxnSpPr>
        <p:spPr>
          <a:xfrm flipV="1">
            <a:off x="4498659" y="6258930"/>
            <a:ext cx="1071180" cy="10940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ED9F1DF-408C-41A3-84BC-AB4F5E4A3A69}"/>
              </a:ext>
            </a:extLst>
          </p:cNvPr>
          <p:cNvCxnSpPr>
            <a:cxnSpLocks/>
          </p:cNvCxnSpPr>
          <p:nvPr/>
        </p:nvCxnSpPr>
        <p:spPr>
          <a:xfrm flipH="1" flipV="1">
            <a:off x="2761096" y="7346081"/>
            <a:ext cx="1737563" cy="48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9BB6CB0-D7B3-4989-8E3B-1A184E5F28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8811" y="4190798"/>
            <a:ext cx="222250" cy="858838"/>
            <a:chOff x="384" y="816"/>
            <a:chExt cx="140" cy="541"/>
          </a:xfrm>
        </p:grpSpPr>
        <p:sp>
          <p:nvSpPr>
            <p:cNvPr id="294" name="Line 293">
              <a:extLst>
                <a:ext uri="{FF2B5EF4-FFF2-40B4-BE49-F238E27FC236}">
                  <a16:creationId xmlns:a16="http://schemas.microsoft.com/office/drawing/2014/main" id="{55F34DDC-F285-4FE9-BE4E-BF6D61537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294">
              <a:extLst>
                <a:ext uri="{FF2B5EF4-FFF2-40B4-BE49-F238E27FC236}">
                  <a16:creationId xmlns:a16="http://schemas.microsoft.com/office/drawing/2014/main" id="{3E2EB5F0-D48E-4E76-9036-7B8CF75B7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89914DBF-CB16-446A-9FC2-65698374B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" name="Group 288">
            <a:extLst>
              <a:ext uri="{FF2B5EF4-FFF2-40B4-BE49-F238E27FC236}">
                <a16:creationId xmlns:a16="http://schemas.microsoft.com/office/drawing/2014/main" id="{0A7123DA-C432-46D5-9108-89E0BE1AC674}"/>
              </a:ext>
            </a:extLst>
          </p:cNvPr>
          <p:cNvGrpSpPr>
            <a:grpSpLocks/>
          </p:cNvGrpSpPr>
          <p:nvPr/>
        </p:nvGrpSpPr>
        <p:grpSpPr bwMode="auto">
          <a:xfrm>
            <a:off x="6447312" y="4155825"/>
            <a:ext cx="222250" cy="858838"/>
            <a:chOff x="384" y="816"/>
            <a:chExt cx="140" cy="541"/>
          </a:xfrm>
        </p:grpSpPr>
        <p:sp>
          <p:nvSpPr>
            <p:cNvPr id="298" name="Line 289">
              <a:extLst>
                <a:ext uri="{FF2B5EF4-FFF2-40B4-BE49-F238E27FC236}">
                  <a16:creationId xmlns:a16="http://schemas.microsoft.com/office/drawing/2014/main" id="{1FEEB313-AACF-4EE9-9D74-FC950D769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9" name="Line 290">
              <a:extLst>
                <a:ext uri="{FF2B5EF4-FFF2-40B4-BE49-F238E27FC236}">
                  <a16:creationId xmlns:a16="http://schemas.microsoft.com/office/drawing/2014/main" id="{A75AAE09-3A0B-474A-AD71-314C840B3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0" name="Freeform 291">
              <a:extLst>
                <a:ext uri="{FF2B5EF4-FFF2-40B4-BE49-F238E27FC236}">
                  <a16:creationId xmlns:a16="http://schemas.microsoft.com/office/drawing/2014/main" id="{AAFAA7E1-E500-480F-81D5-13FCCAE36A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301" name="TextBox 13">
            <a:extLst>
              <a:ext uri="{FF2B5EF4-FFF2-40B4-BE49-F238E27FC236}">
                <a16:creationId xmlns:a16="http://schemas.microsoft.com/office/drawing/2014/main" id="{1DE3FA26-111F-4C3F-B632-9FF3E2B26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79" y="717621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117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171</cp:revision>
  <dcterms:created xsi:type="dcterms:W3CDTF">2002-08-21T12:11:08Z</dcterms:created>
  <dcterms:modified xsi:type="dcterms:W3CDTF">2020-07-25T07:11:16Z</dcterms:modified>
  <cp:category>Shooting</cp:category>
</cp:coreProperties>
</file>