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7315200" cy="96012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>
      <p:cViewPr>
        <p:scale>
          <a:sx n="92" d="100"/>
          <a:sy n="92" d="100"/>
        </p:scale>
        <p:origin x="1714" y="-23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886" y="0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1388" y="703263"/>
            <a:ext cx="2679700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99" tIns="47099" rIns="94199" bIns="4709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557" y="4459837"/>
            <a:ext cx="5681363" cy="4223882"/>
          </a:xfrm>
          <a:prstGeom prst="rect">
            <a:avLst/>
          </a:prstGeom>
        </p:spPr>
        <p:txBody>
          <a:bodyPr vert="horz" lIns="94199" tIns="47099" rIns="94199" bIns="4709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121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886" y="8918121"/>
            <a:ext cx="3078048" cy="468803"/>
          </a:xfrm>
          <a:prstGeom prst="rect">
            <a:avLst/>
          </a:prstGeom>
        </p:spPr>
        <p:txBody>
          <a:bodyPr vert="horz" wrap="square" lIns="94199" tIns="47099" rIns="94199" bIns="4709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24228" indent="-27854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14196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59875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5554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1232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6911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2589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88268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roup 13">
            <a:extLst>
              <a:ext uri="{FF2B5EF4-FFF2-40B4-BE49-F238E27FC236}">
                <a16:creationId xmlns:a16="http://schemas.microsoft.com/office/drawing/2014/main" id="{73B8D242-AB9A-4501-BAD1-730499B13CD1}"/>
              </a:ext>
            </a:extLst>
          </p:cNvPr>
          <p:cNvGrpSpPr>
            <a:grpSpLocks/>
          </p:cNvGrpSpPr>
          <p:nvPr/>
        </p:nvGrpSpPr>
        <p:grpSpPr bwMode="auto">
          <a:xfrm>
            <a:off x="2749712" y="5107304"/>
            <a:ext cx="393700" cy="1271588"/>
            <a:chOff x="2496" y="4380"/>
            <a:chExt cx="236" cy="690"/>
          </a:xfrm>
        </p:grpSpPr>
        <p:sp>
          <p:nvSpPr>
            <p:cNvPr id="276" name="AutoShape 14">
              <a:extLst>
                <a:ext uri="{FF2B5EF4-FFF2-40B4-BE49-F238E27FC236}">
                  <a16:creationId xmlns:a16="http://schemas.microsoft.com/office/drawing/2014/main" id="{A98CB2D6-3621-4993-A014-57AB6C8B3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7" name="AutoShape 15">
              <a:extLst>
                <a:ext uri="{FF2B5EF4-FFF2-40B4-BE49-F238E27FC236}">
                  <a16:creationId xmlns:a16="http://schemas.microsoft.com/office/drawing/2014/main" id="{9ED5D5D9-EA7B-4FE8-BF93-0F96672D4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56" name="Group 13">
            <a:extLst>
              <a:ext uri="{FF2B5EF4-FFF2-40B4-BE49-F238E27FC236}">
                <a16:creationId xmlns:a16="http://schemas.microsoft.com/office/drawing/2014/main" id="{C210BA62-341D-4C5A-B5C4-83B0DAE9DB00}"/>
              </a:ext>
            </a:extLst>
          </p:cNvPr>
          <p:cNvGrpSpPr>
            <a:grpSpLocks/>
          </p:cNvGrpSpPr>
          <p:nvPr/>
        </p:nvGrpSpPr>
        <p:grpSpPr bwMode="auto">
          <a:xfrm>
            <a:off x="3506252" y="5070213"/>
            <a:ext cx="393700" cy="1271588"/>
            <a:chOff x="2496" y="4380"/>
            <a:chExt cx="236" cy="690"/>
          </a:xfrm>
        </p:grpSpPr>
        <p:sp>
          <p:nvSpPr>
            <p:cNvPr id="257" name="AutoShape 14">
              <a:extLst>
                <a:ext uri="{FF2B5EF4-FFF2-40B4-BE49-F238E27FC236}">
                  <a16:creationId xmlns:a16="http://schemas.microsoft.com/office/drawing/2014/main" id="{2543DBAF-78B3-4FCC-9D52-79C87E946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8" name="AutoShape 15">
              <a:extLst>
                <a:ext uri="{FF2B5EF4-FFF2-40B4-BE49-F238E27FC236}">
                  <a16:creationId xmlns:a16="http://schemas.microsoft.com/office/drawing/2014/main" id="{94C77847-60CF-40F1-B547-1B3837105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1" name="Group 292">
            <a:extLst>
              <a:ext uri="{FF2B5EF4-FFF2-40B4-BE49-F238E27FC236}">
                <a16:creationId xmlns:a16="http://schemas.microsoft.com/office/drawing/2014/main" id="{A464C602-9D0F-4438-9962-2B89E520CC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35747" y="3238210"/>
            <a:ext cx="222250" cy="858838"/>
            <a:chOff x="384" y="816"/>
            <a:chExt cx="140" cy="541"/>
          </a:xfrm>
        </p:grpSpPr>
        <p:sp>
          <p:nvSpPr>
            <p:cNvPr id="102" name="Line 293">
              <a:extLst>
                <a:ext uri="{FF2B5EF4-FFF2-40B4-BE49-F238E27FC236}">
                  <a16:creationId xmlns:a16="http://schemas.microsoft.com/office/drawing/2014/main" id="{CCC945E8-72B8-4127-8A1F-E55E8A8B3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94">
              <a:extLst>
                <a:ext uri="{FF2B5EF4-FFF2-40B4-BE49-F238E27FC236}">
                  <a16:creationId xmlns:a16="http://schemas.microsoft.com/office/drawing/2014/main" id="{3414E14B-11C1-4D85-861D-D95B1D7790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295">
              <a:extLst>
                <a:ext uri="{FF2B5EF4-FFF2-40B4-BE49-F238E27FC236}">
                  <a16:creationId xmlns:a16="http://schemas.microsoft.com/office/drawing/2014/main" id="{65421CD2-52DB-4CFE-8724-2D508B09B5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29">
            <a:extLst>
              <a:ext uri="{FF2B5EF4-FFF2-40B4-BE49-F238E27FC236}">
                <a16:creationId xmlns:a16="http://schemas.microsoft.com/office/drawing/2014/main" id="{A699AE8F-5B63-4258-8007-6676D224F41F}"/>
              </a:ext>
            </a:extLst>
          </p:cNvPr>
          <p:cNvGrpSpPr>
            <a:grpSpLocks/>
          </p:cNvGrpSpPr>
          <p:nvPr/>
        </p:nvGrpSpPr>
        <p:grpSpPr bwMode="auto">
          <a:xfrm>
            <a:off x="3111399" y="3279079"/>
            <a:ext cx="287338" cy="790575"/>
            <a:chOff x="528" y="240"/>
            <a:chExt cx="181" cy="498"/>
          </a:xfrm>
        </p:grpSpPr>
        <p:sp>
          <p:nvSpPr>
            <p:cNvPr id="106" name="Line 30">
              <a:extLst>
                <a:ext uri="{FF2B5EF4-FFF2-40B4-BE49-F238E27FC236}">
                  <a16:creationId xmlns:a16="http://schemas.microsoft.com/office/drawing/2014/main" id="{80DAC9DB-4A3C-4DE3-9784-49ADAFA2E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1">
              <a:extLst>
                <a:ext uri="{FF2B5EF4-FFF2-40B4-BE49-F238E27FC236}">
                  <a16:creationId xmlns:a16="http://schemas.microsoft.com/office/drawing/2014/main" id="{5DF20C4E-55E7-4D3E-8831-58BC3E6EA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32">
              <a:extLst>
                <a:ext uri="{FF2B5EF4-FFF2-40B4-BE49-F238E27FC236}">
                  <a16:creationId xmlns:a16="http://schemas.microsoft.com/office/drawing/2014/main" id="{F2E06CCE-7246-43B1-8BC9-ABB91A6B4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29">
            <a:extLst>
              <a:ext uri="{FF2B5EF4-FFF2-40B4-BE49-F238E27FC236}">
                <a16:creationId xmlns:a16="http://schemas.microsoft.com/office/drawing/2014/main" id="{5122D997-B124-4A7B-87DE-1E7607C9FAC3}"/>
              </a:ext>
            </a:extLst>
          </p:cNvPr>
          <p:cNvGrpSpPr>
            <a:grpSpLocks/>
          </p:cNvGrpSpPr>
          <p:nvPr/>
        </p:nvGrpSpPr>
        <p:grpSpPr bwMode="auto">
          <a:xfrm>
            <a:off x="3690899" y="3324167"/>
            <a:ext cx="287338" cy="790575"/>
            <a:chOff x="528" y="240"/>
            <a:chExt cx="181" cy="498"/>
          </a:xfrm>
        </p:grpSpPr>
        <p:sp>
          <p:nvSpPr>
            <p:cNvPr id="111" name="Line 30">
              <a:extLst>
                <a:ext uri="{FF2B5EF4-FFF2-40B4-BE49-F238E27FC236}">
                  <a16:creationId xmlns:a16="http://schemas.microsoft.com/office/drawing/2014/main" id="{924CAEDE-29AC-4468-B4CF-9CF882167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1">
              <a:extLst>
                <a:ext uri="{FF2B5EF4-FFF2-40B4-BE49-F238E27FC236}">
                  <a16:creationId xmlns:a16="http://schemas.microsoft.com/office/drawing/2014/main" id="{60AE6415-0616-48B4-AD09-2CD096A65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050359F5-3B79-4C58-B93F-44451E7AC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755407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Times New Roman" charset="0"/>
                        </a:rPr>
                        <a:t>Release the Kraken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uprange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22 rounds, 110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2 Steel, 1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823CD07C-F36B-48E0-AA16-FF7AE99778AD}"/>
              </a:ext>
            </a:extLst>
          </p:cNvPr>
          <p:cNvSpPr/>
          <p:nvPr/>
        </p:nvSpPr>
        <p:spPr>
          <a:xfrm>
            <a:off x="4905701" y="4337421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TREE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1C2274-125C-46B7-ADEC-012687C47DDC}"/>
              </a:ext>
            </a:extLst>
          </p:cNvPr>
          <p:cNvSpPr/>
          <p:nvPr/>
        </p:nvSpPr>
        <p:spPr>
          <a:xfrm>
            <a:off x="1447800" y="4114800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TREE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5CCD80-A75B-4E6E-835C-40EE0DC534BF}"/>
              </a:ext>
            </a:extLst>
          </p:cNvPr>
          <p:cNvSpPr/>
          <p:nvPr/>
        </p:nvSpPr>
        <p:spPr>
          <a:xfrm>
            <a:off x="5217759" y="6843021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TREE</a:t>
            </a:r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6264A22-D4E5-43D1-BAB3-A8F68B85B148}"/>
              </a:ext>
            </a:extLst>
          </p:cNvPr>
          <p:cNvCxnSpPr>
            <a:cxnSpLocks/>
          </p:cNvCxnSpPr>
          <p:nvPr/>
        </p:nvCxnSpPr>
        <p:spPr>
          <a:xfrm flipH="1">
            <a:off x="1001369" y="5034443"/>
            <a:ext cx="1349561" cy="9850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171E76D-5C79-450D-9E0E-9597681A30CF}"/>
              </a:ext>
            </a:extLst>
          </p:cNvPr>
          <p:cNvCxnSpPr>
            <a:cxnSpLocks/>
          </p:cNvCxnSpPr>
          <p:nvPr/>
        </p:nvCxnSpPr>
        <p:spPr>
          <a:xfrm>
            <a:off x="4547432" y="5107304"/>
            <a:ext cx="670326" cy="17848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4BB78F4-ABFC-496E-9317-BC81217C8A65}"/>
              </a:ext>
            </a:extLst>
          </p:cNvPr>
          <p:cNvCxnSpPr>
            <a:cxnSpLocks/>
          </p:cNvCxnSpPr>
          <p:nvPr/>
        </p:nvCxnSpPr>
        <p:spPr>
          <a:xfrm flipH="1">
            <a:off x="6202568" y="7528820"/>
            <a:ext cx="672372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6" name="Group 29">
            <a:extLst>
              <a:ext uri="{FF2B5EF4-FFF2-40B4-BE49-F238E27FC236}">
                <a16:creationId xmlns:a16="http://schemas.microsoft.com/office/drawing/2014/main" id="{5BF6B010-D5F4-48F0-944A-AC3DD60D0FE8}"/>
              </a:ext>
            </a:extLst>
          </p:cNvPr>
          <p:cNvGrpSpPr>
            <a:grpSpLocks/>
          </p:cNvGrpSpPr>
          <p:nvPr/>
        </p:nvGrpSpPr>
        <p:grpSpPr bwMode="auto">
          <a:xfrm>
            <a:off x="2529816" y="3162438"/>
            <a:ext cx="287338" cy="790575"/>
            <a:chOff x="528" y="240"/>
            <a:chExt cx="181" cy="498"/>
          </a:xfrm>
        </p:grpSpPr>
        <p:sp>
          <p:nvSpPr>
            <p:cNvPr id="127" name="Line 30">
              <a:extLst>
                <a:ext uri="{FF2B5EF4-FFF2-40B4-BE49-F238E27FC236}">
                  <a16:creationId xmlns:a16="http://schemas.microsoft.com/office/drawing/2014/main" id="{A5F8134F-5BDB-4552-9A12-1D19656C6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31">
              <a:extLst>
                <a:ext uri="{FF2B5EF4-FFF2-40B4-BE49-F238E27FC236}">
                  <a16:creationId xmlns:a16="http://schemas.microsoft.com/office/drawing/2014/main" id="{0B40FA8D-486A-47B3-9E4A-3707675A6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2F90FAAB-C586-416B-B8BC-C133D76E5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" name="Group 29">
            <a:extLst>
              <a:ext uri="{FF2B5EF4-FFF2-40B4-BE49-F238E27FC236}">
                <a16:creationId xmlns:a16="http://schemas.microsoft.com/office/drawing/2014/main" id="{6F7BBCD4-EBF3-4EEE-AE09-050D26038543}"/>
              </a:ext>
            </a:extLst>
          </p:cNvPr>
          <p:cNvGrpSpPr>
            <a:grpSpLocks/>
          </p:cNvGrpSpPr>
          <p:nvPr/>
        </p:nvGrpSpPr>
        <p:grpSpPr bwMode="auto">
          <a:xfrm>
            <a:off x="735495" y="3478912"/>
            <a:ext cx="287338" cy="588963"/>
            <a:chOff x="528" y="240"/>
            <a:chExt cx="181" cy="371"/>
          </a:xfrm>
        </p:grpSpPr>
        <p:sp>
          <p:nvSpPr>
            <p:cNvPr id="135" name="Line 30">
              <a:extLst>
                <a:ext uri="{FF2B5EF4-FFF2-40B4-BE49-F238E27FC236}">
                  <a16:creationId xmlns:a16="http://schemas.microsoft.com/office/drawing/2014/main" id="{1E71D963-6C35-45AA-B327-63E4050FD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358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31">
              <a:extLst>
                <a:ext uri="{FF2B5EF4-FFF2-40B4-BE49-F238E27FC236}">
                  <a16:creationId xmlns:a16="http://schemas.microsoft.com/office/drawing/2014/main" id="{2D806F2F-DDBD-4BDD-BF97-9B0DBDD11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358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32">
              <a:extLst>
                <a:ext uri="{FF2B5EF4-FFF2-40B4-BE49-F238E27FC236}">
                  <a16:creationId xmlns:a16="http://schemas.microsoft.com/office/drawing/2014/main" id="{B9422AAB-FD86-42B7-BA8F-EA02DE613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1D91C56-A6F3-4D84-83DF-D0FD65AF88E9}"/>
              </a:ext>
            </a:extLst>
          </p:cNvPr>
          <p:cNvCxnSpPr>
            <a:cxnSpLocks/>
          </p:cNvCxnSpPr>
          <p:nvPr/>
        </p:nvCxnSpPr>
        <p:spPr>
          <a:xfrm flipH="1" flipV="1">
            <a:off x="2341504" y="5023222"/>
            <a:ext cx="2207246" cy="57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Group 29">
            <a:extLst>
              <a:ext uri="{FF2B5EF4-FFF2-40B4-BE49-F238E27FC236}">
                <a16:creationId xmlns:a16="http://schemas.microsoft.com/office/drawing/2014/main" id="{8579A792-1698-4393-8751-BDBDE8DCECF2}"/>
              </a:ext>
            </a:extLst>
          </p:cNvPr>
          <p:cNvGrpSpPr>
            <a:grpSpLocks/>
          </p:cNvGrpSpPr>
          <p:nvPr/>
        </p:nvGrpSpPr>
        <p:grpSpPr bwMode="auto">
          <a:xfrm>
            <a:off x="4457447" y="3307626"/>
            <a:ext cx="287338" cy="790575"/>
            <a:chOff x="528" y="240"/>
            <a:chExt cx="181" cy="498"/>
          </a:xfrm>
        </p:grpSpPr>
        <p:sp>
          <p:nvSpPr>
            <p:cNvPr id="149" name="Line 30">
              <a:extLst>
                <a:ext uri="{FF2B5EF4-FFF2-40B4-BE49-F238E27FC236}">
                  <a16:creationId xmlns:a16="http://schemas.microsoft.com/office/drawing/2014/main" id="{F70FF459-42BD-4CC6-9F76-4680AA4A2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31">
              <a:extLst>
                <a:ext uri="{FF2B5EF4-FFF2-40B4-BE49-F238E27FC236}">
                  <a16:creationId xmlns:a16="http://schemas.microsoft.com/office/drawing/2014/main" id="{140C25EF-2461-4AA6-A31E-6E675DA4C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32">
              <a:extLst>
                <a:ext uri="{FF2B5EF4-FFF2-40B4-BE49-F238E27FC236}">
                  <a16:creationId xmlns:a16="http://schemas.microsoft.com/office/drawing/2014/main" id="{73D83A98-9058-4DCA-A33B-C49D3549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" name="Group 29">
            <a:extLst>
              <a:ext uri="{FF2B5EF4-FFF2-40B4-BE49-F238E27FC236}">
                <a16:creationId xmlns:a16="http://schemas.microsoft.com/office/drawing/2014/main" id="{6ED94962-2712-4590-9C25-6F3C14215A9C}"/>
              </a:ext>
            </a:extLst>
          </p:cNvPr>
          <p:cNvGrpSpPr>
            <a:grpSpLocks/>
          </p:cNvGrpSpPr>
          <p:nvPr/>
        </p:nvGrpSpPr>
        <p:grpSpPr bwMode="auto">
          <a:xfrm>
            <a:off x="4759764" y="3312907"/>
            <a:ext cx="287338" cy="790575"/>
            <a:chOff x="528" y="240"/>
            <a:chExt cx="181" cy="498"/>
          </a:xfrm>
        </p:grpSpPr>
        <p:sp>
          <p:nvSpPr>
            <p:cNvPr id="153" name="Line 30">
              <a:extLst>
                <a:ext uri="{FF2B5EF4-FFF2-40B4-BE49-F238E27FC236}">
                  <a16:creationId xmlns:a16="http://schemas.microsoft.com/office/drawing/2014/main" id="{77DE8C09-2BFD-4672-B0E9-61FC27432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31">
              <a:extLst>
                <a:ext uri="{FF2B5EF4-FFF2-40B4-BE49-F238E27FC236}">
                  <a16:creationId xmlns:a16="http://schemas.microsoft.com/office/drawing/2014/main" id="{8D4ACC91-9035-48B3-B518-44EA430C4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464A3349-E419-4B74-876D-3859BA1EE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7" name="Freeform 301">
            <a:extLst>
              <a:ext uri="{FF2B5EF4-FFF2-40B4-BE49-F238E27FC236}">
                <a16:creationId xmlns:a16="http://schemas.microsoft.com/office/drawing/2014/main" id="{84350E9B-E6F9-4B9C-B84A-4B7860DCECFA}"/>
              </a:ext>
            </a:extLst>
          </p:cNvPr>
          <p:cNvSpPr>
            <a:spLocks/>
          </p:cNvSpPr>
          <p:nvPr/>
        </p:nvSpPr>
        <p:spPr bwMode="auto">
          <a:xfrm>
            <a:off x="3431502" y="3417743"/>
            <a:ext cx="130799" cy="157397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0" name="Group 21">
            <a:extLst>
              <a:ext uri="{FF2B5EF4-FFF2-40B4-BE49-F238E27FC236}">
                <a16:creationId xmlns:a16="http://schemas.microsoft.com/office/drawing/2014/main" id="{B1D4BC76-4DC3-4E48-8A20-49B132F34B6D}"/>
              </a:ext>
            </a:extLst>
          </p:cNvPr>
          <p:cNvGrpSpPr>
            <a:grpSpLocks/>
          </p:cNvGrpSpPr>
          <p:nvPr/>
        </p:nvGrpSpPr>
        <p:grpSpPr bwMode="auto">
          <a:xfrm>
            <a:off x="6510502" y="3440966"/>
            <a:ext cx="185738" cy="660400"/>
            <a:chOff x="5403" y="3457"/>
            <a:chExt cx="209" cy="755"/>
          </a:xfrm>
        </p:grpSpPr>
        <p:sp>
          <p:nvSpPr>
            <p:cNvPr id="241" name="Oval 22">
              <a:extLst>
                <a:ext uri="{FF2B5EF4-FFF2-40B4-BE49-F238E27FC236}">
                  <a16:creationId xmlns:a16="http://schemas.microsoft.com/office/drawing/2014/main" id="{C5DADEC5-4F97-48AE-B65B-D007504C2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2" name="Oval 23">
              <a:extLst>
                <a:ext uri="{FF2B5EF4-FFF2-40B4-BE49-F238E27FC236}">
                  <a16:creationId xmlns:a16="http://schemas.microsoft.com/office/drawing/2014/main" id="{C0100161-B912-49AE-9C2F-61A57AD89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3" name="Freeform 24">
              <a:extLst>
                <a:ext uri="{FF2B5EF4-FFF2-40B4-BE49-F238E27FC236}">
                  <a16:creationId xmlns:a16="http://schemas.microsoft.com/office/drawing/2014/main" id="{75CFA50B-F9B1-4089-951B-E56C8DAF2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Rectangle 25">
              <a:extLst>
                <a:ext uri="{FF2B5EF4-FFF2-40B4-BE49-F238E27FC236}">
                  <a16:creationId xmlns:a16="http://schemas.microsoft.com/office/drawing/2014/main" id="{E4279EA6-C30A-4CBD-9A67-ABBBA3D01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5" name="Rectangle 26">
              <a:extLst>
                <a:ext uri="{FF2B5EF4-FFF2-40B4-BE49-F238E27FC236}">
                  <a16:creationId xmlns:a16="http://schemas.microsoft.com/office/drawing/2014/main" id="{FB85327E-AE80-4B5E-9409-D9AE689A0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6" name="Rectangle 27">
              <a:extLst>
                <a:ext uri="{FF2B5EF4-FFF2-40B4-BE49-F238E27FC236}">
                  <a16:creationId xmlns:a16="http://schemas.microsoft.com/office/drawing/2014/main" id="{64BBDF5C-56F6-4FAB-AAB4-7B6253EA0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Rectangle 28">
              <a:extLst>
                <a:ext uri="{FF2B5EF4-FFF2-40B4-BE49-F238E27FC236}">
                  <a16:creationId xmlns:a16="http://schemas.microsoft.com/office/drawing/2014/main" id="{287013E5-70ED-4941-B43A-65BBE6DB7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59" name="Group 21">
            <a:extLst>
              <a:ext uri="{FF2B5EF4-FFF2-40B4-BE49-F238E27FC236}">
                <a16:creationId xmlns:a16="http://schemas.microsoft.com/office/drawing/2014/main" id="{EA05DB03-4E03-40BD-8D62-7DD013AEE01B}"/>
              </a:ext>
            </a:extLst>
          </p:cNvPr>
          <p:cNvGrpSpPr>
            <a:grpSpLocks/>
          </p:cNvGrpSpPr>
          <p:nvPr/>
        </p:nvGrpSpPr>
        <p:grpSpPr bwMode="auto">
          <a:xfrm>
            <a:off x="6202568" y="3437801"/>
            <a:ext cx="185738" cy="660400"/>
            <a:chOff x="5403" y="3457"/>
            <a:chExt cx="209" cy="755"/>
          </a:xfrm>
        </p:grpSpPr>
        <p:sp>
          <p:nvSpPr>
            <p:cNvPr id="260" name="Oval 22">
              <a:extLst>
                <a:ext uri="{FF2B5EF4-FFF2-40B4-BE49-F238E27FC236}">
                  <a16:creationId xmlns:a16="http://schemas.microsoft.com/office/drawing/2014/main" id="{05885FFF-E976-4C9D-B0E8-6F2ECF5C9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1" name="Oval 23">
              <a:extLst>
                <a:ext uri="{FF2B5EF4-FFF2-40B4-BE49-F238E27FC236}">
                  <a16:creationId xmlns:a16="http://schemas.microsoft.com/office/drawing/2014/main" id="{855A016B-C3F6-4893-94A3-C41FD2CC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2" name="Freeform 24">
              <a:extLst>
                <a:ext uri="{FF2B5EF4-FFF2-40B4-BE49-F238E27FC236}">
                  <a16:creationId xmlns:a16="http://schemas.microsoft.com/office/drawing/2014/main" id="{8CAE49B2-4AB8-4FC3-96A1-5B1B9CF8F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Rectangle 25">
              <a:extLst>
                <a:ext uri="{FF2B5EF4-FFF2-40B4-BE49-F238E27FC236}">
                  <a16:creationId xmlns:a16="http://schemas.microsoft.com/office/drawing/2014/main" id="{F2122B65-1F09-4000-A047-531DD0EEE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4" name="Rectangle 26">
              <a:extLst>
                <a:ext uri="{FF2B5EF4-FFF2-40B4-BE49-F238E27FC236}">
                  <a16:creationId xmlns:a16="http://schemas.microsoft.com/office/drawing/2014/main" id="{DA27F4BF-5C67-48BC-B3EF-71BF90E5B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5" name="Rectangle 27">
              <a:extLst>
                <a:ext uri="{FF2B5EF4-FFF2-40B4-BE49-F238E27FC236}">
                  <a16:creationId xmlns:a16="http://schemas.microsoft.com/office/drawing/2014/main" id="{70BFA067-C9BE-4C35-96AC-B87E91739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6" name="Rectangle 28">
              <a:extLst>
                <a:ext uri="{FF2B5EF4-FFF2-40B4-BE49-F238E27FC236}">
                  <a16:creationId xmlns:a16="http://schemas.microsoft.com/office/drawing/2014/main" id="{0BA505B1-4784-4C54-80A3-B782CD5DF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95" name="TextBox 13">
            <a:extLst>
              <a:ext uri="{FF2B5EF4-FFF2-40B4-BE49-F238E27FC236}">
                <a16:creationId xmlns:a16="http://schemas.microsoft.com/office/drawing/2014/main" id="{13C559C8-1DFF-497E-8B8A-006861044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828" y="7358958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115" name="Group 29">
            <a:extLst>
              <a:ext uri="{FF2B5EF4-FFF2-40B4-BE49-F238E27FC236}">
                <a16:creationId xmlns:a16="http://schemas.microsoft.com/office/drawing/2014/main" id="{62F2DB05-A697-4522-957A-E2DFFE4123F5}"/>
              </a:ext>
            </a:extLst>
          </p:cNvPr>
          <p:cNvGrpSpPr>
            <a:grpSpLocks/>
          </p:cNvGrpSpPr>
          <p:nvPr/>
        </p:nvGrpSpPr>
        <p:grpSpPr bwMode="auto">
          <a:xfrm>
            <a:off x="5767908" y="3701760"/>
            <a:ext cx="287338" cy="790575"/>
            <a:chOff x="528" y="240"/>
            <a:chExt cx="181" cy="498"/>
          </a:xfrm>
        </p:grpSpPr>
        <p:sp>
          <p:nvSpPr>
            <p:cNvPr id="116" name="Line 30">
              <a:extLst>
                <a:ext uri="{FF2B5EF4-FFF2-40B4-BE49-F238E27FC236}">
                  <a16:creationId xmlns:a16="http://schemas.microsoft.com/office/drawing/2014/main" id="{5E9266B8-1F9B-4591-9E46-A45E97F29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31">
              <a:extLst>
                <a:ext uri="{FF2B5EF4-FFF2-40B4-BE49-F238E27FC236}">
                  <a16:creationId xmlns:a16="http://schemas.microsoft.com/office/drawing/2014/main" id="{EA21888B-C3A5-4558-9863-EB7FDE0AA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EB281956-9F5D-4FB3-A57D-610957060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" name="Freeform 36">
            <a:extLst>
              <a:ext uri="{FF2B5EF4-FFF2-40B4-BE49-F238E27FC236}">
                <a16:creationId xmlns:a16="http://schemas.microsoft.com/office/drawing/2014/main" id="{243BAAD2-2F2E-46C6-BAE9-AE4357C59678}"/>
              </a:ext>
            </a:extLst>
          </p:cNvPr>
          <p:cNvSpPr>
            <a:spLocks/>
          </p:cNvSpPr>
          <p:nvPr/>
        </p:nvSpPr>
        <p:spPr bwMode="auto">
          <a:xfrm>
            <a:off x="4610477" y="3308421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4" name="Group 29">
            <a:extLst>
              <a:ext uri="{FF2B5EF4-FFF2-40B4-BE49-F238E27FC236}">
                <a16:creationId xmlns:a16="http://schemas.microsoft.com/office/drawing/2014/main" id="{C6DD56F6-3E0E-4C68-AC6E-BCBD9FA285EF}"/>
              </a:ext>
            </a:extLst>
          </p:cNvPr>
          <p:cNvGrpSpPr>
            <a:grpSpLocks/>
          </p:cNvGrpSpPr>
          <p:nvPr/>
        </p:nvGrpSpPr>
        <p:grpSpPr bwMode="auto">
          <a:xfrm>
            <a:off x="1186370" y="3496562"/>
            <a:ext cx="287338" cy="588963"/>
            <a:chOff x="528" y="240"/>
            <a:chExt cx="181" cy="371"/>
          </a:xfrm>
        </p:grpSpPr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E9960C56-BD37-4131-87B2-50E20067C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358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1">
              <a:extLst>
                <a:ext uri="{FF2B5EF4-FFF2-40B4-BE49-F238E27FC236}">
                  <a16:creationId xmlns:a16="http://schemas.microsoft.com/office/drawing/2014/main" id="{F01F6AB0-9B9A-403F-90DD-AC7E98AF0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358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14C2E815-0FE2-464A-B872-6E2C1B20B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74805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104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David McClure</cp:lastModifiedBy>
  <cp:revision>163</cp:revision>
  <cp:lastPrinted>2020-07-26T05:14:15Z</cp:lastPrinted>
  <dcterms:created xsi:type="dcterms:W3CDTF">2002-08-21T12:11:08Z</dcterms:created>
  <dcterms:modified xsi:type="dcterms:W3CDTF">2020-07-26T15:33:45Z</dcterms:modified>
  <cp:category>Shooting</cp:category>
</cp:coreProperties>
</file>