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24.10.2020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92">
            <a:extLst>
              <a:ext uri="{FF2B5EF4-FFF2-40B4-BE49-F238E27FC236}">
                <a16:creationId xmlns:a16="http://schemas.microsoft.com/office/drawing/2014/main" id="{AFD94907-22D8-40AE-92F1-149BD6DD56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9557" y="5564225"/>
            <a:ext cx="130134" cy="858838"/>
            <a:chOff x="384" y="816"/>
            <a:chExt cx="140" cy="541"/>
          </a:xfrm>
        </p:grpSpPr>
        <p:sp>
          <p:nvSpPr>
            <p:cNvPr id="249" name="Line 293">
              <a:extLst>
                <a:ext uri="{FF2B5EF4-FFF2-40B4-BE49-F238E27FC236}">
                  <a16:creationId xmlns:a16="http://schemas.microsoft.com/office/drawing/2014/main" id="{8493D7FF-475E-4CCB-A98D-2A6EB2995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>
              <a:extLst>
                <a:ext uri="{FF2B5EF4-FFF2-40B4-BE49-F238E27FC236}">
                  <a16:creationId xmlns:a16="http://schemas.microsoft.com/office/drawing/2014/main" id="{60D8D9B8-FD8A-4D15-B7DF-240DFDB6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>
              <a:extLst>
                <a:ext uri="{FF2B5EF4-FFF2-40B4-BE49-F238E27FC236}">
                  <a16:creationId xmlns:a16="http://schemas.microsoft.com/office/drawing/2014/main" id="{DD638058-8CA2-4FB8-87BC-0982849B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2">
            <a:extLst>
              <a:ext uri="{FF2B5EF4-FFF2-40B4-BE49-F238E27FC236}">
                <a16:creationId xmlns:a16="http://schemas.microsoft.com/office/drawing/2014/main" id="{755E4DE3-C297-4D8F-89AE-6082F6F727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6583" y="6780338"/>
            <a:ext cx="222250" cy="858838"/>
            <a:chOff x="384" y="816"/>
            <a:chExt cx="140" cy="541"/>
          </a:xfrm>
        </p:grpSpPr>
        <p:sp>
          <p:nvSpPr>
            <p:cNvPr id="162" name="Line 293">
              <a:extLst>
                <a:ext uri="{FF2B5EF4-FFF2-40B4-BE49-F238E27FC236}">
                  <a16:creationId xmlns:a16="http://schemas.microsoft.com/office/drawing/2014/main" id="{4C6A7220-14F0-42C6-ABC9-DDD51B2D7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>
              <a:extLst>
                <a:ext uri="{FF2B5EF4-FFF2-40B4-BE49-F238E27FC236}">
                  <a16:creationId xmlns:a16="http://schemas.microsoft.com/office/drawing/2014/main" id="{A52AF434-598A-4564-B47F-4C039777D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>
              <a:extLst>
                <a:ext uri="{FF2B5EF4-FFF2-40B4-BE49-F238E27FC236}">
                  <a16:creationId xmlns:a16="http://schemas.microsoft.com/office/drawing/2014/main" id="{68362A5E-8DBA-4E26-8FCB-5C217A5D84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3">
            <a:extLst>
              <a:ext uri="{FF2B5EF4-FFF2-40B4-BE49-F238E27FC236}">
                <a16:creationId xmlns:a16="http://schemas.microsoft.com/office/drawing/2014/main" id="{763E43A8-CE68-4434-B9C3-D2E114BCF070}"/>
              </a:ext>
            </a:extLst>
          </p:cNvPr>
          <p:cNvGrpSpPr>
            <a:grpSpLocks/>
          </p:cNvGrpSpPr>
          <p:nvPr/>
        </p:nvGrpSpPr>
        <p:grpSpPr bwMode="auto">
          <a:xfrm>
            <a:off x="1593906" y="5487346"/>
            <a:ext cx="393700" cy="1271588"/>
            <a:chOff x="2496" y="4380"/>
            <a:chExt cx="236" cy="690"/>
          </a:xfrm>
        </p:grpSpPr>
        <p:sp>
          <p:nvSpPr>
            <p:cNvPr id="175" name="AutoShape 14">
              <a:extLst>
                <a:ext uri="{FF2B5EF4-FFF2-40B4-BE49-F238E27FC236}">
                  <a16:creationId xmlns:a16="http://schemas.microsoft.com/office/drawing/2014/main" id="{B3293FB0-2834-4179-A745-651E0D0D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AutoShape 15">
              <a:extLst>
                <a:ext uri="{FF2B5EF4-FFF2-40B4-BE49-F238E27FC236}">
                  <a16:creationId xmlns:a16="http://schemas.microsoft.com/office/drawing/2014/main" id="{F3AB49B2-7A0B-4A70-89D1-BF7B2BDD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3541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Sunday Scare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3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799" y="882173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 flipV="1">
            <a:off x="591326" y="8764205"/>
            <a:ext cx="194501" cy="227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CA99E20-2095-4EEF-946B-AB05F0856B0F}"/>
              </a:ext>
            </a:extLst>
          </p:cNvPr>
          <p:cNvCxnSpPr>
            <a:cxnSpLocks/>
          </p:cNvCxnSpPr>
          <p:nvPr/>
        </p:nvCxnSpPr>
        <p:spPr>
          <a:xfrm>
            <a:off x="591326" y="8991600"/>
            <a:ext cx="47065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21">
            <a:extLst>
              <a:ext uri="{FF2B5EF4-FFF2-40B4-BE49-F238E27FC236}">
                <a16:creationId xmlns:a16="http://schemas.microsoft.com/office/drawing/2014/main" id="{E920F8B6-4B1C-4DE5-93FD-870607C17869}"/>
              </a:ext>
            </a:extLst>
          </p:cNvPr>
          <p:cNvGrpSpPr>
            <a:grpSpLocks/>
          </p:cNvGrpSpPr>
          <p:nvPr/>
        </p:nvGrpSpPr>
        <p:grpSpPr bwMode="auto">
          <a:xfrm>
            <a:off x="1045285" y="6879277"/>
            <a:ext cx="1044134" cy="1077913"/>
            <a:chOff x="1342" y="3555"/>
            <a:chExt cx="1359" cy="679"/>
          </a:xfrm>
        </p:grpSpPr>
        <p:sp>
          <p:nvSpPr>
            <p:cNvPr id="93" name="Rectangle 22">
              <a:extLst>
                <a:ext uri="{FF2B5EF4-FFF2-40B4-BE49-F238E27FC236}">
                  <a16:creationId xmlns:a16="http://schemas.microsoft.com/office/drawing/2014/main" id="{D0D2CAB3-1EB5-4B94-A36D-2E6C29AB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817242DE-9C63-4F85-B837-7102ECD1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3678"/>
              <a:ext cx="440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Freeform 55">
            <a:extLst>
              <a:ext uri="{FF2B5EF4-FFF2-40B4-BE49-F238E27FC236}">
                <a16:creationId xmlns:a16="http://schemas.microsoft.com/office/drawing/2014/main" id="{DE952C0D-DFD1-4DA1-8786-BA29CB3446BB}"/>
              </a:ext>
            </a:extLst>
          </p:cNvPr>
          <p:cNvSpPr>
            <a:spLocks/>
          </p:cNvSpPr>
          <p:nvPr/>
        </p:nvSpPr>
        <p:spPr bwMode="auto">
          <a:xfrm flipH="1">
            <a:off x="785827" y="6879277"/>
            <a:ext cx="259408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55">
            <a:extLst>
              <a:ext uri="{FF2B5EF4-FFF2-40B4-BE49-F238E27FC236}">
                <a16:creationId xmlns:a16="http://schemas.microsoft.com/office/drawing/2014/main" id="{6E6173D4-CB84-4BDB-9451-DCFD572A1CE5}"/>
              </a:ext>
            </a:extLst>
          </p:cNvPr>
          <p:cNvSpPr>
            <a:spLocks/>
          </p:cNvSpPr>
          <p:nvPr/>
        </p:nvSpPr>
        <p:spPr bwMode="auto">
          <a:xfrm flipH="1">
            <a:off x="2089421" y="6421370"/>
            <a:ext cx="194590" cy="15614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7692 w 17692"/>
              <a:gd name="connsiteY0" fmla="*/ 735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7692 w 17692"/>
              <a:gd name="connsiteY4" fmla="*/ 7351 h 11637"/>
              <a:gd name="connsiteX0" fmla="*/ 1479 w 17692"/>
              <a:gd name="connsiteY0" fmla="*/ 4421 h 11637"/>
              <a:gd name="connsiteX1" fmla="*/ 17692 w 17692"/>
              <a:gd name="connsiteY1" fmla="*/ 11637 h 11637"/>
              <a:gd name="connsiteX2" fmla="*/ 17692 w 17692"/>
              <a:gd name="connsiteY2" fmla="*/ 3066 h 11637"/>
              <a:gd name="connsiteX3" fmla="*/ 0 w 17692"/>
              <a:gd name="connsiteY3" fmla="*/ 0 h 11637"/>
              <a:gd name="connsiteX4" fmla="*/ 1479 w 17692"/>
              <a:gd name="connsiteY4" fmla="*/ 4421 h 11637"/>
              <a:gd name="connsiteX0" fmla="*/ 2958 w 19171"/>
              <a:gd name="connsiteY0" fmla="*/ 4269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2958 w 19171"/>
              <a:gd name="connsiteY4" fmla="*/ 4269 h 11485"/>
              <a:gd name="connsiteX0" fmla="*/ 887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887 w 19171"/>
              <a:gd name="connsiteY4" fmla="*/ 3965 h 11485"/>
              <a:gd name="connsiteX0" fmla="*/ 0 w 19171"/>
              <a:gd name="connsiteY0" fmla="*/ 3965 h 11485"/>
              <a:gd name="connsiteX1" fmla="*/ 19171 w 19171"/>
              <a:gd name="connsiteY1" fmla="*/ 11485 h 11485"/>
              <a:gd name="connsiteX2" fmla="*/ 19171 w 19171"/>
              <a:gd name="connsiteY2" fmla="*/ 2914 h 11485"/>
              <a:gd name="connsiteX3" fmla="*/ 0 w 19171"/>
              <a:gd name="connsiteY3" fmla="*/ 0 h 11485"/>
              <a:gd name="connsiteX4" fmla="*/ 0 w 19171"/>
              <a:gd name="connsiteY4" fmla="*/ 3965 h 1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1" h="11485">
                <a:moveTo>
                  <a:pt x="0" y="3965"/>
                </a:moveTo>
                <a:lnTo>
                  <a:pt x="19171" y="11485"/>
                </a:lnTo>
                <a:lnTo>
                  <a:pt x="19171" y="2914"/>
                </a:lnTo>
                <a:lnTo>
                  <a:pt x="0" y="0"/>
                </a:lnTo>
                <a:lnTo>
                  <a:pt x="0" y="39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943C444C-7469-47FB-AF28-DB2F86EE9740}"/>
              </a:ext>
            </a:extLst>
          </p:cNvPr>
          <p:cNvGrpSpPr>
            <a:grpSpLocks/>
          </p:cNvGrpSpPr>
          <p:nvPr/>
        </p:nvGrpSpPr>
        <p:grpSpPr bwMode="auto">
          <a:xfrm>
            <a:off x="2546201" y="4283776"/>
            <a:ext cx="185738" cy="660400"/>
            <a:chOff x="5403" y="3457"/>
            <a:chExt cx="209" cy="755"/>
          </a:xfrm>
        </p:grpSpPr>
        <p:sp>
          <p:nvSpPr>
            <p:cNvPr id="101" name="Oval 22">
              <a:extLst>
                <a:ext uri="{FF2B5EF4-FFF2-40B4-BE49-F238E27FC236}">
                  <a16:creationId xmlns:a16="http://schemas.microsoft.com/office/drawing/2014/main" id="{B71B2836-F314-4728-9B85-71C8AB90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470BF240-99BA-4712-B3EF-541FACFE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E430A21D-0E8C-4CD6-9538-1F753DB4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6FED5BCF-06A8-468C-BB85-7D8A10D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FD6421A9-7B99-4F41-B5E3-491C3064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D5F276DA-7E02-4ED6-9019-AA98E385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E77142C6-BCA8-409E-B111-D89BF8C61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21">
            <a:extLst>
              <a:ext uri="{FF2B5EF4-FFF2-40B4-BE49-F238E27FC236}">
                <a16:creationId xmlns:a16="http://schemas.microsoft.com/office/drawing/2014/main" id="{5EFEDA2B-945F-4EB8-9202-D57760CBD5D3}"/>
              </a:ext>
            </a:extLst>
          </p:cNvPr>
          <p:cNvGrpSpPr>
            <a:grpSpLocks/>
          </p:cNvGrpSpPr>
          <p:nvPr/>
        </p:nvGrpSpPr>
        <p:grpSpPr bwMode="auto">
          <a:xfrm>
            <a:off x="2723496" y="4285649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7A7F64DA-76C9-4478-8B50-5F983D83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30BF1274-F16A-4548-B5BB-D1CBDD52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6F533449-5D82-4E5D-BB5C-E40C0069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A487BB44-1407-4203-AECC-C3618EE5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6">
              <a:extLst>
                <a:ext uri="{FF2B5EF4-FFF2-40B4-BE49-F238E27FC236}">
                  <a16:creationId xmlns:a16="http://schemas.microsoft.com/office/drawing/2014/main" id="{A8E4D6D6-DDE6-410B-9B84-BC35AD28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3594088C-1EDF-4947-BA7F-E646609D9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22E402FC-0D1B-48DE-88F8-1CE40F0C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8" name="Group 21">
            <a:extLst>
              <a:ext uri="{FF2B5EF4-FFF2-40B4-BE49-F238E27FC236}">
                <a16:creationId xmlns:a16="http://schemas.microsoft.com/office/drawing/2014/main" id="{237C4D2F-EDED-4C6F-AB49-4FC518C88F0E}"/>
              </a:ext>
            </a:extLst>
          </p:cNvPr>
          <p:cNvGrpSpPr>
            <a:grpSpLocks/>
          </p:cNvGrpSpPr>
          <p:nvPr/>
        </p:nvGrpSpPr>
        <p:grpSpPr bwMode="auto">
          <a:xfrm>
            <a:off x="2631378" y="4482484"/>
            <a:ext cx="185738" cy="660400"/>
            <a:chOff x="5403" y="3457"/>
            <a:chExt cx="209" cy="755"/>
          </a:xfrm>
        </p:grpSpPr>
        <p:sp>
          <p:nvSpPr>
            <p:cNvPr id="109" name="Oval 22">
              <a:extLst>
                <a:ext uri="{FF2B5EF4-FFF2-40B4-BE49-F238E27FC236}">
                  <a16:creationId xmlns:a16="http://schemas.microsoft.com/office/drawing/2014/main" id="{332EC314-FF05-427C-A02A-646385E2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23">
              <a:extLst>
                <a:ext uri="{FF2B5EF4-FFF2-40B4-BE49-F238E27FC236}">
                  <a16:creationId xmlns:a16="http://schemas.microsoft.com/office/drawing/2014/main" id="{0D41362A-B179-4AFF-A1CC-27A68E5F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05A37B09-0D64-41F5-AADB-5F3B705AF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9A48B359-B769-49E1-9646-D5215EAF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6">
              <a:extLst>
                <a:ext uri="{FF2B5EF4-FFF2-40B4-BE49-F238E27FC236}">
                  <a16:creationId xmlns:a16="http://schemas.microsoft.com/office/drawing/2014/main" id="{116FA8BA-0D76-4428-B5E2-72EB19711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990F653-0C4E-419D-B04F-E7779A2F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AF61A6FA-1A7C-4424-9339-BE18DF8F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5" name="Group 13">
            <a:extLst>
              <a:ext uri="{FF2B5EF4-FFF2-40B4-BE49-F238E27FC236}">
                <a16:creationId xmlns:a16="http://schemas.microsoft.com/office/drawing/2014/main" id="{6C922526-A22A-42E2-A240-F9BA4669CA40}"/>
              </a:ext>
            </a:extLst>
          </p:cNvPr>
          <p:cNvGrpSpPr>
            <a:grpSpLocks/>
          </p:cNvGrpSpPr>
          <p:nvPr/>
        </p:nvGrpSpPr>
        <p:grpSpPr bwMode="auto">
          <a:xfrm>
            <a:off x="2103041" y="4115372"/>
            <a:ext cx="393700" cy="1271588"/>
            <a:chOff x="2496" y="4380"/>
            <a:chExt cx="236" cy="690"/>
          </a:xfrm>
        </p:grpSpPr>
        <p:sp>
          <p:nvSpPr>
            <p:cNvPr id="126" name="AutoShape 14">
              <a:extLst>
                <a:ext uri="{FF2B5EF4-FFF2-40B4-BE49-F238E27FC236}">
                  <a16:creationId xmlns:a16="http://schemas.microsoft.com/office/drawing/2014/main" id="{32953315-02C4-4B8A-9F1D-3B050A71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AutoShape 15">
              <a:extLst>
                <a:ext uri="{FF2B5EF4-FFF2-40B4-BE49-F238E27FC236}">
                  <a16:creationId xmlns:a16="http://schemas.microsoft.com/office/drawing/2014/main" id="{C5DB7EA0-855A-4DBC-8B26-78C9D0FF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24E2BF5-2D0C-4095-88FB-2B72F132D540}"/>
              </a:ext>
            </a:extLst>
          </p:cNvPr>
          <p:cNvCxnSpPr>
            <a:cxnSpLocks/>
          </p:cNvCxnSpPr>
          <p:nvPr/>
        </p:nvCxnSpPr>
        <p:spPr>
          <a:xfrm flipH="1">
            <a:off x="2279490" y="6434168"/>
            <a:ext cx="71090" cy="479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25575C6-77DB-4BD7-B0B4-475684BBB079}"/>
              </a:ext>
            </a:extLst>
          </p:cNvPr>
          <p:cNvCxnSpPr>
            <a:cxnSpLocks/>
          </p:cNvCxnSpPr>
          <p:nvPr/>
        </p:nvCxnSpPr>
        <p:spPr>
          <a:xfrm flipH="1">
            <a:off x="2350579" y="6447072"/>
            <a:ext cx="743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31DCB17A-54C7-4BC8-8BBB-DB5CE556DDD1}"/>
              </a:ext>
            </a:extLst>
          </p:cNvPr>
          <p:cNvGrpSpPr>
            <a:grpSpLocks/>
          </p:cNvGrpSpPr>
          <p:nvPr/>
        </p:nvGrpSpPr>
        <p:grpSpPr bwMode="auto">
          <a:xfrm>
            <a:off x="2961670" y="4128010"/>
            <a:ext cx="393700" cy="1271588"/>
            <a:chOff x="2496" y="4380"/>
            <a:chExt cx="236" cy="690"/>
          </a:xfrm>
        </p:grpSpPr>
        <p:sp>
          <p:nvSpPr>
            <p:cNvPr id="135" name="AutoShape 14">
              <a:extLst>
                <a:ext uri="{FF2B5EF4-FFF2-40B4-BE49-F238E27FC236}">
                  <a16:creationId xmlns:a16="http://schemas.microsoft.com/office/drawing/2014/main" id="{43E01E93-9D87-45BB-A2AB-7556AF81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AutoShape 15">
              <a:extLst>
                <a:ext uri="{FF2B5EF4-FFF2-40B4-BE49-F238E27FC236}">
                  <a16:creationId xmlns:a16="http://schemas.microsoft.com/office/drawing/2014/main" id="{0A2CE22F-25C9-4E3E-BF5D-705A7623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8" name="Group 13">
            <a:extLst>
              <a:ext uri="{FF2B5EF4-FFF2-40B4-BE49-F238E27FC236}">
                <a16:creationId xmlns:a16="http://schemas.microsoft.com/office/drawing/2014/main" id="{F8BD77D8-BBB5-4D45-8999-8B9A888909DC}"/>
              </a:ext>
            </a:extLst>
          </p:cNvPr>
          <p:cNvGrpSpPr>
            <a:grpSpLocks/>
          </p:cNvGrpSpPr>
          <p:nvPr/>
        </p:nvGrpSpPr>
        <p:grpSpPr bwMode="auto">
          <a:xfrm>
            <a:off x="2947531" y="4300376"/>
            <a:ext cx="393700" cy="1271588"/>
            <a:chOff x="2496" y="4380"/>
            <a:chExt cx="236" cy="690"/>
          </a:xfrm>
        </p:grpSpPr>
        <p:sp>
          <p:nvSpPr>
            <p:cNvPr id="139" name="AutoShape 14">
              <a:extLst>
                <a:ext uri="{FF2B5EF4-FFF2-40B4-BE49-F238E27FC236}">
                  <a16:creationId xmlns:a16="http://schemas.microsoft.com/office/drawing/2014/main" id="{C782B6DC-F202-4E5E-B183-7AAB7076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AutoShape 15">
              <a:extLst>
                <a:ext uri="{FF2B5EF4-FFF2-40B4-BE49-F238E27FC236}">
                  <a16:creationId xmlns:a16="http://schemas.microsoft.com/office/drawing/2014/main" id="{1C09323C-6EE5-4290-A224-4FE29ABE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Freeform 55">
            <a:extLst>
              <a:ext uri="{FF2B5EF4-FFF2-40B4-BE49-F238E27FC236}">
                <a16:creationId xmlns:a16="http://schemas.microsoft.com/office/drawing/2014/main" id="{79F2B15D-46C3-412E-84D3-79E7D9455B7F}"/>
              </a:ext>
            </a:extLst>
          </p:cNvPr>
          <p:cNvSpPr>
            <a:spLocks/>
          </p:cNvSpPr>
          <p:nvPr/>
        </p:nvSpPr>
        <p:spPr bwMode="auto">
          <a:xfrm flipH="1">
            <a:off x="3078031" y="4846735"/>
            <a:ext cx="7313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>
            <a:extLst>
              <a:ext uri="{FF2B5EF4-FFF2-40B4-BE49-F238E27FC236}">
                <a16:creationId xmlns:a16="http://schemas.microsoft.com/office/drawing/2014/main" id="{73B25CBB-9E8D-4A81-9E8A-D3655530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240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5" name="Group 324">
            <a:extLst>
              <a:ext uri="{FF2B5EF4-FFF2-40B4-BE49-F238E27FC236}">
                <a16:creationId xmlns:a16="http://schemas.microsoft.com/office/drawing/2014/main" id="{C449A130-CF3F-4422-B830-9231BDC70425}"/>
              </a:ext>
            </a:extLst>
          </p:cNvPr>
          <p:cNvGrpSpPr>
            <a:grpSpLocks/>
          </p:cNvGrpSpPr>
          <p:nvPr/>
        </p:nvGrpSpPr>
        <p:grpSpPr bwMode="auto">
          <a:xfrm>
            <a:off x="1854255" y="4543531"/>
            <a:ext cx="227013" cy="869950"/>
            <a:chOff x="912" y="768"/>
            <a:chExt cx="143" cy="548"/>
          </a:xfrm>
        </p:grpSpPr>
        <p:sp>
          <p:nvSpPr>
            <p:cNvPr id="156" name="Line 325">
              <a:extLst>
                <a:ext uri="{FF2B5EF4-FFF2-40B4-BE49-F238E27FC236}">
                  <a16:creationId xmlns:a16="http://schemas.microsoft.com/office/drawing/2014/main" id="{8E3A6333-7673-461D-87A9-E09E67E28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6">
              <a:extLst>
                <a:ext uri="{FF2B5EF4-FFF2-40B4-BE49-F238E27FC236}">
                  <a16:creationId xmlns:a16="http://schemas.microsoft.com/office/drawing/2014/main" id="{03521ADB-5BED-48F7-BB06-ED64696C3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327">
              <a:extLst>
                <a:ext uri="{FF2B5EF4-FFF2-40B4-BE49-F238E27FC236}">
                  <a16:creationId xmlns:a16="http://schemas.microsoft.com/office/drawing/2014/main" id="{9CD963D9-D3BF-4FFC-ADDE-C70D1EC58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9" name="Freeform 328">
                <a:extLst>
                  <a:ext uri="{FF2B5EF4-FFF2-40B4-BE49-F238E27FC236}">
                    <a16:creationId xmlns:a16="http://schemas.microsoft.com/office/drawing/2014/main" id="{0835C980-65BC-4331-8FF4-3DAC445A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29">
                <a:extLst>
                  <a:ext uri="{FF2B5EF4-FFF2-40B4-BE49-F238E27FC236}">
                    <a16:creationId xmlns:a16="http://schemas.microsoft.com/office/drawing/2014/main" id="{8974DF18-C3FF-4F87-94EA-B911C8AB2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" name="Group 29">
            <a:extLst>
              <a:ext uri="{FF2B5EF4-FFF2-40B4-BE49-F238E27FC236}">
                <a16:creationId xmlns:a16="http://schemas.microsoft.com/office/drawing/2014/main" id="{ED9683E2-6CD7-46FE-B774-A24F4599D46A}"/>
              </a:ext>
            </a:extLst>
          </p:cNvPr>
          <p:cNvGrpSpPr>
            <a:grpSpLocks/>
          </p:cNvGrpSpPr>
          <p:nvPr/>
        </p:nvGrpSpPr>
        <p:grpSpPr bwMode="auto">
          <a:xfrm>
            <a:off x="716014" y="4456784"/>
            <a:ext cx="287338" cy="790575"/>
            <a:chOff x="528" y="240"/>
            <a:chExt cx="181" cy="498"/>
          </a:xfrm>
        </p:grpSpPr>
        <p:sp>
          <p:nvSpPr>
            <p:cNvPr id="166" name="Line 30">
              <a:extLst>
                <a:ext uri="{FF2B5EF4-FFF2-40B4-BE49-F238E27FC236}">
                  <a16:creationId xmlns:a16="http://schemas.microsoft.com/office/drawing/2014/main" id="{EA5B1BC6-59D8-4151-A880-4E25DB47C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>
              <a:extLst>
                <a:ext uri="{FF2B5EF4-FFF2-40B4-BE49-F238E27FC236}">
                  <a16:creationId xmlns:a16="http://schemas.microsoft.com/office/drawing/2014/main" id="{A34AD8F7-5736-434D-9D9E-0142C60A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DA69D1B2-B697-49E5-BF1B-3018A97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55">
            <a:extLst>
              <a:ext uri="{FF2B5EF4-FFF2-40B4-BE49-F238E27FC236}">
                <a16:creationId xmlns:a16="http://schemas.microsoft.com/office/drawing/2014/main" id="{E94C9492-A160-4BBB-8F61-7D58D20FFBE2}"/>
              </a:ext>
            </a:extLst>
          </p:cNvPr>
          <p:cNvSpPr>
            <a:spLocks/>
          </p:cNvSpPr>
          <p:nvPr/>
        </p:nvSpPr>
        <p:spPr bwMode="auto">
          <a:xfrm flipH="1">
            <a:off x="974754" y="4097233"/>
            <a:ext cx="222251" cy="16126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292">
            <a:extLst>
              <a:ext uri="{FF2B5EF4-FFF2-40B4-BE49-F238E27FC236}">
                <a16:creationId xmlns:a16="http://schemas.microsoft.com/office/drawing/2014/main" id="{A6159562-504F-4BE0-8829-5D98620AFB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22397" y="4300376"/>
            <a:ext cx="222250" cy="858838"/>
            <a:chOff x="384" y="816"/>
            <a:chExt cx="140" cy="541"/>
          </a:xfrm>
        </p:grpSpPr>
        <p:sp>
          <p:nvSpPr>
            <p:cNvPr id="183" name="Line 293">
              <a:extLst>
                <a:ext uri="{FF2B5EF4-FFF2-40B4-BE49-F238E27FC236}">
                  <a16:creationId xmlns:a16="http://schemas.microsoft.com/office/drawing/2014/main" id="{7BE3769F-8C18-4588-92CA-5A15B4840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4">
              <a:extLst>
                <a:ext uri="{FF2B5EF4-FFF2-40B4-BE49-F238E27FC236}">
                  <a16:creationId xmlns:a16="http://schemas.microsoft.com/office/drawing/2014/main" id="{9E12DDB5-F4F6-4D0E-A228-6C579D21C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5">
              <a:extLst>
                <a:ext uri="{FF2B5EF4-FFF2-40B4-BE49-F238E27FC236}">
                  <a16:creationId xmlns:a16="http://schemas.microsoft.com/office/drawing/2014/main" id="{F9118A76-392B-40C1-AC96-E8CB5ACCAA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9335D1B3-D07A-4003-887C-CE5A6D34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019" y="5369159"/>
            <a:ext cx="6794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D175138-170D-4DB6-9F39-3AA6059C4263}"/>
              </a:ext>
            </a:extLst>
          </p:cNvPr>
          <p:cNvCxnSpPr>
            <a:cxnSpLocks/>
          </p:cNvCxnSpPr>
          <p:nvPr/>
        </p:nvCxnSpPr>
        <p:spPr>
          <a:xfrm flipH="1">
            <a:off x="3756701" y="6447072"/>
            <a:ext cx="216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roup 288">
            <a:extLst>
              <a:ext uri="{FF2B5EF4-FFF2-40B4-BE49-F238E27FC236}">
                <a16:creationId xmlns:a16="http://schemas.microsoft.com/office/drawing/2014/main" id="{5446AA88-FBC5-44E5-A532-231EE1BB5AD3}"/>
              </a:ext>
            </a:extLst>
          </p:cNvPr>
          <p:cNvGrpSpPr>
            <a:grpSpLocks/>
          </p:cNvGrpSpPr>
          <p:nvPr/>
        </p:nvGrpSpPr>
        <p:grpSpPr bwMode="auto">
          <a:xfrm>
            <a:off x="5186750" y="3854357"/>
            <a:ext cx="222250" cy="858838"/>
            <a:chOff x="384" y="816"/>
            <a:chExt cx="140" cy="541"/>
          </a:xfrm>
        </p:grpSpPr>
        <p:sp>
          <p:nvSpPr>
            <p:cNvPr id="191" name="Line 289">
              <a:extLst>
                <a:ext uri="{FF2B5EF4-FFF2-40B4-BE49-F238E27FC236}">
                  <a16:creationId xmlns:a16="http://schemas.microsoft.com/office/drawing/2014/main" id="{7982D2F8-EE15-4E25-BA5B-947072C78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0">
              <a:extLst>
                <a:ext uri="{FF2B5EF4-FFF2-40B4-BE49-F238E27FC236}">
                  <a16:creationId xmlns:a16="http://schemas.microsoft.com/office/drawing/2014/main" id="{BB1C00BE-087E-415C-A46B-87183E4A2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1">
              <a:extLst>
                <a:ext uri="{FF2B5EF4-FFF2-40B4-BE49-F238E27FC236}">
                  <a16:creationId xmlns:a16="http://schemas.microsoft.com/office/drawing/2014/main" id="{B4D212E1-C33E-4827-976B-99E0E687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C1927E89-F052-4965-AD1E-CDC9521DBE88}"/>
              </a:ext>
            </a:extLst>
          </p:cNvPr>
          <p:cNvGrpSpPr>
            <a:grpSpLocks/>
          </p:cNvGrpSpPr>
          <p:nvPr/>
        </p:nvGrpSpPr>
        <p:grpSpPr bwMode="auto">
          <a:xfrm>
            <a:off x="3390110" y="4574728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5C34D21B-CA8E-4DE0-872D-FC75EF972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FF8B2607-1C6B-4DB7-A86C-59C714432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A1E0D67B-DF02-4905-AC08-643EA50B6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C6720D-058C-404C-97BF-A1B19756BFB9}"/>
              </a:ext>
            </a:extLst>
          </p:cNvPr>
          <p:cNvCxnSpPr>
            <a:cxnSpLocks/>
          </p:cNvCxnSpPr>
          <p:nvPr/>
        </p:nvCxnSpPr>
        <p:spPr>
          <a:xfrm>
            <a:off x="4652479" y="6446868"/>
            <a:ext cx="605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80FC8B-497A-4CD6-9EE1-21FB14D52902}"/>
              </a:ext>
            </a:extLst>
          </p:cNvPr>
          <p:cNvCxnSpPr>
            <a:cxnSpLocks/>
          </p:cNvCxnSpPr>
          <p:nvPr/>
        </p:nvCxnSpPr>
        <p:spPr>
          <a:xfrm>
            <a:off x="5269148" y="6434168"/>
            <a:ext cx="57455" cy="8792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 55">
            <a:extLst>
              <a:ext uri="{FF2B5EF4-FFF2-40B4-BE49-F238E27FC236}">
                <a16:creationId xmlns:a16="http://schemas.microsoft.com/office/drawing/2014/main" id="{818158D0-A88B-436D-8FEB-68F24F43F38D}"/>
              </a:ext>
            </a:extLst>
          </p:cNvPr>
          <p:cNvSpPr>
            <a:spLocks/>
          </p:cNvSpPr>
          <p:nvPr/>
        </p:nvSpPr>
        <p:spPr bwMode="auto">
          <a:xfrm>
            <a:off x="5326603" y="6267293"/>
            <a:ext cx="153922" cy="188492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2924160-6DF0-4D23-A51D-BD43CB4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651" y="6267293"/>
            <a:ext cx="627958" cy="104616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F2470067-731A-4A30-BA38-4B2EA6E93D7A}"/>
              </a:ext>
            </a:extLst>
          </p:cNvPr>
          <p:cNvGrpSpPr>
            <a:grpSpLocks/>
          </p:cNvGrpSpPr>
          <p:nvPr/>
        </p:nvGrpSpPr>
        <p:grpSpPr bwMode="auto">
          <a:xfrm>
            <a:off x="5123983" y="4072602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E93FF33E-E67B-4472-9F83-48984CA0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9" name="AutoShape 15">
              <a:extLst>
                <a:ext uri="{FF2B5EF4-FFF2-40B4-BE49-F238E27FC236}">
                  <a16:creationId xmlns:a16="http://schemas.microsoft.com/office/drawing/2014/main" id="{5EC92CF7-6D18-4CD7-9B9A-DF540823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2" name="Group 330">
            <a:extLst>
              <a:ext uri="{FF2B5EF4-FFF2-40B4-BE49-F238E27FC236}">
                <a16:creationId xmlns:a16="http://schemas.microsoft.com/office/drawing/2014/main" id="{2B524C78-6CD3-414E-92FB-ED7E39F05CEA}"/>
              </a:ext>
            </a:extLst>
          </p:cNvPr>
          <p:cNvGrpSpPr>
            <a:grpSpLocks/>
          </p:cNvGrpSpPr>
          <p:nvPr/>
        </p:nvGrpSpPr>
        <p:grpSpPr bwMode="auto">
          <a:xfrm>
            <a:off x="5963678" y="6634288"/>
            <a:ext cx="227013" cy="869950"/>
            <a:chOff x="912" y="1296"/>
            <a:chExt cx="143" cy="548"/>
          </a:xfrm>
        </p:grpSpPr>
        <p:sp>
          <p:nvSpPr>
            <p:cNvPr id="273" name="Line 331">
              <a:extLst>
                <a:ext uri="{FF2B5EF4-FFF2-40B4-BE49-F238E27FC236}">
                  <a16:creationId xmlns:a16="http://schemas.microsoft.com/office/drawing/2014/main" id="{5DD334DA-E8C1-48C9-B486-9C93B7693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32">
              <a:extLst>
                <a:ext uri="{FF2B5EF4-FFF2-40B4-BE49-F238E27FC236}">
                  <a16:creationId xmlns:a16="http://schemas.microsoft.com/office/drawing/2014/main" id="{7F58CD6D-88BD-4098-A76E-1FA416932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5" name="Group 333">
              <a:extLst>
                <a:ext uri="{FF2B5EF4-FFF2-40B4-BE49-F238E27FC236}">
                  <a16:creationId xmlns:a16="http://schemas.microsoft.com/office/drawing/2014/main" id="{9F9995C5-3147-48F9-8A05-CF08D8E41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87" name="Freeform 334">
                <a:extLst>
                  <a:ext uri="{FF2B5EF4-FFF2-40B4-BE49-F238E27FC236}">
                    <a16:creationId xmlns:a16="http://schemas.microsoft.com/office/drawing/2014/main" id="{2A08C2B4-3F81-4C5D-94D4-FFDE07FE4E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35">
                <a:extLst>
                  <a:ext uri="{FF2B5EF4-FFF2-40B4-BE49-F238E27FC236}">
                    <a16:creationId xmlns:a16="http://schemas.microsoft.com/office/drawing/2014/main" id="{C162710D-2EA2-4E9F-91BE-5EDE32DBAB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9" name="Group 330">
            <a:extLst>
              <a:ext uri="{FF2B5EF4-FFF2-40B4-BE49-F238E27FC236}">
                <a16:creationId xmlns:a16="http://schemas.microsoft.com/office/drawing/2014/main" id="{61EFE366-7B2A-45CB-BAF4-A69FD283AFE7}"/>
              </a:ext>
            </a:extLst>
          </p:cNvPr>
          <p:cNvGrpSpPr>
            <a:grpSpLocks/>
          </p:cNvGrpSpPr>
          <p:nvPr/>
        </p:nvGrpSpPr>
        <p:grpSpPr bwMode="auto">
          <a:xfrm>
            <a:off x="6206527" y="6829152"/>
            <a:ext cx="227013" cy="869950"/>
            <a:chOff x="912" y="1296"/>
            <a:chExt cx="143" cy="548"/>
          </a:xfrm>
        </p:grpSpPr>
        <p:sp>
          <p:nvSpPr>
            <p:cNvPr id="290" name="Line 331">
              <a:extLst>
                <a:ext uri="{FF2B5EF4-FFF2-40B4-BE49-F238E27FC236}">
                  <a16:creationId xmlns:a16="http://schemas.microsoft.com/office/drawing/2014/main" id="{4798964E-473A-49D4-9CC0-76869014D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32">
              <a:extLst>
                <a:ext uri="{FF2B5EF4-FFF2-40B4-BE49-F238E27FC236}">
                  <a16:creationId xmlns:a16="http://schemas.microsoft.com/office/drawing/2014/main" id="{4C37CD27-2E04-4664-802B-16873AD67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2" name="Group 333">
              <a:extLst>
                <a:ext uri="{FF2B5EF4-FFF2-40B4-BE49-F238E27FC236}">
                  <a16:creationId xmlns:a16="http://schemas.microsoft.com/office/drawing/2014/main" id="{696FB70D-8D05-447C-82AF-1C4B04DEB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93" name="Freeform 334">
                <a:extLst>
                  <a:ext uri="{FF2B5EF4-FFF2-40B4-BE49-F238E27FC236}">
                    <a16:creationId xmlns:a16="http://schemas.microsoft.com/office/drawing/2014/main" id="{8384671C-DCD4-4977-A700-6E372E9BC3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335">
                <a:extLst>
                  <a:ext uri="{FF2B5EF4-FFF2-40B4-BE49-F238E27FC236}">
                    <a16:creationId xmlns:a16="http://schemas.microsoft.com/office/drawing/2014/main" id="{3078255F-225A-49BC-8BFD-FD0705897E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ED5F661-41BA-4172-AD9C-C5E2CF642BD5}"/>
              </a:ext>
            </a:extLst>
          </p:cNvPr>
          <p:cNvCxnSpPr>
            <a:cxnSpLocks/>
          </p:cNvCxnSpPr>
          <p:nvPr/>
        </p:nvCxnSpPr>
        <p:spPr>
          <a:xfrm flipV="1">
            <a:off x="5297875" y="8150254"/>
            <a:ext cx="182650" cy="841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">
            <a:extLst>
              <a:ext uri="{FF2B5EF4-FFF2-40B4-BE49-F238E27FC236}">
                <a16:creationId xmlns:a16="http://schemas.microsoft.com/office/drawing/2014/main" id="{59097330-E97A-491A-AA59-976F675A129D}"/>
              </a:ext>
            </a:extLst>
          </p:cNvPr>
          <p:cNvGrpSpPr>
            <a:grpSpLocks/>
          </p:cNvGrpSpPr>
          <p:nvPr/>
        </p:nvGrpSpPr>
        <p:grpSpPr bwMode="auto">
          <a:xfrm>
            <a:off x="4340949" y="4156231"/>
            <a:ext cx="287338" cy="790575"/>
            <a:chOff x="528" y="240"/>
            <a:chExt cx="181" cy="498"/>
          </a:xfrm>
        </p:grpSpPr>
        <p:sp>
          <p:nvSpPr>
            <p:cNvPr id="297" name="Line 30">
              <a:extLst>
                <a:ext uri="{FF2B5EF4-FFF2-40B4-BE49-F238E27FC236}">
                  <a16:creationId xmlns:a16="http://schemas.microsoft.com/office/drawing/2014/main" id="{0E7AEB87-398E-4A03-B73E-0D58AB44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31">
              <a:extLst>
                <a:ext uri="{FF2B5EF4-FFF2-40B4-BE49-F238E27FC236}">
                  <a16:creationId xmlns:a16="http://schemas.microsoft.com/office/drawing/2014/main" id="{2276C2B6-F054-40E2-BBBA-DD863991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32">
              <a:extLst>
                <a:ext uri="{FF2B5EF4-FFF2-40B4-BE49-F238E27FC236}">
                  <a16:creationId xmlns:a16="http://schemas.microsoft.com/office/drawing/2014/main" id="{B067E1A4-A240-4E3B-A38A-1BC34A918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reeform 55">
            <a:extLst>
              <a:ext uri="{FF2B5EF4-FFF2-40B4-BE49-F238E27FC236}">
                <a16:creationId xmlns:a16="http://schemas.microsoft.com/office/drawing/2014/main" id="{B17B5E3B-DBFE-40B7-A32F-E2800106AC15}"/>
              </a:ext>
            </a:extLst>
          </p:cNvPr>
          <p:cNvSpPr>
            <a:spLocks/>
          </p:cNvSpPr>
          <p:nvPr/>
        </p:nvSpPr>
        <p:spPr bwMode="auto">
          <a:xfrm flipH="1">
            <a:off x="4655807" y="4799126"/>
            <a:ext cx="54783" cy="16602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2" name="Group 288">
            <a:extLst>
              <a:ext uri="{FF2B5EF4-FFF2-40B4-BE49-F238E27FC236}">
                <a16:creationId xmlns:a16="http://schemas.microsoft.com/office/drawing/2014/main" id="{B169A1B2-1412-4F2E-825E-0BCF06A5A05C}"/>
              </a:ext>
            </a:extLst>
          </p:cNvPr>
          <p:cNvGrpSpPr>
            <a:grpSpLocks/>
          </p:cNvGrpSpPr>
          <p:nvPr/>
        </p:nvGrpSpPr>
        <p:grpSpPr bwMode="auto">
          <a:xfrm>
            <a:off x="5672385" y="5304701"/>
            <a:ext cx="222250" cy="858838"/>
            <a:chOff x="384" y="816"/>
            <a:chExt cx="140" cy="541"/>
          </a:xfrm>
        </p:grpSpPr>
        <p:sp>
          <p:nvSpPr>
            <p:cNvPr id="303" name="Line 289">
              <a:extLst>
                <a:ext uri="{FF2B5EF4-FFF2-40B4-BE49-F238E27FC236}">
                  <a16:creationId xmlns:a16="http://schemas.microsoft.com/office/drawing/2014/main" id="{E28484F2-B5CF-4EF9-8517-CAC9C289D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290">
              <a:extLst>
                <a:ext uri="{FF2B5EF4-FFF2-40B4-BE49-F238E27FC236}">
                  <a16:creationId xmlns:a16="http://schemas.microsoft.com/office/drawing/2014/main" id="{5382E244-B01B-44FB-98D5-FCE38CC7F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41E1328E-00AF-4523-9B8E-340334CC7F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6" name="Group 29">
            <a:extLst>
              <a:ext uri="{FF2B5EF4-FFF2-40B4-BE49-F238E27FC236}">
                <a16:creationId xmlns:a16="http://schemas.microsoft.com/office/drawing/2014/main" id="{77F4EFDB-60B8-4CF1-8705-A5E98376192F}"/>
              </a:ext>
            </a:extLst>
          </p:cNvPr>
          <p:cNvGrpSpPr>
            <a:grpSpLocks/>
          </p:cNvGrpSpPr>
          <p:nvPr/>
        </p:nvGrpSpPr>
        <p:grpSpPr bwMode="auto">
          <a:xfrm>
            <a:off x="4737198" y="5064491"/>
            <a:ext cx="287338" cy="790575"/>
            <a:chOff x="528" y="240"/>
            <a:chExt cx="181" cy="498"/>
          </a:xfrm>
        </p:grpSpPr>
        <p:sp>
          <p:nvSpPr>
            <p:cNvPr id="307" name="Line 30">
              <a:extLst>
                <a:ext uri="{FF2B5EF4-FFF2-40B4-BE49-F238E27FC236}">
                  <a16:creationId xmlns:a16="http://schemas.microsoft.com/office/drawing/2014/main" id="{2D52E74A-AD4A-4261-A31A-AE4C1F6A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>
              <a:extLst>
                <a:ext uri="{FF2B5EF4-FFF2-40B4-BE49-F238E27FC236}">
                  <a16:creationId xmlns:a16="http://schemas.microsoft.com/office/drawing/2014/main" id="{1C785F60-6750-4577-856E-7669699B6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>
              <a:extLst>
                <a:ext uri="{FF2B5EF4-FFF2-40B4-BE49-F238E27FC236}">
                  <a16:creationId xmlns:a16="http://schemas.microsoft.com/office/drawing/2014/main" id="{7D5172DA-EEFD-4741-B4E5-2336D86E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" name="Group 29">
            <a:extLst>
              <a:ext uri="{FF2B5EF4-FFF2-40B4-BE49-F238E27FC236}">
                <a16:creationId xmlns:a16="http://schemas.microsoft.com/office/drawing/2014/main" id="{D69436E5-13DB-4ABA-8EA1-F540A655F987}"/>
              </a:ext>
            </a:extLst>
          </p:cNvPr>
          <p:cNvGrpSpPr>
            <a:grpSpLocks/>
          </p:cNvGrpSpPr>
          <p:nvPr/>
        </p:nvGrpSpPr>
        <p:grpSpPr bwMode="auto">
          <a:xfrm>
            <a:off x="403762" y="4456784"/>
            <a:ext cx="287338" cy="790575"/>
            <a:chOff x="528" y="240"/>
            <a:chExt cx="181" cy="498"/>
          </a:xfrm>
        </p:grpSpPr>
        <p:sp>
          <p:nvSpPr>
            <p:cNvPr id="311" name="Line 30">
              <a:extLst>
                <a:ext uri="{FF2B5EF4-FFF2-40B4-BE49-F238E27FC236}">
                  <a16:creationId xmlns:a16="http://schemas.microsoft.com/office/drawing/2014/main" id="{AFBFCC81-28E0-4576-99FF-4EFC26BD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31">
              <a:extLst>
                <a:ext uri="{FF2B5EF4-FFF2-40B4-BE49-F238E27FC236}">
                  <a16:creationId xmlns:a16="http://schemas.microsoft.com/office/drawing/2014/main" id="{36D6A11A-965B-483A-82F2-C1DE01214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512CC67D-2910-449E-93BD-9CEB4B37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4229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122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2020-10-25T03:44:02Z</dcterms:modified>
  <cp:category>Shooting</cp:category>
</cp:coreProperties>
</file>