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24.10.2020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19022"/>
              </p:ext>
            </p:extLst>
          </p:nvPr>
        </p:nvGraphicFramePr>
        <p:xfrm>
          <a:off x="177800" y="165100"/>
          <a:ext cx="6997700" cy="33878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More Penguin Zombies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(Why does Dave Hate Tod?)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44">
            <a:extLst>
              <a:ext uri="{FF2B5EF4-FFF2-40B4-BE49-F238E27FC236}">
                <a16:creationId xmlns:a16="http://schemas.microsoft.com/office/drawing/2014/main" id="{7ABCEAB2-6952-4B06-A0D2-42785188D67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495800"/>
            <a:ext cx="287338" cy="787400"/>
            <a:chOff x="1756" y="2113"/>
            <a:chExt cx="181" cy="499"/>
          </a:xfrm>
        </p:grpSpPr>
        <p:sp>
          <p:nvSpPr>
            <p:cNvPr id="93" name="Line 45">
              <a:extLst>
                <a:ext uri="{FF2B5EF4-FFF2-40B4-BE49-F238E27FC236}">
                  <a16:creationId xmlns:a16="http://schemas.microsoft.com/office/drawing/2014/main" id="{E9ED6D48-FE75-4949-A4A0-EB32BCA05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6">
              <a:extLst>
                <a:ext uri="{FF2B5EF4-FFF2-40B4-BE49-F238E27FC236}">
                  <a16:creationId xmlns:a16="http://schemas.microsoft.com/office/drawing/2014/main" id="{C9F07859-C8A5-4390-BFFA-4C51EA646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47">
              <a:extLst>
                <a:ext uri="{FF2B5EF4-FFF2-40B4-BE49-F238E27FC236}">
                  <a16:creationId xmlns:a16="http://schemas.microsoft.com/office/drawing/2014/main" id="{FF828B1C-2898-42EB-A7B7-1C7CC41F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4B942117-A75D-4FAD-B987-844DD17E1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CE6311A4-1ADC-4276-9F4F-FCF83EE63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CD47ED0C-492A-4D26-97F9-E67986E807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0632529A-CCEE-4BAF-A141-6683E6B07831}"/>
              </a:ext>
            </a:extLst>
          </p:cNvPr>
          <p:cNvGrpSpPr>
            <a:grpSpLocks/>
          </p:cNvGrpSpPr>
          <p:nvPr/>
        </p:nvGrpSpPr>
        <p:grpSpPr bwMode="auto">
          <a:xfrm>
            <a:off x="5293651" y="4465517"/>
            <a:ext cx="287338" cy="787400"/>
            <a:chOff x="1756" y="2113"/>
            <a:chExt cx="181" cy="499"/>
          </a:xfrm>
        </p:grpSpPr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8E288EC6-2E61-4B9D-AB9B-DFFAE9CF3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BCAF0749-69B1-46EF-94DB-464EEB5BE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47">
              <a:extLst>
                <a:ext uri="{FF2B5EF4-FFF2-40B4-BE49-F238E27FC236}">
                  <a16:creationId xmlns:a16="http://schemas.microsoft.com/office/drawing/2014/main" id="{30780371-91DB-4E20-8B76-8847EE058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3D82BEFD-C327-4DEC-8D80-1FA93F44C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4E658798-5C26-4A1D-9075-9A92B53FF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ED9758A3-914C-4BC4-A871-463EF4A7A9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A52E0C-4122-448E-9C72-C124A6895B31}"/>
              </a:ext>
            </a:extLst>
          </p:cNvPr>
          <p:cNvCxnSpPr>
            <a:cxnSpLocks/>
          </p:cNvCxnSpPr>
          <p:nvPr/>
        </p:nvCxnSpPr>
        <p:spPr>
          <a:xfrm>
            <a:off x="1895507" y="6550145"/>
            <a:ext cx="347662" cy="788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0D7DE2-B160-4D3C-B8C2-9139BDE6256A}"/>
              </a:ext>
            </a:extLst>
          </p:cNvPr>
          <p:cNvCxnSpPr/>
          <p:nvPr/>
        </p:nvCxnSpPr>
        <p:spPr>
          <a:xfrm flipV="1">
            <a:off x="1485932" y="5540495"/>
            <a:ext cx="1982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9">
            <a:extLst>
              <a:ext uri="{FF2B5EF4-FFF2-40B4-BE49-F238E27FC236}">
                <a16:creationId xmlns:a16="http://schemas.microsoft.com/office/drawing/2014/main" id="{C11A3521-C9A4-45EB-BF2D-1798B28B92C0}"/>
              </a:ext>
            </a:extLst>
          </p:cNvPr>
          <p:cNvGrpSpPr>
            <a:grpSpLocks/>
          </p:cNvGrpSpPr>
          <p:nvPr/>
        </p:nvGrpSpPr>
        <p:grpSpPr bwMode="auto">
          <a:xfrm>
            <a:off x="2741644" y="4508620"/>
            <a:ext cx="325438" cy="996950"/>
            <a:chOff x="2876552" y="4773034"/>
            <a:chExt cx="324455" cy="997319"/>
          </a:xfrm>
        </p:grpSpPr>
        <p:sp>
          <p:nvSpPr>
            <p:cNvPr id="109" name="AutoShape 28">
              <a:extLst>
                <a:ext uri="{FF2B5EF4-FFF2-40B4-BE49-F238E27FC236}">
                  <a16:creationId xmlns:a16="http://schemas.microsoft.com/office/drawing/2014/main" id="{6C405E10-82B4-4208-97B0-F893D97D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2" y="5202028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AutoShape 28">
              <a:extLst>
                <a:ext uri="{FF2B5EF4-FFF2-40B4-BE49-F238E27FC236}">
                  <a16:creationId xmlns:a16="http://schemas.microsoft.com/office/drawing/2014/main" id="{0ED87EB9-6633-481C-9FD8-992C8EF9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157" y="4773034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1DC9E3-5C72-4378-B592-EBDDA83E299E}"/>
              </a:ext>
            </a:extLst>
          </p:cNvPr>
          <p:cNvCxnSpPr/>
          <p:nvPr/>
        </p:nvCxnSpPr>
        <p:spPr>
          <a:xfrm>
            <a:off x="3730657" y="6924795"/>
            <a:ext cx="1949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A188B-A90D-40DB-AFFB-BE575C2F7B8E}"/>
              </a:ext>
            </a:extLst>
          </p:cNvPr>
          <p:cNvCxnSpPr>
            <a:cxnSpLocks/>
          </p:cNvCxnSpPr>
          <p:nvPr/>
        </p:nvCxnSpPr>
        <p:spPr>
          <a:xfrm>
            <a:off x="2276507" y="8120182"/>
            <a:ext cx="3708400" cy="42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B819B95-7A1A-414A-BE7A-7A4E2DB67675}"/>
              </a:ext>
            </a:extLst>
          </p:cNvPr>
          <p:cNvCxnSpPr/>
          <p:nvPr/>
        </p:nvCxnSpPr>
        <p:spPr>
          <a:xfrm>
            <a:off x="5673757" y="6908920"/>
            <a:ext cx="312737" cy="1619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201">
            <a:extLst>
              <a:ext uri="{FF2B5EF4-FFF2-40B4-BE49-F238E27FC236}">
                <a16:creationId xmlns:a16="http://schemas.microsoft.com/office/drawing/2014/main" id="{5EDDEB19-8C25-4F1A-A6CE-83719C7A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32" y="8355132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X  X</a:t>
            </a:r>
          </a:p>
        </p:txBody>
      </p:sp>
      <p:grpSp>
        <p:nvGrpSpPr>
          <p:cNvPr id="116" name="Group 7">
            <a:extLst>
              <a:ext uri="{FF2B5EF4-FFF2-40B4-BE49-F238E27FC236}">
                <a16:creationId xmlns:a16="http://schemas.microsoft.com/office/drawing/2014/main" id="{A197391D-9ECE-4137-BFCD-2D63BF5DA2AE}"/>
              </a:ext>
            </a:extLst>
          </p:cNvPr>
          <p:cNvGrpSpPr>
            <a:grpSpLocks/>
          </p:cNvGrpSpPr>
          <p:nvPr/>
        </p:nvGrpSpPr>
        <p:grpSpPr bwMode="auto">
          <a:xfrm>
            <a:off x="5018119" y="4408607"/>
            <a:ext cx="323850" cy="998537"/>
            <a:chOff x="4627274" y="5027579"/>
            <a:chExt cx="323850" cy="998537"/>
          </a:xfrm>
        </p:grpSpPr>
        <p:sp>
          <p:nvSpPr>
            <p:cNvPr id="117" name="AutoShape 28">
              <a:extLst>
                <a:ext uri="{FF2B5EF4-FFF2-40B4-BE49-F238E27FC236}">
                  <a16:creationId xmlns:a16="http://schemas.microsoft.com/office/drawing/2014/main" id="{6FED5339-6377-4833-AA6D-A617E3D8E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28">
              <a:extLst>
                <a:ext uri="{FF2B5EF4-FFF2-40B4-BE49-F238E27FC236}">
                  <a16:creationId xmlns:a16="http://schemas.microsoft.com/office/drawing/2014/main" id="{7D226D73-0FC2-429A-BF1A-5D89926E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351638-65EC-4A0C-B159-C2ECB8166B7B}"/>
              </a:ext>
            </a:extLst>
          </p:cNvPr>
          <p:cNvCxnSpPr/>
          <p:nvPr/>
        </p:nvCxnSpPr>
        <p:spPr>
          <a:xfrm>
            <a:off x="3737007" y="6227882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F1476F-8D18-4349-AD3B-52EE5734A0BA}"/>
              </a:ext>
            </a:extLst>
          </p:cNvPr>
          <p:cNvCxnSpPr/>
          <p:nvPr/>
        </p:nvCxnSpPr>
        <p:spPr>
          <a:xfrm>
            <a:off x="3570319" y="5599232"/>
            <a:ext cx="4763" cy="69373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2EC5E7-6FBC-4A30-854C-D90F08AE2CD1}"/>
              </a:ext>
            </a:extLst>
          </p:cNvPr>
          <p:cNvCxnSpPr/>
          <p:nvPr/>
        </p:nvCxnSpPr>
        <p:spPr>
          <a:xfrm>
            <a:off x="3460782" y="4854695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Freeform 55">
            <a:extLst>
              <a:ext uri="{FF2B5EF4-FFF2-40B4-BE49-F238E27FC236}">
                <a16:creationId xmlns:a16="http://schemas.microsoft.com/office/drawing/2014/main" id="{C177055B-8AE5-4D1F-A972-A5C1210C7227}"/>
              </a:ext>
            </a:extLst>
          </p:cNvPr>
          <p:cNvSpPr>
            <a:spLocks/>
          </p:cNvSpPr>
          <p:nvPr/>
        </p:nvSpPr>
        <p:spPr bwMode="auto">
          <a:xfrm>
            <a:off x="3463957" y="4505445"/>
            <a:ext cx="10477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55">
            <a:extLst>
              <a:ext uri="{FF2B5EF4-FFF2-40B4-BE49-F238E27FC236}">
                <a16:creationId xmlns:a16="http://schemas.microsoft.com/office/drawing/2014/main" id="{1064D714-758C-4D48-B91E-DAD3D9E46169}"/>
              </a:ext>
            </a:extLst>
          </p:cNvPr>
          <p:cNvSpPr>
            <a:spLocks/>
          </p:cNvSpPr>
          <p:nvPr/>
        </p:nvSpPr>
        <p:spPr bwMode="auto">
          <a:xfrm>
            <a:off x="3575082" y="4729282"/>
            <a:ext cx="169862" cy="17986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D9CFF5-F640-4737-B8B5-4574D3B29BB5}"/>
              </a:ext>
            </a:extLst>
          </p:cNvPr>
          <p:cNvSpPr/>
          <p:nvPr/>
        </p:nvSpPr>
        <p:spPr>
          <a:xfrm>
            <a:off x="2246344" y="7339132"/>
            <a:ext cx="82073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25" name="Group 10">
            <a:extLst>
              <a:ext uri="{FF2B5EF4-FFF2-40B4-BE49-F238E27FC236}">
                <a16:creationId xmlns:a16="http://schemas.microsoft.com/office/drawing/2014/main" id="{2B5C65C6-014F-43D4-9AE6-5443E37B8D26}"/>
              </a:ext>
            </a:extLst>
          </p:cNvPr>
          <p:cNvGrpSpPr>
            <a:grpSpLocks/>
          </p:cNvGrpSpPr>
          <p:nvPr/>
        </p:nvGrpSpPr>
        <p:grpSpPr bwMode="auto">
          <a:xfrm>
            <a:off x="1982819" y="5042020"/>
            <a:ext cx="1147763" cy="1266825"/>
            <a:chOff x="2075542" y="5335870"/>
            <a:chExt cx="1488135" cy="126695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840D64-BF4A-469A-8559-ED0707FE5ABF}"/>
                </a:ext>
              </a:extLst>
            </p:cNvPr>
            <p:cNvCxnSpPr/>
            <p:nvPr/>
          </p:nvCxnSpPr>
          <p:spPr>
            <a:xfrm>
              <a:off x="2075542" y="5910603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2A77F4-5A13-4D27-83EC-36E9B9C5A162}"/>
                </a:ext>
              </a:extLst>
            </p:cNvPr>
            <p:cNvCxnSpPr/>
            <p:nvPr/>
          </p:nvCxnSpPr>
          <p:spPr>
            <a:xfrm>
              <a:off x="3559560" y="5899488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CAAEE17F-8337-4C61-B3CA-E995824F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542" y="5335870"/>
              <a:ext cx="1484959" cy="822325"/>
            </a:xfrm>
            <a:custGeom>
              <a:avLst/>
              <a:gdLst>
                <a:gd name="T0" fmla="*/ 2147483646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147483646 w 528"/>
                <a:gd name="T7" fmla="*/ 0 h 288"/>
                <a:gd name="T8" fmla="*/ 2147483646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C56B4FE-9CAB-41BB-ACC0-AFFFA0D3455D}"/>
              </a:ext>
            </a:extLst>
          </p:cNvPr>
          <p:cNvSpPr/>
          <p:nvPr/>
        </p:nvSpPr>
        <p:spPr>
          <a:xfrm>
            <a:off x="1866932" y="5872282"/>
            <a:ext cx="819150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30" name="Group 387">
            <a:extLst>
              <a:ext uri="{FF2B5EF4-FFF2-40B4-BE49-F238E27FC236}">
                <a16:creationId xmlns:a16="http://schemas.microsoft.com/office/drawing/2014/main" id="{9DAEC69E-FA09-424C-A31A-A32837645F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62657" y="6262177"/>
            <a:ext cx="228600" cy="862013"/>
            <a:chOff x="1680" y="768"/>
            <a:chExt cx="144" cy="543"/>
          </a:xfrm>
        </p:grpSpPr>
        <p:sp>
          <p:nvSpPr>
            <p:cNvPr id="131" name="Line 388">
              <a:extLst>
                <a:ext uri="{FF2B5EF4-FFF2-40B4-BE49-F238E27FC236}">
                  <a16:creationId xmlns:a16="http://schemas.microsoft.com/office/drawing/2014/main" id="{826460BE-7E03-4C77-B339-BEF32BC42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89">
              <a:extLst>
                <a:ext uri="{FF2B5EF4-FFF2-40B4-BE49-F238E27FC236}">
                  <a16:creationId xmlns:a16="http://schemas.microsoft.com/office/drawing/2014/main" id="{E12E076F-8553-48D6-A921-8F121D638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390">
              <a:extLst>
                <a:ext uri="{FF2B5EF4-FFF2-40B4-BE49-F238E27FC236}">
                  <a16:creationId xmlns:a16="http://schemas.microsoft.com/office/drawing/2014/main" id="{A7B3D939-BE4A-4D40-BF19-C1F8901CD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4" name="Freeform 391">
                <a:extLst>
                  <a:ext uri="{FF2B5EF4-FFF2-40B4-BE49-F238E27FC236}">
                    <a16:creationId xmlns:a16="http://schemas.microsoft.com/office/drawing/2014/main" id="{5E660402-567E-482D-A56F-3A6FEEE17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92">
                <a:extLst>
                  <a:ext uri="{FF2B5EF4-FFF2-40B4-BE49-F238E27FC236}">
                    <a16:creationId xmlns:a16="http://schemas.microsoft.com/office/drawing/2014/main" id="{0BEF28FB-D0F5-4161-85B3-0BAD2BCA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93">
                <a:extLst>
                  <a:ext uri="{FF2B5EF4-FFF2-40B4-BE49-F238E27FC236}">
                    <a16:creationId xmlns:a16="http://schemas.microsoft.com/office/drawing/2014/main" id="{F46A416F-C8D8-4F20-851E-CFDF01CA3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8" name="AutoShape 28">
            <a:extLst>
              <a:ext uri="{FF2B5EF4-FFF2-40B4-BE49-F238E27FC236}">
                <a16:creationId xmlns:a16="http://schemas.microsoft.com/office/drawing/2014/main" id="{DB76D166-8D77-4FAD-875A-191E7CA6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20" y="7616945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DCF23533-9A63-47A6-BAF1-EFB8E6D117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40779" y="6802721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37A613A5-29F6-442B-8DA0-22DB8352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574B4CC-FE14-43C0-BD17-081A3ABCA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7B12DE25-C2AF-4338-BD86-E73EAF017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FBFD75C2-E6EC-42DD-B60F-5E69A7AC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BCB13589-1997-405C-BB21-6EC0191F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0A9FC5FC-B4BE-4D75-8A44-C45462A18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" name="Group 387">
            <a:extLst>
              <a:ext uri="{FF2B5EF4-FFF2-40B4-BE49-F238E27FC236}">
                <a16:creationId xmlns:a16="http://schemas.microsoft.com/office/drawing/2014/main" id="{1D7668E1-70E0-4062-B789-20BF320E9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66192" y="7310814"/>
            <a:ext cx="228600" cy="862013"/>
            <a:chOff x="1680" y="768"/>
            <a:chExt cx="144" cy="543"/>
          </a:xfrm>
        </p:grpSpPr>
        <p:sp>
          <p:nvSpPr>
            <p:cNvPr id="147" name="Line 388">
              <a:extLst>
                <a:ext uri="{FF2B5EF4-FFF2-40B4-BE49-F238E27FC236}">
                  <a16:creationId xmlns:a16="http://schemas.microsoft.com/office/drawing/2014/main" id="{93CC1C9E-05A3-447F-BCB1-A605FCB7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89">
              <a:extLst>
                <a:ext uri="{FF2B5EF4-FFF2-40B4-BE49-F238E27FC236}">
                  <a16:creationId xmlns:a16="http://schemas.microsoft.com/office/drawing/2014/main" id="{F2CAB970-DD21-449F-837E-F5D73F0C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9" name="Group 390">
              <a:extLst>
                <a:ext uri="{FF2B5EF4-FFF2-40B4-BE49-F238E27FC236}">
                  <a16:creationId xmlns:a16="http://schemas.microsoft.com/office/drawing/2014/main" id="{1D011409-E1B9-47E2-BD0A-47E564AFB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0" name="Freeform 391">
                <a:extLst>
                  <a:ext uri="{FF2B5EF4-FFF2-40B4-BE49-F238E27FC236}">
                    <a16:creationId xmlns:a16="http://schemas.microsoft.com/office/drawing/2014/main" id="{77A6B924-9226-4125-85DF-2F28D5F18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392">
                <a:extLst>
                  <a:ext uri="{FF2B5EF4-FFF2-40B4-BE49-F238E27FC236}">
                    <a16:creationId xmlns:a16="http://schemas.microsoft.com/office/drawing/2014/main" id="{EB83A1C8-D822-4C65-8012-D4115556C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393">
                <a:extLst>
                  <a:ext uri="{FF2B5EF4-FFF2-40B4-BE49-F238E27FC236}">
                    <a16:creationId xmlns:a16="http://schemas.microsoft.com/office/drawing/2014/main" id="{73335DB0-5414-45D5-919F-3ABB029BA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" name="AutoShape 28">
            <a:extLst>
              <a:ext uri="{FF2B5EF4-FFF2-40B4-BE49-F238E27FC236}">
                <a16:creationId xmlns:a16="http://schemas.microsoft.com/office/drawing/2014/main" id="{81BDFF85-6CDF-43F1-9503-5A8CC690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20" y="6999028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" name="AutoShape 28">
            <a:extLst>
              <a:ext uri="{FF2B5EF4-FFF2-40B4-BE49-F238E27FC236}">
                <a16:creationId xmlns:a16="http://schemas.microsoft.com/office/drawing/2014/main" id="{3A5BB557-0F20-4545-86F6-6882CE85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22" y="6569674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5" name="Group 380">
            <a:extLst>
              <a:ext uri="{FF2B5EF4-FFF2-40B4-BE49-F238E27FC236}">
                <a16:creationId xmlns:a16="http://schemas.microsoft.com/office/drawing/2014/main" id="{F1622A4B-F2DB-4AE6-81DC-441552E92494}"/>
              </a:ext>
            </a:extLst>
          </p:cNvPr>
          <p:cNvGrpSpPr>
            <a:grpSpLocks/>
          </p:cNvGrpSpPr>
          <p:nvPr/>
        </p:nvGrpSpPr>
        <p:grpSpPr bwMode="auto">
          <a:xfrm>
            <a:off x="1456230" y="6651403"/>
            <a:ext cx="228600" cy="862013"/>
            <a:chOff x="1680" y="768"/>
            <a:chExt cx="144" cy="543"/>
          </a:xfrm>
        </p:grpSpPr>
        <p:sp>
          <p:nvSpPr>
            <p:cNvPr id="156" name="Line 381">
              <a:extLst>
                <a:ext uri="{FF2B5EF4-FFF2-40B4-BE49-F238E27FC236}">
                  <a16:creationId xmlns:a16="http://schemas.microsoft.com/office/drawing/2014/main" id="{FCBC1775-51C1-4B61-B28A-E206E59AA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82">
              <a:extLst>
                <a:ext uri="{FF2B5EF4-FFF2-40B4-BE49-F238E27FC236}">
                  <a16:creationId xmlns:a16="http://schemas.microsoft.com/office/drawing/2014/main" id="{3B637B7A-6551-4EBA-8C09-58F1C86CD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83">
              <a:extLst>
                <a:ext uri="{FF2B5EF4-FFF2-40B4-BE49-F238E27FC236}">
                  <a16:creationId xmlns:a16="http://schemas.microsoft.com/office/drawing/2014/main" id="{3E2AB8BC-10D0-4DE0-9BA3-9ACADBA16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9" name="Freeform 384">
                <a:extLst>
                  <a:ext uri="{FF2B5EF4-FFF2-40B4-BE49-F238E27FC236}">
                    <a16:creationId xmlns:a16="http://schemas.microsoft.com/office/drawing/2014/main" id="{50D57273-72E7-4E82-8031-0226BD91E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85">
                <a:extLst>
                  <a:ext uri="{FF2B5EF4-FFF2-40B4-BE49-F238E27FC236}">
                    <a16:creationId xmlns:a16="http://schemas.microsoft.com/office/drawing/2014/main" id="{CDD90F63-F2CD-43A8-AB43-41C348A01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86">
                <a:extLst>
                  <a:ext uri="{FF2B5EF4-FFF2-40B4-BE49-F238E27FC236}">
                    <a16:creationId xmlns:a16="http://schemas.microsoft.com/office/drawing/2014/main" id="{C3A17B5F-AD50-4112-8F92-780FFE52A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EE69D10F-6FBA-4133-9D37-07A2C0CA54C4}"/>
              </a:ext>
            </a:extLst>
          </p:cNvPr>
          <p:cNvGrpSpPr>
            <a:grpSpLocks/>
          </p:cNvGrpSpPr>
          <p:nvPr/>
        </p:nvGrpSpPr>
        <p:grpSpPr bwMode="auto">
          <a:xfrm>
            <a:off x="4840318" y="4434112"/>
            <a:ext cx="287338" cy="787400"/>
            <a:chOff x="1756" y="2113"/>
            <a:chExt cx="181" cy="499"/>
          </a:xfrm>
        </p:grpSpPr>
        <p:sp>
          <p:nvSpPr>
            <p:cNvPr id="163" name="Line 45">
              <a:extLst>
                <a:ext uri="{FF2B5EF4-FFF2-40B4-BE49-F238E27FC236}">
                  <a16:creationId xmlns:a16="http://schemas.microsoft.com/office/drawing/2014/main" id="{71874FEC-20F2-4E8B-A296-182D4CA8B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46">
              <a:extLst>
                <a:ext uri="{FF2B5EF4-FFF2-40B4-BE49-F238E27FC236}">
                  <a16:creationId xmlns:a16="http://schemas.microsoft.com/office/drawing/2014/main" id="{964D69EB-2A51-4FCE-9BAD-D4C906EED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5" name="Group 47">
              <a:extLst>
                <a:ext uri="{FF2B5EF4-FFF2-40B4-BE49-F238E27FC236}">
                  <a16:creationId xmlns:a16="http://schemas.microsoft.com/office/drawing/2014/main" id="{4A1851F0-517F-4C9E-BD0D-CAAA5CFBB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6" name="Freeform 48">
                <a:extLst>
                  <a:ext uri="{FF2B5EF4-FFF2-40B4-BE49-F238E27FC236}">
                    <a16:creationId xmlns:a16="http://schemas.microsoft.com/office/drawing/2014/main" id="{F470ACDA-1481-4850-A010-7CB610C9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1EEED331-ECFE-4617-A39E-60CE2F8AC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7E8EE9C6-D93D-4885-AE2F-B3EFB36FC6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44">
            <a:extLst>
              <a:ext uri="{FF2B5EF4-FFF2-40B4-BE49-F238E27FC236}">
                <a16:creationId xmlns:a16="http://schemas.microsoft.com/office/drawing/2014/main" id="{8A33F940-179B-4B5C-9B63-3C6E3246650E}"/>
              </a:ext>
            </a:extLst>
          </p:cNvPr>
          <p:cNvGrpSpPr>
            <a:grpSpLocks/>
          </p:cNvGrpSpPr>
          <p:nvPr/>
        </p:nvGrpSpPr>
        <p:grpSpPr bwMode="auto">
          <a:xfrm>
            <a:off x="3675656" y="4451890"/>
            <a:ext cx="287338" cy="787400"/>
            <a:chOff x="1756" y="2113"/>
            <a:chExt cx="181" cy="499"/>
          </a:xfrm>
        </p:grpSpPr>
        <p:sp>
          <p:nvSpPr>
            <p:cNvPr id="170" name="Line 45">
              <a:extLst>
                <a:ext uri="{FF2B5EF4-FFF2-40B4-BE49-F238E27FC236}">
                  <a16:creationId xmlns:a16="http://schemas.microsoft.com/office/drawing/2014/main" id="{A289896D-D73C-4F5A-B0B9-D8B7B2E06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46">
              <a:extLst>
                <a:ext uri="{FF2B5EF4-FFF2-40B4-BE49-F238E27FC236}">
                  <a16:creationId xmlns:a16="http://schemas.microsoft.com/office/drawing/2014/main" id="{C4787F40-229E-492C-9195-F9AD3660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" name="Group 47">
              <a:extLst>
                <a:ext uri="{FF2B5EF4-FFF2-40B4-BE49-F238E27FC236}">
                  <a16:creationId xmlns:a16="http://schemas.microsoft.com/office/drawing/2014/main" id="{FE146728-224C-408D-BC83-425C26BE7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3" name="Freeform 48">
                <a:extLst>
                  <a:ext uri="{FF2B5EF4-FFF2-40B4-BE49-F238E27FC236}">
                    <a16:creationId xmlns:a16="http://schemas.microsoft.com/office/drawing/2014/main" id="{09A53B72-47A8-443D-A949-78E2F031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49">
                <a:extLst>
                  <a:ext uri="{FF2B5EF4-FFF2-40B4-BE49-F238E27FC236}">
                    <a16:creationId xmlns:a16="http://schemas.microsoft.com/office/drawing/2014/main" id="{D4992535-FB0E-47F1-BE51-D6E30EB06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50">
                <a:extLst>
                  <a:ext uri="{FF2B5EF4-FFF2-40B4-BE49-F238E27FC236}">
                    <a16:creationId xmlns:a16="http://schemas.microsoft.com/office/drawing/2014/main" id="{518D3DF5-8FEA-4F75-BECE-32CC6753BC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7">
            <a:extLst>
              <a:ext uri="{FF2B5EF4-FFF2-40B4-BE49-F238E27FC236}">
                <a16:creationId xmlns:a16="http://schemas.microsoft.com/office/drawing/2014/main" id="{2EAC9757-2B0B-4F90-AA9C-06B74E3AD67F}"/>
              </a:ext>
            </a:extLst>
          </p:cNvPr>
          <p:cNvGrpSpPr>
            <a:grpSpLocks/>
          </p:cNvGrpSpPr>
          <p:nvPr/>
        </p:nvGrpSpPr>
        <p:grpSpPr bwMode="auto">
          <a:xfrm>
            <a:off x="3890201" y="4307036"/>
            <a:ext cx="323850" cy="998537"/>
            <a:chOff x="4627274" y="5027579"/>
            <a:chExt cx="323850" cy="998537"/>
          </a:xfrm>
        </p:grpSpPr>
        <p:sp>
          <p:nvSpPr>
            <p:cNvPr id="177" name="AutoShape 28">
              <a:extLst>
                <a:ext uri="{FF2B5EF4-FFF2-40B4-BE49-F238E27FC236}">
                  <a16:creationId xmlns:a16="http://schemas.microsoft.com/office/drawing/2014/main" id="{EDA9371F-E5D9-4EB5-B6B2-E0925F22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AutoShape 28">
              <a:extLst>
                <a:ext uri="{FF2B5EF4-FFF2-40B4-BE49-F238E27FC236}">
                  <a16:creationId xmlns:a16="http://schemas.microsoft.com/office/drawing/2014/main" id="{A8FD7645-0157-4933-91F4-17C8A89C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380">
            <a:extLst>
              <a:ext uri="{FF2B5EF4-FFF2-40B4-BE49-F238E27FC236}">
                <a16:creationId xmlns:a16="http://schemas.microsoft.com/office/drawing/2014/main" id="{D415C487-976D-4B7B-AC37-F7DD4BD56539}"/>
              </a:ext>
            </a:extLst>
          </p:cNvPr>
          <p:cNvGrpSpPr>
            <a:grpSpLocks/>
          </p:cNvGrpSpPr>
          <p:nvPr/>
        </p:nvGrpSpPr>
        <p:grpSpPr bwMode="auto">
          <a:xfrm>
            <a:off x="1283525" y="4607882"/>
            <a:ext cx="228600" cy="862013"/>
            <a:chOff x="1680" y="768"/>
            <a:chExt cx="144" cy="543"/>
          </a:xfrm>
        </p:grpSpPr>
        <p:sp>
          <p:nvSpPr>
            <p:cNvPr id="180" name="Line 381">
              <a:extLst>
                <a:ext uri="{FF2B5EF4-FFF2-40B4-BE49-F238E27FC236}">
                  <a16:creationId xmlns:a16="http://schemas.microsoft.com/office/drawing/2014/main" id="{580C537E-22DE-41CA-A0C8-429618828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82">
              <a:extLst>
                <a:ext uri="{FF2B5EF4-FFF2-40B4-BE49-F238E27FC236}">
                  <a16:creationId xmlns:a16="http://schemas.microsoft.com/office/drawing/2014/main" id="{59D8CF98-BA87-4128-8877-956D55F2D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383">
              <a:extLst>
                <a:ext uri="{FF2B5EF4-FFF2-40B4-BE49-F238E27FC236}">
                  <a16:creationId xmlns:a16="http://schemas.microsoft.com/office/drawing/2014/main" id="{A80CDED1-2857-4E12-8DFB-EEB06D9D1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83" name="Freeform 384">
                <a:extLst>
                  <a:ext uri="{FF2B5EF4-FFF2-40B4-BE49-F238E27FC236}">
                    <a16:creationId xmlns:a16="http://schemas.microsoft.com/office/drawing/2014/main" id="{18861790-7D47-4213-8D39-DAD3C1AA9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5">
                <a:extLst>
                  <a:ext uri="{FF2B5EF4-FFF2-40B4-BE49-F238E27FC236}">
                    <a16:creationId xmlns:a16="http://schemas.microsoft.com/office/drawing/2014/main" id="{96C8816F-DB75-431C-B7D8-19917E7BE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86">
                <a:extLst>
                  <a:ext uri="{FF2B5EF4-FFF2-40B4-BE49-F238E27FC236}">
                    <a16:creationId xmlns:a16="http://schemas.microsoft.com/office/drawing/2014/main" id="{5690D415-2C17-423F-80FB-D7CDD1925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44">
            <a:extLst>
              <a:ext uri="{FF2B5EF4-FFF2-40B4-BE49-F238E27FC236}">
                <a16:creationId xmlns:a16="http://schemas.microsoft.com/office/drawing/2014/main" id="{969FDF86-6798-4627-9049-F55ADD8A80A8}"/>
              </a:ext>
            </a:extLst>
          </p:cNvPr>
          <p:cNvGrpSpPr>
            <a:grpSpLocks/>
          </p:cNvGrpSpPr>
          <p:nvPr/>
        </p:nvGrpSpPr>
        <p:grpSpPr bwMode="auto">
          <a:xfrm>
            <a:off x="2429550" y="4505445"/>
            <a:ext cx="287338" cy="787400"/>
            <a:chOff x="1756" y="2113"/>
            <a:chExt cx="181" cy="499"/>
          </a:xfrm>
        </p:grpSpPr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8A65AC57-94D8-42D3-BC2F-97D17A870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46">
              <a:extLst>
                <a:ext uri="{FF2B5EF4-FFF2-40B4-BE49-F238E27FC236}">
                  <a16:creationId xmlns:a16="http://schemas.microsoft.com/office/drawing/2014/main" id="{D5B296B5-F934-4336-83FC-5BA15EEA1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0" name="Group 47">
              <a:extLst>
                <a:ext uri="{FF2B5EF4-FFF2-40B4-BE49-F238E27FC236}">
                  <a16:creationId xmlns:a16="http://schemas.microsoft.com/office/drawing/2014/main" id="{6AEA8EF5-7B60-4C66-AE03-0DBD72BFA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1" name="Freeform 48">
                <a:extLst>
                  <a:ext uri="{FF2B5EF4-FFF2-40B4-BE49-F238E27FC236}">
                    <a16:creationId xmlns:a16="http://schemas.microsoft.com/office/drawing/2014/main" id="{BA8E4038-7DD0-4C0B-8ADF-A95566841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9">
                <a:extLst>
                  <a:ext uri="{FF2B5EF4-FFF2-40B4-BE49-F238E27FC236}">
                    <a16:creationId xmlns:a16="http://schemas.microsoft.com/office/drawing/2014/main" id="{5C9488BB-5B76-4F4B-A068-FB01AC7C4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50">
                <a:extLst>
                  <a:ext uri="{FF2B5EF4-FFF2-40B4-BE49-F238E27FC236}">
                    <a16:creationId xmlns:a16="http://schemas.microsoft.com/office/drawing/2014/main" id="{0DAD586E-7DA6-47D8-A2E2-61B382C458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" name="AutoShape 28">
            <a:extLst>
              <a:ext uri="{FF2B5EF4-FFF2-40B4-BE49-F238E27FC236}">
                <a16:creationId xmlns:a16="http://schemas.microsoft.com/office/drawing/2014/main" id="{4D8F87AE-BBB2-47E7-A62D-1A39243C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819" y="7173131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" name="AutoShape 28">
            <a:extLst>
              <a:ext uri="{FF2B5EF4-FFF2-40B4-BE49-F238E27FC236}">
                <a16:creationId xmlns:a16="http://schemas.microsoft.com/office/drawing/2014/main" id="{5FDDAC0F-9F5B-4E43-8EBE-08A61B8D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63" y="6121745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96" name="Group 380">
            <a:extLst>
              <a:ext uri="{FF2B5EF4-FFF2-40B4-BE49-F238E27FC236}">
                <a16:creationId xmlns:a16="http://schemas.microsoft.com/office/drawing/2014/main" id="{F0068546-5EEF-4A12-8252-A273B91D03E8}"/>
              </a:ext>
            </a:extLst>
          </p:cNvPr>
          <p:cNvGrpSpPr>
            <a:grpSpLocks/>
          </p:cNvGrpSpPr>
          <p:nvPr/>
        </p:nvGrpSpPr>
        <p:grpSpPr bwMode="auto">
          <a:xfrm>
            <a:off x="1545464" y="7306181"/>
            <a:ext cx="228600" cy="862013"/>
            <a:chOff x="1680" y="768"/>
            <a:chExt cx="144" cy="543"/>
          </a:xfrm>
        </p:grpSpPr>
        <p:sp>
          <p:nvSpPr>
            <p:cNvPr id="197" name="Line 381">
              <a:extLst>
                <a:ext uri="{FF2B5EF4-FFF2-40B4-BE49-F238E27FC236}">
                  <a16:creationId xmlns:a16="http://schemas.microsoft.com/office/drawing/2014/main" id="{C7A09203-7933-41C6-9139-F44AEEAF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382">
              <a:extLst>
                <a:ext uri="{FF2B5EF4-FFF2-40B4-BE49-F238E27FC236}">
                  <a16:creationId xmlns:a16="http://schemas.microsoft.com/office/drawing/2014/main" id="{2FDD98E8-C728-4F41-AC85-CCA1CE773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383">
              <a:extLst>
                <a:ext uri="{FF2B5EF4-FFF2-40B4-BE49-F238E27FC236}">
                  <a16:creationId xmlns:a16="http://schemas.microsoft.com/office/drawing/2014/main" id="{9859B39B-24BB-4EAB-B1A5-311787075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11" name="Freeform 384">
                <a:extLst>
                  <a:ext uri="{FF2B5EF4-FFF2-40B4-BE49-F238E27FC236}">
                    <a16:creationId xmlns:a16="http://schemas.microsoft.com/office/drawing/2014/main" id="{9CB334B4-99A7-4261-B9C5-7B0659AE3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385">
                <a:extLst>
                  <a:ext uri="{FF2B5EF4-FFF2-40B4-BE49-F238E27FC236}">
                    <a16:creationId xmlns:a16="http://schemas.microsoft.com/office/drawing/2014/main" id="{D5036184-96C0-4EE8-A038-7D6EB05C2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386">
                <a:extLst>
                  <a:ext uri="{FF2B5EF4-FFF2-40B4-BE49-F238E27FC236}">
                    <a16:creationId xmlns:a16="http://schemas.microsoft.com/office/drawing/2014/main" id="{4A8C01EB-FECE-448A-9371-249DED908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" name="Group 380">
            <a:extLst>
              <a:ext uri="{FF2B5EF4-FFF2-40B4-BE49-F238E27FC236}">
                <a16:creationId xmlns:a16="http://schemas.microsoft.com/office/drawing/2014/main" id="{2484493A-21C7-46A2-839D-E964D799EDF7}"/>
              </a:ext>
            </a:extLst>
          </p:cNvPr>
          <p:cNvGrpSpPr>
            <a:grpSpLocks/>
          </p:cNvGrpSpPr>
          <p:nvPr/>
        </p:nvGrpSpPr>
        <p:grpSpPr bwMode="auto">
          <a:xfrm>
            <a:off x="1328771" y="5981305"/>
            <a:ext cx="228600" cy="862013"/>
            <a:chOff x="1680" y="768"/>
            <a:chExt cx="144" cy="543"/>
          </a:xfrm>
        </p:grpSpPr>
        <p:sp>
          <p:nvSpPr>
            <p:cNvPr id="239" name="Line 381">
              <a:extLst>
                <a:ext uri="{FF2B5EF4-FFF2-40B4-BE49-F238E27FC236}">
                  <a16:creationId xmlns:a16="http://schemas.microsoft.com/office/drawing/2014/main" id="{946BDB05-D6C2-4D2F-BDB0-7A0622236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382">
              <a:extLst>
                <a:ext uri="{FF2B5EF4-FFF2-40B4-BE49-F238E27FC236}">
                  <a16:creationId xmlns:a16="http://schemas.microsoft.com/office/drawing/2014/main" id="{A2A1CC06-4442-4E55-8E4B-D4841AF5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9" name="Group 383">
              <a:extLst>
                <a:ext uri="{FF2B5EF4-FFF2-40B4-BE49-F238E27FC236}">
                  <a16:creationId xmlns:a16="http://schemas.microsoft.com/office/drawing/2014/main" id="{9F7CFC69-EB86-4C11-9C6E-78F46DBA4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0" name="Freeform 384">
                <a:extLst>
                  <a:ext uri="{FF2B5EF4-FFF2-40B4-BE49-F238E27FC236}">
                    <a16:creationId xmlns:a16="http://schemas.microsoft.com/office/drawing/2014/main" id="{4AF977D9-A2DC-4368-BABF-DCA12950E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85">
                <a:extLst>
                  <a:ext uri="{FF2B5EF4-FFF2-40B4-BE49-F238E27FC236}">
                    <a16:creationId xmlns:a16="http://schemas.microsoft.com/office/drawing/2014/main" id="{BE5FE4E0-0F82-4449-9D9A-54F28D6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86">
                <a:extLst>
                  <a:ext uri="{FF2B5EF4-FFF2-40B4-BE49-F238E27FC236}">
                    <a16:creationId xmlns:a16="http://schemas.microsoft.com/office/drawing/2014/main" id="{9D7301C2-7A17-4584-9C7B-F32F24083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44">
            <a:extLst>
              <a:ext uri="{FF2B5EF4-FFF2-40B4-BE49-F238E27FC236}">
                <a16:creationId xmlns:a16="http://schemas.microsoft.com/office/drawing/2014/main" id="{7DCCA000-5930-43A5-B8CE-7A661878B80D}"/>
              </a:ext>
            </a:extLst>
          </p:cNvPr>
          <p:cNvGrpSpPr>
            <a:grpSpLocks/>
          </p:cNvGrpSpPr>
          <p:nvPr/>
        </p:nvGrpSpPr>
        <p:grpSpPr bwMode="auto">
          <a:xfrm>
            <a:off x="1975525" y="4483853"/>
            <a:ext cx="287338" cy="787400"/>
            <a:chOff x="1756" y="2113"/>
            <a:chExt cx="181" cy="499"/>
          </a:xfrm>
        </p:grpSpPr>
        <p:sp>
          <p:nvSpPr>
            <p:cNvPr id="274" name="Line 45">
              <a:extLst>
                <a:ext uri="{FF2B5EF4-FFF2-40B4-BE49-F238E27FC236}">
                  <a16:creationId xmlns:a16="http://schemas.microsoft.com/office/drawing/2014/main" id="{2918425D-0271-42AC-A34C-EB9D73871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6">
              <a:extLst>
                <a:ext uri="{FF2B5EF4-FFF2-40B4-BE49-F238E27FC236}">
                  <a16:creationId xmlns:a16="http://schemas.microsoft.com/office/drawing/2014/main" id="{C9719629-ADF6-45DF-857F-7B14CE97C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" name="Group 47">
              <a:extLst>
                <a:ext uri="{FF2B5EF4-FFF2-40B4-BE49-F238E27FC236}">
                  <a16:creationId xmlns:a16="http://schemas.microsoft.com/office/drawing/2014/main" id="{DB299EB4-E032-40EA-B247-A0664C53D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88" name="Freeform 48">
                <a:extLst>
                  <a:ext uri="{FF2B5EF4-FFF2-40B4-BE49-F238E27FC236}">
                    <a16:creationId xmlns:a16="http://schemas.microsoft.com/office/drawing/2014/main" id="{C9C7A059-3A13-491B-A695-348B14FA8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49">
                <a:extLst>
                  <a:ext uri="{FF2B5EF4-FFF2-40B4-BE49-F238E27FC236}">
                    <a16:creationId xmlns:a16="http://schemas.microsoft.com/office/drawing/2014/main" id="{9EB50F16-3BC3-4C58-B969-BA1C7266B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50">
                <a:extLst>
                  <a:ext uri="{FF2B5EF4-FFF2-40B4-BE49-F238E27FC236}">
                    <a16:creationId xmlns:a16="http://schemas.microsoft.com/office/drawing/2014/main" id="{FE9491A9-1DEE-4195-80D1-BE75B068B4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1" name="Group 44">
            <a:extLst>
              <a:ext uri="{FF2B5EF4-FFF2-40B4-BE49-F238E27FC236}">
                <a16:creationId xmlns:a16="http://schemas.microsoft.com/office/drawing/2014/main" id="{1B2D4C47-9410-4E3D-9742-D00932A4E570}"/>
              </a:ext>
            </a:extLst>
          </p:cNvPr>
          <p:cNvGrpSpPr>
            <a:grpSpLocks/>
          </p:cNvGrpSpPr>
          <p:nvPr/>
        </p:nvGrpSpPr>
        <p:grpSpPr bwMode="auto">
          <a:xfrm>
            <a:off x="3136022" y="4548693"/>
            <a:ext cx="287338" cy="787400"/>
            <a:chOff x="1756" y="2113"/>
            <a:chExt cx="181" cy="499"/>
          </a:xfrm>
        </p:grpSpPr>
        <p:sp>
          <p:nvSpPr>
            <p:cNvPr id="292" name="Line 45">
              <a:extLst>
                <a:ext uri="{FF2B5EF4-FFF2-40B4-BE49-F238E27FC236}">
                  <a16:creationId xmlns:a16="http://schemas.microsoft.com/office/drawing/2014/main" id="{450B2BAC-7283-41CC-9013-02C3083D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46">
              <a:extLst>
                <a:ext uri="{FF2B5EF4-FFF2-40B4-BE49-F238E27FC236}">
                  <a16:creationId xmlns:a16="http://schemas.microsoft.com/office/drawing/2014/main" id="{904437C0-F190-4624-999A-A38F525C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4" name="Group 47">
              <a:extLst>
                <a:ext uri="{FF2B5EF4-FFF2-40B4-BE49-F238E27FC236}">
                  <a16:creationId xmlns:a16="http://schemas.microsoft.com/office/drawing/2014/main" id="{8E81AA68-5D19-44CE-83AA-645886D82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95" name="Freeform 48">
                <a:extLst>
                  <a:ext uri="{FF2B5EF4-FFF2-40B4-BE49-F238E27FC236}">
                    <a16:creationId xmlns:a16="http://schemas.microsoft.com/office/drawing/2014/main" id="{27BBF484-1265-4F57-AE5B-B07F0E8CF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49">
                <a:extLst>
                  <a:ext uri="{FF2B5EF4-FFF2-40B4-BE49-F238E27FC236}">
                    <a16:creationId xmlns:a16="http://schemas.microsoft.com/office/drawing/2014/main" id="{328BBC76-A715-4651-9C60-FA79BC19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50">
                <a:extLst>
                  <a:ext uri="{FF2B5EF4-FFF2-40B4-BE49-F238E27FC236}">
                    <a16:creationId xmlns:a16="http://schemas.microsoft.com/office/drawing/2014/main" id="{0B13BF8A-C9C6-44E0-AF3F-8959C969D3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8" name="AutoShape 28">
            <a:extLst>
              <a:ext uri="{FF2B5EF4-FFF2-40B4-BE49-F238E27FC236}">
                <a16:creationId xmlns:a16="http://schemas.microsoft.com/office/drawing/2014/main" id="{1FC09BC2-E9C3-4583-A3DB-67B1B917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358" y="6523321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126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2020-10-25T03:34:36Z</dcterms:modified>
  <cp:category>Shooting</cp:category>
</cp:coreProperties>
</file>