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384070-E71B-4CC7-B277-60F4D05A1E5D}"/>
              </a:ext>
            </a:extLst>
          </p:cNvPr>
          <p:cNvSpPr/>
          <p:nvPr/>
        </p:nvSpPr>
        <p:spPr>
          <a:xfrm>
            <a:off x="609600" y="5817222"/>
            <a:ext cx="2514575" cy="22416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E73FF-B579-497E-9C47-E15E788E74F7}"/>
              </a:ext>
            </a:extLst>
          </p:cNvPr>
          <p:cNvSpPr/>
          <p:nvPr/>
        </p:nvSpPr>
        <p:spPr>
          <a:xfrm>
            <a:off x="3886200" y="5817222"/>
            <a:ext cx="2514575" cy="22416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1</a:t>
            </a:r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91353"/>
              </p:ext>
            </p:extLst>
          </p:nvPr>
        </p:nvGraphicFramePr>
        <p:xfrm>
          <a:off x="196850" y="195580"/>
          <a:ext cx="6997700" cy="446936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4620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Movember Charity Classic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Whack-a-Mole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either target array with at least 2 rounds in each target freestyle. Perform a mandatory reload and engage the other target array with at least 2 rounds in each target using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either target array with at least 2 rounds in each target freestyle. Perform a mandatory reload and engage the other target array with at least 2 rounds in each target using weak hand only.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Limited, 32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4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 32">
            <a:extLst>
              <a:ext uri="{FF2B5EF4-FFF2-40B4-BE49-F238E27FC236}">
                <a16:creationId xmlns:a16="http://schemas.microsoft.com/office/drawing/2014/main" id="{FF1F9187-CD39-4571-A5C7-D7805AC17A07}"/>
              </a:ext>
            </a:extLst>
          </p:cNvPr>
          <p:cNvSpPr>
            <a:spLocks/>
          </p:cNvSpPr>
          <p:nvPr/>
        </p:nvSpPr>
        <p:spPr bwMode="auto">
          <a:xfrm rot="16200000">
            <a:off x="1034256" y="730744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Frame 145">
            <a:extLst>
              <a:ext uri="{FF2B5EF4-FFF2-40B4-BE49-F238E27FC236}">
                <a16:creationId xmlns:a16="http://schemas.microsoft.com/office/drawing/2014/main" id="{2290B174-D08E-49B1-898A-1D18EC735307}"/>
              </a:ext>
            </a:extLst>
          </p:cNvPr>
          <p:cNvSpPr/>
          <p:nvPr/>
        </p:nvSpPr>
        <p:spPr>
          <a:xfrm>
            <a:off x="3414631" y="8638260"/>
            <a:ext cx="685800" cy="609600"/>
          </a:xfrm>
          <a:prstGeom prst="frame">
            <a:avLst>
              <a:gd name="adj1" fmla="val 27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2" name="Group 348">
            <a:extLst>
              <a:ext uri="{FF2B5EF4-FFF2-40B4-BE49-F238E27FC236}">
                <a16:creationId xmlns:a16="http://schemas.microsoft.com/office/drawing/2014/main" id="{C4CB3762-1361-4590-A12A-AE7DAD8F7B9D}"/>
              </a:ext>
            </a:extLst>
          </p:cNvPr>
          <p:cNvGrpSpPr>
            <a:grpSpLocks/>
          </p:cNvGrpSpPr>
          <p:nvPr/>
        </p:nvGrpSpPr>
        <p:grpSpPr bwMode="auto">
          <a:xfrm>
            <a:off x="5576252" y="6907298"/>
            <a:ext cx="428625" cy="852488"/>
            <a:chOff x="2292" y="1392"/>
            <a:chExt cx="270" cy="537"/>
          </a:xfrm>
        </p:grpSpPr>
        <p:grpSp>
          <p:nvGrpSpPr>
            <p:cNvPr id="193" name="Group 349">
              <a:extLst>
                <a:ext uri="{FF2B5EF4-FFF2-40B4-BE49-F238E27FC236}">
                  <a16:creationId xmlns:a16="http://schemas.microsoft.com/office/drawing/2014/main" id="{4CFC8902-EFCB-49AE-8AFA-2BACBB0DB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98" name="Freeform 350">
                <a:extLst>
                  <a:ext uri="{FF2B5EF4-FFF2-40B4-BE49-F238E27FC236}">
                    <a16:creationId xmlns:a16="http://schemas.microsoft.com/office/drawing/2014/main" id="{CE06B4CD-DC04-4DCA-8355-ACD64B384CF0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351">
                <a:extLst>
                  <a:ext uri="{FF2B5EF4-FFF2-40B4-BE49-F238E27FC236}">
                    <a16:creationId xmlns:a16="http://schemas.microsoft.com/office/drawing/2014/main" id="{5010E6F3-49F4-40F7-82E3-55A962A9D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52">
              <a:extLst>
                <a:ext uri="{FF2B5EF4-FFF2-40B4-BE49-F238E27FC236}">
                  <a16:creationId xmlns:a16="http://schemas.microsoft.com/office/drawing/2014/main" id="{6793069F-C61C-4B98-A467-590EEC5BB6E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95" name="Freeform 353">
                <a:extLst>
                  <a:ext uri="{FF2B5EF4-FFF2-40B4-BE49-F238E27FC236}">
                    <a16:creationId xmlns:a16="http://schemas.microsoft.com/office/drawing/2014/main" id="{72275CA6-68DC-4073-B62A-F2FA28002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Freeform 354">
                <a:extLst>
                  <a:ext uri="{FF2B5EF4-FFF2-40B4-BE49-F238E27FC236}">
                    <a16:creationId xmlns:a16="http://schemas.microsoft.com/office/drawing/2014/main" id="{D25FD38F-36CA-462F-83D5-A438936EB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Freeform 355">
                <a:extLst>
                  <a:ext uri="{FF2B5EF4-FFF2-40B4-BE49-F238E27FC236}">
                    <a16:creationId xmlns:a16="http://schemas.microsoft.com/office/drawing/2014/main" id="{35DBF498-390A-412B-897F-EFB4A008C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0 w 126"/>
                  <a:gd name="T3" fmla="*/ 0 h 329"/>
                  <a:gd name="T4" fmla="*/ 10 w 126"/>
                  <a:gd name="T5" fmla="*/ 59 h 329"/>
                  <a:gd name="T6" fmla="*/ 11 w 126"/>
                  <a:gd name="T7" fmla="*/ 62 h 329"/>
                  <a:gd name="T8" fmla="*/ 13 w 126"/>
                  <a:gd name="T9" fmla="*/ 78 h 329"/>
                  <a:gd name="T10" fmla="*/ 13 w 126"/>
                  <a:gd name="T11" fmla="*/ 245 h 329"/>
                  <a:gd name="T12" fmla="*/ 11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0" name="Freeform 59">
            <a:extLst>
              <a:ext uri="{FF2B5EF4-FFF2-40B4-BE49-F238E27FC236}">
                <a16:creationId xmlns:a16="http://schemas.microsoft.com/office/drawing/2014/main" id="{658ECBB7-9EF4-4152-820B-D46FA5172FF1}"/>
              </a:ext>
            </a:extLst>
          </p:cNvPr>
          <p:cNvSpPr>
            <a:spLocks/>
          </p:cNvSpPr>
          <p:nvPr/>
        </p:nvSpPr>
        <p:spPr bwMode="auto">
          <a:xfrm rot="3268899">
            <a:off x="4469604" y="5984587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16A01453-BE5C-4A33-87D5-4FA9A5A7CE28}"/>
              </a:ext>
            </a:extLst>
          </p:cNvPr>
          <p:cNvGrpSpPr>
            <a:grpSpLocks/>
          </p:cNvGrpSpPr>
          <p:nvPr/>
        </p:nvGrpSpPr>
        <p:grpSpPr bwMode="auto">
          <a:xfrm>
            <a:off x="4338565" y="5980501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724A3995-6EF8-4242-AD50-963C83F7C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03A56A09-6258-46A7-9B17-F103D43DF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0BA5C2C9-B73B-4760-B7B2-23ABA482C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" name="Freeform 559">
            <a:extLst>
              <a:ext uri="{FF2B5EF4-FFF2-40B4-BE49-F238E27FC236}">
                <a16:creationId xmlns:a16="http://schemas.microsoft.com/office/drawing/2014/main" id="{FACE185B-5756-4857-B2FB-7268A7635846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2326487" y="5843184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6" name="Group 29">
            <a:extLst>
              <a:ext uri="{FF2B5EF4-FFF2-40B4-BE49-F238E27FC236}">
                <a16:creationId xmlns:a16="http://schemas.microsoft.com/office/drawing/2014/main" id="{9EBC3ED1-82A6-4655-94E4-B400EFAA04E6}"/>
              </a:ext>
            </a:extLst>
          </p:cNvPr>
          <p:cNvGrpSpPr>
            <a:grpSpLocks/>
          </p:cNvGrpSpPr>
          <p:nvPr/>
        </p:nvGrpSpPr>
        <p:grpSpPr bwMode="auto">
          <a:xfrm>
            <a:off x="2340772" y="5898861"/>
            <a:ext cx="287338" cy="790575"/>
            <a:chOff x="528" y="240"/>
            <a:chExt cx="181" cy="498"/>
          </a:xfrm>
        </p:grpSpPr>
        <p:sp>
          <p:nvSpPr>
            <p:cNvPr id="207" name="Line 30">
              <a:extLst>
                <a:ext uri="{FF2B5EF4-FFF2-40B4-BE49-F238E27FC236}">
                  <a16:creationId xmlns:a16="http://schemas.microsoft.com/office/drawing/2014/main" id="{DBC09D56-7ABF-4012-9E06-A6C53E069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1">
              <a:extLst>
                <a:ext uri="{FF2B5EF4-FFF2-40B4-BE49-F238E27FC236}">
                  <a16:creationId xmlns:a16="http://schemas.microsoft.com/office/drawing/2014/main" id="{3938AC15-BB73-4E71-B86D-A334090D3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32">
              <a:extLst>
                <a:ext uri="{FF2B5EF4-FFF2-40B4-BE49-F238E27FC236}">
                  <a16:creationId xmlns:a16="http://schemas.microsoft.com/office/drawing/2014/main" id="{0972BE91-A1A4-438B-B42C-8EE100FD9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" name="Group 29">
            <a:extLst>
              <a:ext uri="{FF2B5EF4-FFF2-40B4-BE49-F238E27FC236}">
                <a16:creationId xmlns:a16="http://schemas.microsoft.com/office/drawing/2014/main" id="{CB543291-0657-4A65-B3B3-D0C53A669902}"/>
              </a:ext>
            </a:extLst>
          </p:cNvPr>
          <p:cNvGrpSpPr>
            <a:grpSpLocks/>
          </p:cNvGrpSpPr>
          <p:nvPr/>
        </p:nvGrpSpPr>
        <p:grpSpPr bwMode="auto">
          <a:xfrm>
            <a:off x="1154112" y="7268297"/>
            <a:ext cx="287338" cy="790575"/>
            <a:chOff x="528" y="240"/>
            <a:chExt cx="181" cy="498"/>
          </a:xfrm>
        </p:grpSpPr>
        <p:sp>
          <p:nvSpPr>
            <p:cNvPr id="211" name="Line 30">
              <a:extLst>
                <a:ext uri="{FF2B5EF4-FFF2-40B4-BE49-F238E27FC236}">
                  <a16:creationId xmlns:a16="http://schemas.microsoft.com/office/drawing/2014/main" id="{60F3C2FA-A6CF-4746-91AD-119C383C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31">
              <a:extLst>
                <a:ext uri="{FF2B5EF4-FFF2-40B4-BE49-F238E27FC236}">
                  <a16:creationId xmlns:a16="http://schemas.microsoft.com/office/drawing/2014/main" id="{8C8289DE-FC94-4A56-8BB9-CE9F5BC50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65936C7A-B63C-4218-B05D-3D0AB0329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DABB924E-5072-40C7-987C-728BF105127D}"/>
              </a:ext>
            </a:extLst>
          </p:cNvPr>
          <p:cNvSpPr txBox="1"/>
          <p:nvPr/>
        </p:nvSpPr>
        <p:spPr>
          <a:xfrm>
            <a:off x="6430881" y="5280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184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171</cp:revision>
  <cp:lastPrinted>2020-09-26T14:25:46Z</cp:lastPrinted>
  <dcterms:created xsi:type="dcterms:W3CDTF">2002-08-21T12:11:08Z</dcterms:created>
  <dcterms:modified xsi:type="dcterms:W3CDTF">2020-09-27T05:22:29Z</dcterms:modified>
  <cp:category>Shooting</cp:category>
</cp:coreProperties>
</file>