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6" r:id="rId2"/>
  </p:sldIdLst>
  <p:sldSz cx="7315200" cy="9601200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McClure" initials="DM" lastIdx="1" clrIdx="0">
    <p:extLst>
      <p:ext uri="{19B8F6BF-5375-455C-9EA6-DF929625EA0E}">
        <p15:presenceInfo xmlns:p15="http://schemas.microsoft.com/office/powerpoint/2012/main" userId="S::dmcclure@guardiansecurity.com::60c15ae3-87c6-4c2c-af40-a013f1ade78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2136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048" cy="468803"/>
          </a:xfrm>
          <a:prstGeom prst="rect">
            <a:avLst/>
          </a:prstGeom>
        </p:spPr>
        <p:txBody>
          <a:bodyPr vert="horz" lIns="94199" tIns="47099" rIns="94199" bIns="47099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886" y="0"/>
            <a:ext cx="3078048" cy="468803"/>
          </a:xfrm>
          <a:prstGeom prst="rect">
            <a:avLst/>
          </a:prstGeom>
        </p:spPr>
        <p:txBody>
          <a:bodyPr vert="horz" lIns="94199" tIns="47099" rIns="94199" bIns="47099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26.09.2020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1388" y="703263"/>
            <a:ext cx="2679700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99" tIns="47099" rIns="94199" bIns="4709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557" y="4459837"/>
            <a:ext cx="5681363" cy="4223882"/>
          </a:xfrm>
          <a:prstGeom prst="rect">
            <a:avLst/>
          </a:prstGeom>
        </p:spPr>
        <p:txBody>
          <a:bodyPr vert="horz" lIns="94199" tIns="47099" rIns="94199" bIns="4709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8121"/>
            <a:ext cx="3078048" cy="468803"/>
          </a:xfrm>
          <a:prstGeom prst="rect">
            <a:avLst/>
          </a:prstGeom>
        </p:spPr>
        <p:txBody>
          <a:bodyPr vert="horz" lIns="94199" tIns="47099" rIns="94199" bIns="47099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886" y="8918121"/>
            <a:ext cx="3078048" cy="468803"/>
          </a:xfrm>
          <a:prstGeom prst="rect">
            <a:avLst/>
          </a:prstGeom>
        </p:spPr>
        <p:txBody>
          <a:bodyPr vert="horz" wrap="square" lIns="94199" tIns="47099" rIns="94199" bIns="4709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24228" indent="-27854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14196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59875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05554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51232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6911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42589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88268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51">
            <a:extLst>
              <a:ext uri="{FF2B5EF4-FFF2-40B4-BE49-F238E27FC236}">
                <a16:creationId xmlns:a16="http://schemas.microsoft.com/office/drawing/2014/main" id="{43979CDE-D91D-43EC-8397-F833F20C16E3}"/>
              </a:ext>
            </a:extLst>
          </p:cNvPr>
          <p:cNvGrpSpPr>
            <a:grpSpLocks/>
          </p:cNvGrpSpPr>
          <p:nvPr/>
        </p:nvGrpSpPr>
        <p:grpSpPr bwMode="auto">
          <a:xfrm>
            <a:off x="2155231" y="4573720"/>
            <a:ext cx="141288" cy="460375"/>
            <a:chOff x="5403" y="3457"/>
            <a:chExt cx="209" cy="755"/>
          </a:xfrm>
          <a:solidFill>
            <a:srgbClr val="FF0000"/>
          </a:solidFill>
        </p:grpSpPr>
        <p:sp>
          <p:nvSpPr>
            <p:cNvPr id="245" name="Oval 52">
              <a:extLst>
                <a:ext uri="{FF2B5EF4-FFF2-40B4-BE49-F238E27FC236}">
                  <a16:creationId xmlns:a16="http://schemas.microsoft.com/office/drawing/2014/main" id="{4BBF9426-54E7-4959-9636-E66E17ABF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6" name="Oval 53">
              <a:extLst>
                <a:ext uri="{FF2B5EF4-FFF2-40B4-BE49-F238E27FC236}">
                  <a16:creationId xmlns:a16="http://schemas.microsoft.com/office/drawing/2014/main" id="{8DEE4381-D808-4DCF-AE13-D34C10EAA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7" name="Freeform 54">
              <a:extLst>
                <a:ext uri="{FF2B5EF4-FFF2-40B4-BE49-F238E27FC236}">
                  <a16:creationId xmlns:a16="http://schemas.microsoft.com/office/drawing/2014/main" id="{876B4A44-7D60-4583-9F05-30476818A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Rectangle 55">
              <a:extLst>
                <a:ext uri="{FF2B5EF4-FFF2-40B4-BE49-F238E27FC236}">
                  <a16:creationId xmlns:a16="http://schemas.microsoft.com/office/drawing/2014/main" id="{121F129F-BE38-497A-80FA-C54565128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3" name="Rectangle 56">
              <a:extLst>
                <a:ext uri="{FF2B5EF4-FFF2-40B4-BE49-F238E27FC236}">
                  <a16:creationId xmlns:a16="http://schemas.microsoft.com/office/drawing/2014/main" id="{92E493C2-F74E-4FE6-9B70-FD3C310A3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4" name="Rectangle 57">
              <a:extLst>
                <a:ext uri="{FF2B5EF4-FFF2-40B4-BE49-F238E27FC236}">
                  <a16:creationId xmlns:a16="http://schemas.microsoft.com/office/drawing/2014/main" id="{31211ADC-F2A5-45D4-A26F-25DCEC40B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5" name="Rectangle 58">
              <a:extLst>
                <a:ext uri="{FF2B5EF4-FFF2-40B4-BE49-F238E27FC236}">
                  <a16:creationId xmlns:a16="http://schemas.microsoft.com/office/drawing/2014/main" id="{2E12D39F-F372-40FA-9DEA-782E23063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35" name="Group 51">
            <a:extLst>
              <a:ext uri="{FF2B5EF4-FFF2-40B4-BE49-F238E27FC236}">
                <a16:creationId xmlns:a16="http://schemas.microsoft.com/office/drawing/2014/main" id="{DC6BEF23-B871-4343-8810-78A6F3F17214}"/>
              </a:ext>
            </a:extLst>
          </p:cNvPr>
          <p:cNvGrpSpPr>
            <a:grpSpLocks/>
          </p:cNvGrpSpPr>
          <p:nvPr/>
        </p:nvGrpSpPr>
        <p:grpSpPr bwMode="auto">
          <a:xfrm>
            <a:off x="2416825" y="4570412"/>
            <a:ext cx="141288" cy="460375"/>
            <a:chOff x="5403" y="3457"/>
            <a:chExt cx="209" cy="755"/>
          </a:xfrm>
          <a:solidFill>
            <a:srgbClr val="FF0000"/>
          </a:solidFill>
        </p:grpSpPr>
        <p:sp>
          <p:nvSpPr>
            <p:cNvPr id="236" name="Oval 52">
              <a:extLst>
                <a:ext uri="{FF2B5EF4-FFF2-40B4-BE49-F238E27FC236}">
                  <a16:creationId xmlns:a16="http://schemas.microsoft.com/office/drawing/2014/main" id="{5F61B5CA-5A5F-40F3-832C-2A083666E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7" name="Oval 53">
              <a:extLst>
                <a:ext uri="{FF2B5EF4-FFF2-40B4-BE49-F238E27FC236}">
                  <a16:creationId xmlns:a16="http://schemas.microsoft.com/office/drawing/2014/main" id="{1367BBBE-01AE-406D-8E3E-9F500F1B0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8" name="Freeform 54">
              <a:extLst>
                <a:ext uri="{FF2B5EF4-FFF2-40B4-BE49-F238E27FC236}">
                  <a16:creationId xmlns:a16="http://schemas.microsoft.com/office/drawing/2014/main" id="{0A682CCB-9AD8-4DE8-8BE1-41FDE4300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Rectangle 55">
              <a:extLst>
                <a:ext uri="{FF2B5EF4-FFF2-40B4-BE49-F238E27FC236}">
                  <a16:creationId xmlns:a16="http://schemas.microsoft.com/office/drawing/2014/main" id="{27397FF5-F15F-493E-B3B9-2CBD70754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1" name="Rectangle 56">
              <a:extLst>
                <a:ext uri="{FF2B5EF4-FFF2-40B4-BE49-F238E27FC236}">
                  <a16:creationId xmlns:a16="http://schemas.microsoft.com/office/drawing/2014/main" id="{84D2DE86-815A-4B14-BDCC-995290835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2" name="Rectangle 57">
              <a:extLst>
                <a:ext uri="{FF2B5EF4-FFF2-40B4-BE49-F238E27FC236}">
                  <a16:creationId xmlns:a16="http://schemas.microsoft.com/office/drawing/2014/main" id="{3F4C9257-7407-430F-8BA8-8E481B6A7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3" name="Rectangle 58">
              <a:extLst>
                <a:ext uri="{FF2B5EF4-FFF2-40B4-BE49-F238E27FC236}">
                  <a16:creationId xmlns:a16="http://schemas.microsoft.com/office/drawing/2014/main" id="{77D47E70-C8A4-4CB1-9E95-57992DFE7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79" name="Group 21">
            <a:extLst>
              <a:ext uri="{FF2B5EF4-FFF2-40B4-BE49-F238E27FC236}">
                <a16:creationId xmlns:a16="http://schemas.microsoft.com/office/drawing/2014/main" id="{A4074959-262D-472A-BA58-E2FC6C68AFFF}"/>
              </a:ext>
            </a:extLst>
          </p:cNvPr>
          <p:cNvGrpSpPr>
            <a:grpSpLocks/>
          </p:cNvGrpSpPr>
          <p:nvPr/>
        </p:nvGrpSpPr>
        <p:grpSpPr bwMode="auto">
          <a:xfrm>
            <a:off x="2376478" y="4726325"/>
            <a:ext cx="185738" cy="660400"/>
            <a:chOff x="5403" y="3457"/>
            <a:chExt cx="209" cy="755"/>
          </a:xfrm>
        </p:grpSpPr>
        <p:sp>
          <p:nvSpPr>
            <p:cNvPr id="180" name="Oval 22">
              <a:extLst>
                <a:ext uri="{FF2B5EF4-FFF2-40B4-BE49-F238E27FC236}">
                  <a16:creationId xmlns:a16="http://schemas.microsoft.com/office/drawing/2014/main" id="{EEA7722D-1031-423B-BB34-321A0A72C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" name="Oval 23">
              <a:extLst>
                <a:ext uri="{FF2B5EF4-FFF2-40B4-BE49-F238E27FC236}">
                  <a16:creationId xmlns:a16="http://schemas.microsoft.com/office/drawing/2014/main" id="{AD662949-121B-4EC7-9C6C-E76EA6C52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2" name="Freeform 24">
              <a:extLst>
                <a:ext uri="{FF2B5EF4-FFF2-40B4-BE49-F238E27FC236}">
                  <a16:creationId xmlns:a16="http://schemas.microsoft.com/office/drawing/2014/main" id="{22934BEE-8967-4B4B-BE30-65516F5B9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Rectangle 25">
              <a:extLst>
                <a:ext uri="{FF2B5EF4-FFF2-40B4-BE49-F238E27FC236}">
                  <a16:creationId xmlns:a16="http://schemas.microsoft.com/office/drawing/2014/main" id="{B2402593-666A-4C17-A405-50D87C336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4" name="Rectangle 26">
              <a:extLst>
                <a:ext uri="{FF2B5EF4-FFF2-40B4-BE49-F238E27FC236}">
                  <a16:creationId xmlns:a16="http://schemas.microsoft.com/office/drawing/2014/main" id="{63035098-1EE7-4584-BFC4-EA089C8D5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5" name="Rectangle 27">
              <a:extLst>
                <a:ext uri="{FF2B5EF4-FFF2-40B4-BE49-F238E27FC236}">
                  <a16:creationId xmlns:a16="http://schemas.microsoft.com/office/drawing/2014/main" id="{591FD87D-6198-4D91-A27D-6107B91AF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6" name="Rectangle 28">
              <a:extLst>
                <a:ext uri="{FF2B5EF4-FFF2-40B4-BE49-F238E27FC236}">
                  <a16:creationId xmlns:a16="http://schemas.microsoft.com/office/drawing/2014/main" id="{26ACEDE4-0B8B-4E60-B880-AAA4DBBC9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16" name="Group 51">
            <a:extLst>
              <a:ext uri="{FF2B5EF4-FFF2-40B4-BE49-F238E27FC236}">
                <a16:creationId xmlns:a16="http://schemas.microsoft.com/office/drawing/2014/main" id="{F7B0AE03-D482-4DA9-8CE7-017977653D0F}"/>
              </a:ext>
            </a:extLst>
          </p:cNvPr>
          <p:cNvGrpSpPr>
            <a:grpSpLocks/>
          </p:cNvGrpSpPr>
          <p:nvPr/>
        </p:nvGrpSpPr>
        <p:grpSpPr bwMode="auto">
          <a:xfrm>
            <a:off x="5266345" y="4260046"/>
            <a:ext cx="141288" cy="460375"/>
            <a:chOff x="5403" y="3457"/>
            <a:chExt cx="209" cy="755"/>
          </a:xfrm>
          <a:solidFill>
            <a:srgbClr val="FF0000"/>
          </a:solidFill>
        </p:grpSpPr>
        <p:sp>
          <p:nvSpPr>
            <p:cNvPr id="217" name="Oval 52">
              <a:extLst>
                <a:ext uri="{FF2B5EF4-FFF2-40B4-BE49-F238E27FC236}">
                  <a16:creationId xmlns:a16="http://schemas.microsoft.com/office/drawing/2014/main" id="{39702407-7AFC-4D48-9357-3CE984A61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8" name="Oval 53">
              <a:extLst>
                <a:ext uri="{FF2B5EF4-FFF2-40B4-BE49-F238E27FC236}">
                  <a16:creationId xmlns:a16="http://schemas.microsoft.com/office/drawing/2014/main" id="{E60633CD-E422-4B67-A4BF-1FD6EF3DF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9" name="Freeform 54">
              <a:extLst>
                <a:ext uri="{FF2B5EF4-FFF2-40B4-BE49-F238E27FC236}">
                  <a16:creationId xmlns:a16="http://schemas.microsoft.com/office/drawing/2014/main" id="{E56F2520-2075-4D49-BDAE-047E25242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Rectangle 55">
              <a:extLst>
                <a:ext uri="{FF2B5EF4-FFF2-40B4-BE49-F238E27FC236}">
                  <a16:creationId xmlns:a16="http://schemas.microsoft.com/office/drawing/2014/main" id="{32CB1E21-DC66-45C1-92F0-144EBBE56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1" name="Rectangle 56">
              <a:extLst>
                <a:ext uri="{FF2B5EF4-FFF2-40B4-BE49-F238E27FC236}">
                  <a16:creationId xmlns:a16="http://schemas.microsoft.com/office/drawing/2014/main" id="{577E2837-D842-4B32-9F93-CDE399713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2" name="Rectangle 57">
              <a:extLst>
                <a:ext uri="{FF2B5EF4-FFF2-40B4-BE49-F238E27FC236}">
                  <a16:creationId xmlns:a16="http://schemas.microsoft.com/office/drawing/2014/main" id="{A3E58B50-BFD2-49D8-BDA0-0D25BF7CD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3" name="Rectangle 58">
              <a:extLst>
                <a:ext uri="{FF2B5EF4-FFF2-40B4-BE49-F238E27FC236}">
                  <a16:creationId xmlns:a16="http://schemas.microsoft.com/office/drawing/2014/main" id="{CCC9BA82-4159-4432-AB90-FE7839F09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07" name="Group 51">
            <a:extLst>
              <a:ext uri="{FF2B5EF4-FFF2-40B4-BE49-F238E27FC236}">
                <a16:creationId xmlns:a16="http://schemas.microsoft.com/office/drawing/2014/main" id="{7E6CE279-FBB9-4F20-8156-BC457B09F846}"/>
              </a:ext>
            </a:extLst>
          </p:cNvPr>
          <p:cNvGrpSpPr>
            <a:grpSpLocks/>
          </p:cNvGrpSpPr>
          <p:nvPr/>
        </p:nvGrpSpPr>
        <p:grpSpPr bwMode="auto">
          <a:xfrm>
            <a:off x="5032925" y="4262095"/>
            <a:ext cx="141288" cy="460375"/>
            <a:chOff x="5403" y="3457"/>
            <a:chExt cx="209" cy="755"/>
          </a:xfrm>
          <a:solidFill>
            <a:srgbClr val="FF0000"/>
          </a:solidFill>
        </p:grpSpPr>
        <p:sp>
          <p:nvSpPr>
            <p:cNvPr id="208" name="Oval 52">
              <a:extLst>
                <a:ext uri="{FF2B5EF4-FFF2-40B4-BE49-F238E27FC236}">
                  <a16:creationId xmlns:a16="http://schemas.microsoft.com/office/drawing/2014/main" id="{90C80D66-AE1D-4871-80A5-CD10C9654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9" name="Oval 53">
              <a:extLst>
                <a:ext uri="{FF2B5EF4-FFF2-40B4-BE49-F238E27FC236}">
                  <a16:creationId xmlns:a16="http://schemas.microsoft.com/office/drawing/2014/main" id="{A87AC0F8-CB2E-43C4-B17A-EAA3190B0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0" name="Freeform 54">
              <a:extLst>
                <a:ext uri="{FF2B5EF4-FFF2-40B4-BE49-F238E27FC236}">
                  <a16:creationId xmlns:a16="http://schemas.microsoft.com/office/drawing/2014/main" id="{ADBDE706-86BE-4F36-8A17-15269517F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Rectangle 55">
              <a:extLst>
                <a:ext uri="{FF2B5EF4-FFF2-40B4-BE49-F238E27FC236}">
                  <a16:creationId xmlns:a16="http://schemas.microsoft.com/office/drawing/2014/main" id="{7A343E37-8845-460A-8028-3BE4388BC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3" name="Rectangle 56">
              <a:extLst>
                <a:ext uri="{FF2B5EF4-FFF2-40B4-BE49-F238E27FC236}">
                  <a16:creationId xmlns:a16="http://schemas.microsoft.com/office/drawing/2014/main" id="{3F27708B-1DEA-496D-9512-A6CB02331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4" name="Rectangle 57">
              <a:extLst>
                <a:ext uri="{FF2B5EF4-FFF2-40B4-BE49-F238E27FC236}">
                  <a16:creationId xmlns:a16="http://schemas.microsoft.com/office/drawing/2014/main" id="{A8987D0A-079C-4704-A8F8-BDB7EE1CC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" name="Rectangle 58">
              <a:extLst>
                <a:ext uri="{FF2B5EF4-FFF2-40B4-BE49-F238E27FC236}">
                  <a16:creationId xmlns:a16="http://schemas.microsoft.com/office/drawing/2014/main" id="{46E7FD96-B5F3-47EE-903F-006A74996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738401"/>
              </p:ext>
            </p:extLst>
          </p:nvPr>
        </p:nvGraphicFramePr>
        <p:xfrm>
          <a:off x="177800" y="165100"/>
          <a:ext cx="6997700" cy="3168372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2020 Movember Charity Classic</a:t>
                      </a:r>
                      <a:b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</a:b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3</a:t>
                      </a:r>
                      <a:b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</a:b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Casey at the Bat</a:t>
                      </a:r>
                      <a:b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Chris </a:t>
                      </a:r>
                      <a:r>
                        <a:rPr kumimoji="0" 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Pukalo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white box,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white box, facing anywhere downrange. Gun loaded, stock touching belt, muzzle pointed anywhere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the start signal, engage targets from boxes of corresponding color. Last shot must be fired from the red box.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Polish plate rack is to be remained pinned.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Unlimited, 40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40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92BF1C95-0D7F-4BCD-89C6-094F59FF8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584618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9383CB45-2241-4F66-BB24-9A1FF6EBA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84618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0" name="Group 51">
            <a:extLst>
              <a:ext uri="{FF2B5EF4-FFF2-40B4-BE49-F238E27FC236}">
                <a16:creationId xmlns:a16="http://schemas.microsoft.com/office/drawing/2014/main" id="{6AA4FDFD-BEC3-42D6-A34C-0ED40CE0C9A0}"/>
              </a:ext>
            </a:extLst>
          </p:cNvPr>
          <p:cNvGrpSpPr>
            <a:grpSpLocks/>
          </p:cNvGrpSpPr>
          <p:nvPr/>
        </p:nvGrpSpPr>
        <p:grpSpPr bwMode="auto">
          <a:xfrm>
            <a:off x="1140038" y="4116211"/>
            <a:ext cx="141288" cy="460375"/>
            <a:chOff x="5403" y="3457"/>
            <a:chExt cx="209" cy="755"/>
          </a:xfrm>
          <a:solidFill>
            <a:srgbClr val="FF0000"/>
          </a:solidFill>
        </p:grpSpPr>
        <p:sp>
          <p:nvSpPr>
            <p:cNvPr id="91" name="Oval 52">
              <a:extLst>
                <a:ext uri="{FF2B5EF4-FFF2-40B4-BE49-F238E27FC236}">
                  <a16:creationId xmlns:a16="http://schemas.microsoft.com/office/drawing/2014/main" id="{B9A11A60-7AAB-4B7D-A9C0-3D1D2B227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" name="Oval 53">
              <a:extLst>
                <a:ext uri="{FF2B5EF4-FFF2-40B4-BE49-F238E27FC236}">
                  <a16:creationId xmlns:a16="http://schemas.microsoft.com/office/drawing/2014/main" id="{483E62C2-2893-4D38-BD1F-7E15F97C1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3" name="Freeform 54">
              <a:extLst>
                <a:ext uri="{FF2B5EF4-FFF2-40B4-BE49-F238E27FC236}">
                  <a16:creationId xmlns:a16="http://schemas.microsoft.com/office/drawing/2014/main" id="{0FB0564D-1607-4814-A4C7-1CD797949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Rectangle 55">
              <a:extLst>
                <a:ext uri="{FF2B5EF4-FFF2-40B4-BE49-F238E27FC236}">
                  <a16:creationId xmlns:a16="http://schemas.microsoft.com/office/drawing/2014/main" id="{EAC4E199-F524-46A4-9A69-6A5DF274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5" name="Rectangle 56">
              <a:extLst>
                <a:ext uri="{FF2B5EF4-FFF2-40B4-BE49-F238E27FC236}">
                  <a16:creationId xmlns:a16="http://schemas.microsoft.com/office/drawing/2014/main" id="{50E673B7-B20E-46A4-80AC-C7C1139C7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6" name="Rectangle 57">
              <a:extLst>
                <a:ext uri="{FF2B5EF4-FFF2-40B4-BE49-F238E27FC236}">
                  <a16:creationId xmlns:a16="http://schemas.microsoft.com/office/drawing/2014/main" id="{0D4DD8C0-D628-48A2-92C2-C747A92BC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7" name="Rectangle 58">
              <a:extLst>
                <a:ext uri="{FF2B5EF4-FFF2-40B4-BE49-F238E27FC236}">
                  <a16:creationId xmlns:a16="http://schemas.microsoft.com/office/drawing/2014/main" id="{C9465BA0-750E-41AE-ADEF-1A1134DB0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3ED1E50-30CD-46FE-AA0C-85FD2EB91504}"/>
              </a:ext>
            </a:extLst>
          </p:cNvPr>
          <p:cNvGrpSpPr/>
          <p:nvPr/>
        </p:nvGrpSpPr>
        <p:grpSpPr>
          <a:xfrm>
            <a:off x="290814" y="4181028"/>
            <a:ext cx="1847850" cy="867833"/>
            <a:chOff x="1352550" y="3780367"/>
            <a:chExt cx="1847850" cy="867833"/>
          </a:xfrm>
          <a:solidFill>
            <a:schemeClr val="tx1"/>
          </a:solidFill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87B1AA5-BE37-4F16-A2E0-F4A89756E006}"/>
                </a:ext>
              </a:extLst>
            </p:cNvPr>
            <p:cNvSpPr/>
            <p:nvPr/>
          </p:nvSpPr>
          <p:spPr>
            <a:xfrm>
              <a:off x="1428750" y="4038600"/>
              <a:ext cx="1695450" cy="4571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989CCDCD-9AF9-45CF-9554-9E39A19048B4}"/>
                </a:ext>
              </a:extLst>
            </p:cNvPr>
            <p:cNvSpPr/>
            <p:nvPr/>
          </p:nvSpPr>
          <p:spPr>
            <a:xfrm>
              <a:off x="2971800" y="3797300"/>
              <a:ext cx="228600" cy="228600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47649CC-18FF-49A3-B5C1-206FC98A921B}"/>
                </a:ext>
              </a:extLst>
            </p:cNvPr>
            <p:cNvSpPr/>
            <p:nvPr/>
          </p:nvSpPr>
          <p:spPr>
            <a:xfrm>
              <a:off x="1352550" y="3780367"/>
              <a:ext cx="228600" cy="228600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33C513E-B7FC-4144-BA76-657AB250CF24}"/>
                </a:ext>
              </a:extLst>
            </p:cNvPr>
            <p:cNvSpPr/>
            <p:nvPr/>
          </p:nvSpPr>
          <p:spPr>
            <a:xfrm>
              <a:off x="1676400" y="3780367"/>
              <a:ext cx="228600" cy="228600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54F1FC7-3A83-4E44-97FC-A2AFAE097D2B}"/>
                </a:ext>
              </a:extLst>
            </p:cNvPr>
            <p:cNvSpPr/>
            <p:nvPr/>
          </p:nvSpPr>
          <p:spPr>
            <a:xfrm>
              <a:off x="2000250" y="3780367"/>
              <a:ext cx="228600" cy="228600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608887F-30B7-4F89-880F-44113B9EC086}"/>
                </a:ext>
              </a:extLst>
            </p:cNvPr>
            <p:cNvSpPr/>
            <p:nvPr/>
          </p:nvSpPr>
          <p:spPr>
            <a:xfrm>
              <a:off x="2324100" y="3780367"/>
              <a:ext cx="228600" cy="228600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FCCD8F8-EA9C-4BC4-B5EF-6AAC8EFF6BAF}"/>
                </a:ext>
              </a:extLst>
            </p:cNvPr>
            <p:cNvSpPr/>
            <p:nvPr/>
          </p:nvSpPr>
          <p:spPr>
            <a:xfrm>
              <a:off x="2647950" y="3797300"/>
              <a:ext cx="228600" cy="228600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57F0AAA-9542-4CAF-924A-C6CBEE04BABE}"/>
                </a:ext>
              </a:extLst>
            </p:cNvPr>
            <p:cNvCxnSpPr/>
            <p:nvPr/>
          </p:nvCxnSpPr>
          <p:spPr>
            <a:xfrm flipH="1">
              <a:off x="1352550" y="4076700"/>
              <a:ext cx="50800" cy="57150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2F2A7CA-348D-45FF-BD9E-6DD73C806259}"/>
                </a:ext>
              </a:extLst>
            </p:cNvPr>
            <p:cNvCxnSpPr/>
            <p:nvPr/>
          </p:nvCxnSpPr>
          <p:spPr>
            <a:xfrm>
              <a:off x="3124200" y="4061460"/>
              <a:ext cx="25400" cy="58674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51">
            <a:extLst>
              <a:ext uri="{FF2B5EF4-FFF2-40B4-BE49-F238E27FC236}">
                <a16:creationId xmlns:a16="http://schemas.microsoft.com/office/drawing/2014/main" id="{FD25AE7F-23BD-42E6-A609-539693B287E4}"/>
              </a:ext>
            </a:extLst>
          </p:cNvPr>
          <p:cNvGrpSpPr>
            <a:grpSpLocks/>
          </p:cNvGrpSpPr>
          <p:nvPr/>
        </p:nvGrpSpPr>
        <p:grpSpPr bwMode="auto">
          <a:xfrm>
            <a:off x="1738473" y="4703803"/>
            <a:ext cx="141288" cy="460375"/>
            <a:chOff x="5403" y="3457"/>
            <a:chExt cx="209" cy="755"/>
          </a:xfrm>
          <a:solidFill>
            <a:schemeClr val="tx1"/>
          </a:solidFill>
        </p:grpSpPr>
        <p:sp>
          <p:nvSpPr>
            <p:cNvPr id="109" name="Oval 52">
              <a:extLst>
                <a:ext uri="{FF2B5EF4-FFF2-40B4-BE49-F238E27FC236}">
                  <a16:creationId xmlns:a16="http://schemas.microsoft.com/office/drawing/2014/main" id="{1D5F9BBD-C244-41CB-8FBF-146C0E57E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1" name="Oval 53">
              <a:extLst>
                <a:ext uri="{FF2B5EF4-FFF2-40B4-BE49-F238E27FC236}">
                  <a16:creationId xmlns:a16="http://schemas.microsoft.com/office/drawing/2014/main" id="{E9682525-89AE-4CFF-AA22-9FEBA18DD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" name="Freeform 54">
              <a:extLst>
                <a:ext uri="{FF2B5EF4-FFF2-40B4-BE49-F238E27FC236}">
                  <a16:creationId xmlns:a16="http://schemas.microsoft.com/office/drawing/2014/main" id="{E98E9EB0-44D4-4AFD-9F5A-D5D98A674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Rectangle 55">
              <a:extLst>
                <a:ext uri="{FF2B5EF4-FFF2-40B4-BE49-F238E27FC236}">
                  <a16:creationId xmlns:a16="http://schemas.microsoft.com/office/drawing/2014/main" id="{AFE6C481-7EDD-4E77-92C1-A265EA7E3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4" name="Rectangle 56">
              <a:extLst>
                <a:ext uri="{FF2B5EF4-FFF2-40B4-BE49-F238E27FC236}">
                  <a16:creationId xmlns:a16="http://schemas.microsoft.com/office/drawing/2014/main" id="{9B0D62B0-4A17-406E-8702-2697E9AED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" name="Rectangle 57">
              <a:extLst>
                <a:ext uri="{FF2B5EF4-FFF2-40B4-BE49-F238E27FC236}">
                  <a16:creationId xmlns:a16="http://schemas.microsoft.com/office/drawing/2014/main" id="{3ABA5677-2F94-489D-87C8-032C4754D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6" name="Rectangle 58">
              <a:extLst>
                <a:ext uri="{FF2B5EF4-FFF2-40B4-BE49-F238E27FC236}">
                  <a16:creationId xmlns:a16="http://schemas.microsoft.com/office/drawing/2014/main" id="{3EEDD4DD-9FA0-492A-875E-44621DF06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17" name="Group 51">
            <a:extLst>
              <a:ext uri="{FF2B5EF4-FFF2-40B4-BE49-F238E27FC236}">
                <a16:creationId xmlns:a16="http://schemas.microsoft.com/office/drawing/2014/main" id="{4E6FAC26-8A0B-4208-8CEE-4DE802589C7F}"/>
              </a:ext>
            </a:extLst>
          </p:cNvPr>
          <p:cNvGrpSpPr>
            <a:grpSpLocks/>
          </p:cNvGrpSpPr>
          <p:nvPr/>
        </p:nvGrpSpPr>
        <p:grpSpPr bwMode="auto">
          <a:xfrm>
            <a:off x="4507454" y="3876573"/>
            <a:ext cx="141288" cy="460375"/>
            <a:chOff x="5403" y="3457"/>
            <a:chExt cx="209" cy="755"/>
          </a:xfrm>
          <a:solidFill>
            <a:srgbClr val="FF0000"/>
          </a:solidFill>
        </p:grpSpPr>
        <p:sp>
          <p:nvSpPr>
            <p:cNvPr id="118" name="Oval 52">
              <a:extLst>
                <a:ext uri="{FF2B5EF4-FFF2-40B4-BE49-F238E27FC236}">
                  <a16:creationId xmlns:a16="http://schemas.microsoft.com/office/drawing/2014/main" id="{2DBEB8D8-51F6-4A13-976D-FD8589007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9" name="Oval 53">
              <a:extLst>
                <a:ext uri="{FF2B5EF4-FFF2-40B4-BE49-F238E27FC236}">
                  <a16:creationId xmlns:a16="http://schemas.microsoft.com/office/drawing/2014/main" id="{52523FAF-E5F5-4C90-ADBC-A420CE119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C1FDDC48-9D9F-4338-98AC-0AC7FCF01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Rectangle 55">
              <a:extLst>
                <a:ext uri="{FF2B5EF4-FFF2-40B4-BE49-F238E27FC236}">
                  <a16:creationId xmlns:a16="http://schemas.microsoft.com/office/drawing/2014/main" id="{1A5E4734-44CD-49CB-B6B4-93C84CD02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2" name="Rectangle 56">
              <a:extLst>
                <a:ext uri="{FF2B5EF4-FFF2-40B4-BE49-F238E27FC236}">
                  <a16:creationId xmlns:a16="http://schemas.microsoft.com/office/drawing/2014/main" id="{DF9BAD06-DF3E-4C5C-A0AA-96A6CB956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3" name="Rectangle 57">
              <a:extLst>
                <a:ext uri="{FF2B5EF4-FFF2-40B4-BE49-F238E27FC236}">
                  <a16:creationId xmlns:a16="http://schemas.microsoft.com/office/drawing/2014/main" id="{F135500C-3C6F-41F2-917D-AF5594C2F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4" name="Rectangle 58">
              <a:extLst>
                <a:ext uri="{FF2B5EF4-FFF2-40B4-BE49-F238E27FC236}">
                  <a16:creationId xmlns:a16="http://schemas.microsoft.com/office/drawing/2014/main" id="{A80BE770-5B45-4CDF-A16F-09479A980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37" name="Group 51">
            <a:extLst>
              <a:ext uri="{FF2B5EF4-FFF2-40B4-BE49-F238E27FC236}">
                <a16:creationId xmlns:a16="http://schemas.microsoft.com/office/drawing/2014/main" id="{929ECCE4-AB53-461F-A6C5-241AB5758280}"/>
              </a:ext>
            </a:extLst>
          </p:cNvPr>
          <p:cNvGrpSpPr>
            <a:grpSpLocks/>
          </p:cNvGrpSpPr>
          <p:nvPr/>
        </p:nvGrpSpPr>
        <p:grpSpPr bwMode="auto">
          <a:xfrm>
            <a:off x="2609726" y="4015861"/>
            <a:ext cx="141288" cy="460375"/>
            <a:chOff x="5403" y="3457"/>
            <a:chExt cx="209" cy="755"/>
          </a:xfrm>
          <a:solidFill>
            <a:srgbClr val="FFFF00"/>
          </a:solidFill>
        </p:grpSpPr>
        <p:sp>
          <p:nvSpPr>
            <p:cNvPr id="138" name="Oval 52">
              <a:extLst>
                <a:ext uri="{FF2B5EF4-FFF2-40B4-BE49-F238E27FC236}">
                  <a16:creationId xmlns:a16="http://schemas.microsoft.com/office/drawing/2014/main" id="{9A1B291E-A6B3-4211-AC21-B46E7908A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9" name="Oval 53">
              <a:extLst>
                <a:ext uri="{FF2B5EF4-FFF2-40B4-BE49-F238E27FC236}">
                  <a16:creationId xmlns:a16="http://schemas.microsoft.com/office/drawing/2014/main" id="{6B90DE07-8B87-4AA9-B85E-81C09DF8D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0" name="Freeform 54">
              <a:extLst>
                <a:ext uri="{FF2B5EF4-FFF2-40B4-BE49-F238E27FC236}">
                  <a16:creationId xmlns:a16="http://schemas.microsoft.com/office/drawing/2014/main" id="{4942DF9D-69A1-4DF3-BD59-B7513C490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Rectangle 55">
              <a:extLst>
                <a:ext uri="{FF2B5EF4-FFF2-40B4-BE49-F238E27FC236}">
                  <a16:creationId xmlns:a16="http://schemas.microsoft.com/office/drawing/2014/main" id="{2ADA0CDB-B4C1-48D5-8FBF-0A4C4F274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2" name="Rectangle 56">
              <a:extLst>
                <a:ext uri="{FF2B5EF4-FFF2-40B4-BE49-F238E27FC236}">
                  <a16:creationId xmlns:a16="http://schemas.microsoft.com/office/drawing/2014/main" id="{D40623F4-6FE5-42C6-B879-D9A7640BC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" name="Rectangle 57">
              <a:extLst>
                <a:ext uri="{FF2B5EF4-FFF2-40B4-BE49-F238E27FC236}">
                  <a16:creationId xmlns:a16="http://schemas.microsoft.com/office/drawing/2014/main" id="{B7C2813A-11BC-4274-8B4E-D852E8BC2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4" name="Rectangle 58">
              <a:extLst>
                <a:ext uri="{FF2B5EF4-FFF2-40B4-BE49-F238E27FC236}">
                  <a16:creationId xmlns:a16="http://schemas.microsoft.com/office/drawing/2014/main" id="{05B7C896-FD3D-4E77-A3A7-7956A1DEC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45" name="Group 51">
            <a:extLst>
              <a:ext uri="{FF2B5EF4-FFF2-40B4-BE49-F238E27FC236}">
                <a16:creationId xmlns:a16="http://schemas.microsoft.com/office/drawing/2014/main" id="{0C6A1C6F-D844-4394-971A-16B2F1F79085}"/>
              </a:ext>
            </a:extLst>
          </p:cNvPr>
          <p:cNvGrpSpPr>
            <a:grpSpLocks/>
          </p:cNvGrpSpPr>
          <p:nvPr/>
        </p:nvGrpSpPr>
        <p:grpSpPr bwMode="auto">
          <a:xfrm>
            <a:off x="2801570" y="4015861"/>
            <a:ext cx="141288" cy="460375"/>
            <a:chOff x="5403" y="3457"/>
            <a:chExt cx="209" cy="755"/>
          </a:xfrm>
          <a:solidFill>
            <a:srgbClr val="FFFF00"/>
          </a:solidFill>
        </p:grpSpPr>
        <p:sp>
          <p:nvSpPr>
            <p:cNvPr id="146" name="Oval 52">
              <a:extLst>
                <a:ext uri="{FF2B5EF4-FFF2-40B4-BE49-F238E27FC236}">
                  <a16:creationId xmlns:a16="http://schemas.microsoft.com/office/drawing/2014/main" id="{D7694001-7788-47DC-8028-B970C90DD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7" name="Oval 53">
              <a:extLst>
                <a:ext uri="{FF2B5EF4-FFF2-40B4-BE49-F238E27FC236}">
                  <a16:creationId xmlns:a16="http://schemas.microsoft.com/office/drawing/2014/main" id="{EA4895DF-68D6-472B-9A9A-E68899DF2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8" name="Freeform 54">
              <a:extLst>
                <a:ext uri="{FF2B5EF4-FFF2-40B4-BE49-F238E27FC236}">
                  <a16:creationId xmlns:a16="http://schemas.microsoft.com/office/drawing/2014/main" id="{93DF444A-5779-4828-8075-640D3F71B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Rectangle 55">
              <a:extLst>
                <a:ext uri="{FF2B5EF4-FFF2-40B4-BE49-F238E27FC236}">
                  <a16:creationId xmlns:a16="http://schemas.microsoft.com/office/drawing/2014/main" id="{B93760F5-D111-4F1F-982E-6E0198EF4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0" name="Rectangle 56">
              <a:extLst>
                <a:ext uri="{FF2B5EF4-FFF2-40B4-BE49-F238E27FC236}">
                  <a16:creationId xmlns:a16="http://schemas.microsoft.com/office/drawing/2014/main" id="{7DC006EA-F325-4256-8439-7A7925971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1" name="Rectangle 57">
              <a:extLst>
                <a:ext uri="{FF2B5EF4-FFF2-40B4-BE49-F238E27FC236}">
                  <a16:creationId xmlns:a16="http://schemas.microsoft.com/office/drawing/2014/main" id="{75A4098B-70B2-4F4C-8318-088023F9E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2" name="Rectangle 58">
              <a:extLst>
                <a:ext uri="{FF2B5EF4-FFF2-40B4-BE49-F238E27FC236}">
                  <a16:creationId xmlns:a16="http://schemas.microsoft.com/office/drawing/2014/main" id="{7AE19A4F-1383-4012-97A8-72DC85CC1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4FB2A73-E253-4DCF-A469-8F74D1854674}"/>
              </a:ext>
            </a:extLst>
          </p:cNvPr>
          <p:cNvGrpSpPr/>
          <p:nvPr/>
        </p:nvGrpSpPr>
        <p:grpSpPr>
          <a:xfrm>
            <a:off x="5901039" y="4338518"/>
            <a:ext cx="1110950" cy="825660"/>
            <a:chOff x="4002537" y="1114103"/>
            <a:chExt cx="1110950" cy="825660"/>
          </a:xfrm>
          <a:solidFill>
            <a:srgbClr val="00B050"/>
          </a:solidFill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F2C6D67-388E-47C5-8B8A-460509DC686F}"/>
                </a:ext>
              </a:extLst>
            </p:cNvPr>
            <p:cNvSpPr/>
            <p:nvPr/>
          </p:nvSpPr>
          <p:spPr>
            <a:xfrm>
              <a:off x="4114799" y="1433086"/>
              <a:ext cx="868521" cy="173746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9153DD06-4439-4311-AE44-81C60B983448}"/>
                </a:ext>
              </a:extLst>
            </p:cNvPr>
            <p:cNvSpPr/>
            <p:nvPr/>
          </p:nvSpPr>
          <p:spPr>
            <a:xfrm>
              <a:off x="4842836" y="1114103"/>
              <a:ext cx="248597" cy="307224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238A7D41-161E-486C-BFE9-15517927059C}"/>
                </a:ext>
              </a:extLst>
            </p:cNvPr>
            <p:cNvSpPr/>
            <p:nvPr/>
          </p:nvSpPr>
          <p:spPr>
            <a:xfrm>
              <a:off x="4561036" y="1114103"/>
              <a:ext cx="248597" cy="307224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079FC03E-AB82-4DD7-AB7E-8B8AD18576EF}"/>
                </a:ext>
              </a:extLst>
            </p:cNvPr>
            <p:cNvSpPr/>
            <p:nvPr/>
          </p:nvSpPr>
          <p:spPr>
            <a:xfrm>
              <a:off x="4284337" y="1114103"/>
              <a:ext cx="248597" cy="307224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590797E0-6677-4159-AE7E-35694B88631E}"/>
                </a:ext>
              </a:extLst>
            </p:cNvPr>
            <p:cNvSpPr/>
            <p:nvPr/>
          </p:nvSpPr>
          <p:spPr>
            <a:xfrm>
              <a:off x="4002537" y="1114103"/>
              <a:ext cx="248597" cy="307224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2651CD74-46DF-4FFC-AC57-EC76CE655362}"/>
                </a:ext>
              </a:extLst>
            </p:cNvPr>
            <p:cNvSpPr/>
            <p:nvPr/>
          </p:nvSpPr>
          <p:spPr>
            <a:xfrm>
              <a:off x="4864890" y="1611979"/>
              <a:ext cx="248597" cy="307224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ED364F9B-D6B7-40C4-A561-21DA37D8C9F5}"/>
                </a:ext>
              </a:extLst>
            </p:cNvPr>
            <p:cNvSpPr/>
            <p:nvPr/>
          </p:nvSpPr>
          <p:spPr>
            <a:xfrm>
              <a:off x="4594239" y="1623271"/>
              <a:ext cx="248597" cy="307224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39BBBE0-634F-4A05-AD21-71ECACFF55D6}"/>
                </a:ext>
              </a:extLst>
            </p:cNvPr>
            <p:cNvSpPr/>
            <p:nvPr/>
          </p:nvSpPr>
          <p:spPr>
            <a:xfrm>
              <a:off x="4302263" y="1632539"/>
              <a:ext cx="248597" cy="307224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EAE20E69-8E11-4C5A-A51C-4400C28ED006}"/>
                </a:ext>
              </a:extLst>
            </p:cNvPr>
            <p:cNvSpPr/>
            <p:nvPr/>
          </p:nvSpPr>
          <p:spPr>
            <a:xfrm>
              <a:off x="4022257" y="1611974"/>
              <a:ext cx="248597" cy="307224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21">
            <a:extLst>
              <a:ext uri="{FF2B5EF4-FFF2-40B4-BE49-F238E27FC236}">
                <a16:creationId xmlns:a16="http://schemas.microsoft.com/office/drawing/2014/main" id="{23331C96-1140-48BC-84A6-B12C15E7F24E}"/>
              </a:ext>
            </a:extLst>
          </p:cNvPr>
          <p:cNvGrpSpPr>
            <a:grpSpLocks/>
          </p:cNvGrpSpPr>
          <p:nvPr/>
        </p:nvGrpSpPr>
        <p:grpSpPr bwMode="auto">
          <a:xfrm>
            <a:off x="1119146" y="4569755"/>
            <a:ext cx="185738" cy="660400"/>
            <a:chOff x="5403" y="3457"/>
            <a:chExt cx="209" cy="755"/>
          </a:xfrm>
          <a:solidFill>
            <a:schemeClr val="tx1"/>
          </a:solidFill>
        </p:grpSpPr>
        <p:sp>
          <p:nvSpPr>
            <p:cNvPr id="164" name="Oval 22">
              <a:extLst>
                <a:ext uri="{FF2B5EF4-FFF2-40B4-BE49-F238E27FC236}">
                  <a16:creationId xmlns:a16="http://schemas.microsoft.com/office/drawing/2014/main" id="{1E68C30A-DB6A-4DC7-8DDB-3AA269222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5" name="Oval 23">
              <a:extLst>
                <a:ext uri="{FF2B5EF4-FFF2-40B4-BE49-F238E27FC236}">
                  <a16:creationId xmlns:a16="http://schemas.microsoft.com/office/drawing/2014/main" id="{883FD6F0-00CB-42A2-A03A-A464BA2FA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6" name="Freeform 24">
              <a:extLst>
                <a:ext uri="{FF2B5EF4-FFF2-40B4-BE49-F238E27FC236}">
                  <a16:creationId xmlns:a16="http://schemas.microsoft.com/office/drawing/2014/main" id="{5964CF44-9615-4E42-9241-02C3DC435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Rectangle 25">
              <a:extLst>
                <a:ext uri="{FF2B5EF4-FFF2-40B4-BE49-F238E27FC236}">
                  <a16:creationId xmlns:a16="http://schemas.microsoft.com/office/drawing/2014/main" id="{A231A048-BE8D-4B8B-B111-0913BD8B2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8" name="Rectangle 26">
              <a:extLst>
                <a:ext uri="{FF2B5EF4-FFF2-40B4-BE49-F238E27FC236}">
                  <a16:creationId xmlns:a16="http://schemas.microsoft.com/office/drawing/2014/main" id="{9D17FC2E-3A67-4452-A527-5F1C48EBF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9" name="Rectangle 27">
              <a:extLst>
                <a:ext uri="{FF2B5EF4-FFF2-40B4-BE49-F238E27FC236}">
                  <a16:creationId xmlns:a16="http://schemas.microsoft.com/office/drawing/2014/main" id="{0799DDFC-BA9F-4EC7-9C3A-4C9CF806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0" name="Rectangle 28">
              <a:extLst>
                <a:ext uri="{FF2B5EF4-FFF2-40B4-BE49-F238E27FC236}">
                  <a16:creationId xmlns:a16="http://schemas.microsoft.com/office/drawing/2014/main" id="{2913912A-DBE3-4DC5-8376-612E1ED1E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71" name="Group 21">
            <a:extLst>
              <a:ext uri="{FF2B5EF4-FFF2-40B4-BE49-F238E27FC236}">
                <a16:creationId xmlns:a16="http://schemas.microsoft.com/office/drawing/2014/main" id="{88A18D14-C8DB-4F4D-8B78-232A7BF9A6AE}"/>
              </a:ext>
            </a:extLst>
          </p:cNvPr>
          <p:cNvGrpSpPr>
            <a:grpSpLocks/>
          </p:cNvGrpSpPr>
          <p:nvPr/>
        </p:nvGrpSpPr>
        <p:grpSpPr bwMode="auto">
          <a:xfrm>
            <a:off x="5231953" y="4503778"/>
            <a:ext cx="185738" cy="660400"/>
            <a:chOff x="5403" y="3457"/>
            <a:chExt cx="209" cy="755"/>
          </a:xfrm>
        </p:grpSpPr>
        <p:sp>
          <p:nvSpPr>
            <p:cNvPr id="172" name="Oval 22">
              <a:extLst>
                <a:ext uri="{FF2B5EF4-FFF2-40B4-BE49-F238E27FC236}">
                  <a16:creationId xmlns:a16="http://schemas.microsoft.com/office/drawing/2014/main" id="{5CCE8ECF-729A-4209-86CF-B6A2CA888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3" name="Oval 23">
              <a:extLst>
                <a:ext uri="{FF2B5EF4-FFF2-40B4-BE49-F238E27FC236}">
                  <a16:creationId xmlns:a16="http://schemas.microsoft.com/office/drawing/2014/main" id="{65063ACC-FF4D-44CA-999F-ACE1831CC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" name="Freeform 24">
              <a:extLst>
                <a:ext uri="{FF2B5EF4-FFF2-40B4-BE49-F238E27FC236}">
                  <a16:creationId xmlns:a16="http://schemas.microsoft.com/office/drawing/2014/main" id="{F9EDF491-1BE3-4B41-AC13-66AA48A95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Rectangle 25">
              <a:extLst>
                <a:ext uri="{FF2B5EF4-FFF2-40B4-BE49-F238E27FC236}">
                  <a16:creationId xmlns:a16="http://schemas.microsoft.com/office/drawing/2014/main" id="{DC0B1AA0-FE3A-41D9-BBF8-E9C39BBFE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6" name="Rectangle 26">
              <a:extLst>
                <a:ext uri="{FF2B5EF4-FFF2-40B4-BE49-F238E27FC236}">
                  <a16:creationId xmlns:a16="http://schemas.microsoft.com/office/drawing/2014/main" id="{75C316E4-A5E2-4ED9-8ACE-2AC943C54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7" name="Rectangle 27">
              <a:extLst>
                <a:ext uri="{FF2B5EF4-FFF2-40B4-BE49-F238E27FC236}">
                  <a16:creationId xmlns:a16="http://schemas.microsoft.com/office/drawing/2014/main" id="{084B0F05-0391-4341-8BCB-8AC4D6697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8" name="Rectangle 28">
              <a:extLst>
                <a:ext uri="{FF2B5EF4-FFF2-40B4-BE49-F238E27FC236}">
                  <a16:creationId xmlns:a16="http://schemas.microsoft.com/office/drawing/2014/main" id="{3E706AB8-AB9F-4FAD-8969-8CA42DEDC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87" name="Group 21">
            <a:extLst>
              <a:ext uri="{FF2B5EF4-FFF2-40B4-BE49-F238E27FC236}">
                <a16:creationId xmlns:a16="http://schemas.microsoft.com/office/drawing/2014/main" id="{B8B906C8-9FB4-4FBC-9BBF-F2CC1039797F}"/>
              </a:ext>
            </a:extLst>
          </p:cNvPr>
          <p:cNvGrpSpPr>
            <a:grpSpLocks/>
          </p:cNvGrpSpPr>
          <p:nvPr/>
        </p:nvGrpSpPr>
        <p:grpSpPr bwMode="auto">
          <a:xfrm>
            <a:off x="2145002" y="4719329"/>
            <a:ext cx="185738" cy="660400"/>
            <a:chOff x="5403" y="3457"/>
            <a:chExt cx="209" cy="755"/>
          </a:xfrm>
        </p:grpSpPr>
        <p:sp>
          <p:nvSpPr>
            <p:cNvPr id="189" name="Oval 22">
              <a:extLst>
                <a:ext uri="{FF2B5EF4-FFF2-40B4-BE49-F238E27FC236}">
                  <a16:creationId xmlns:a16="http://schemas.microsoft.com/office/drawing/2014/main" id="{FA5C7D70-C257-451C-BB9F-929B50B1D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0" name="Oval 23">
              <a:extLst>
                <a:ext uri="{FF2B5EF4-FFF2-40B4-BE49-F238E27FC236}">
                  <a16:creationId xmlns:a16="http://schemas.microsoft.com/office/drawing/2014/main" id="{5C084A21-7761-42D4-915F-EF84A84D5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1" name="Freeform 24">
              <a:extLst>
                <a:ext uri="{FF2B5EF4-FFF2-40B4-BE49-F238E27FC236}">
                  <a16:creationId xmlns:a16="http://schemas.microsoft.com/office/drawing/2014/main" id="{2CE12F46-F799-430A-8AD6-3409745DB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Rectangle 25">
              <a:extLst>
                <a:ext uri="{FF2B5EF4-FFF2-40B4-BE49-F238E27FC236}">
                  <a16:creationId xmlns:a16="http://schemas.microsoft.com/office/drawing/2014/main" id="{A46AAE45-B6E0-4E86-BD4C-56D40CE48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3" name="Rectangle 26">
              <a:extLst>
                <a:ext uri="{FF2B5EF4-FFF2-40B4-BE49-F238E27FC236}">
                  <a16:creationId xmlns:a16="http://schemas.microsoft.com/office/drawing/2014/main" id="{2B6913C3-4B47-4D9B-A946-508EAA642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4" name="Rectangle 27">
              <a:extLst>
                <a:ext uri="{FF2B5EF4-FFF2-40B4-BE49-F238E27FC236}">
                  <a16:creationId xmlns:a16="http://schemas.microsoft.com/office/drawing/2014/main" id="{CDE36910-A632-4821-AE81-0FEC34BC4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5" name="Rectangle 28">
              <a:extLst>
                <a:ext uri="{FF2B5EF4-FFF2-40B4-BE49-F238E27FC236}">
                  <a16:creationId xmlns:a16="http://schemas.microsoft.com/office/drawing/2014/main" id="{E7286B21-FD80-4078-9377-242097A55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96" name="Group 21">
            <a:extLst>
              <a:ext uri="{FF2B5EF4-FFF2-40B4-BE49-F238E27FC236}">
                <a16:creationId xmlns:a16="http://schemas.microsoft.com/office/drawing/2014/main" id="{58477C47-1BB3-41C8-8B26-8F71B8834857}"/>
              </a:ext>
            </a:extLst>
          </p:cNvPr>
          <p:cNvGrpSpPr>
            <a:grpSpLocks/>
          </p:cNvGrpSpPr>
          <p:nvPr/>
        </p:nvGrpSpPr>
        <p:grpSpPr bwMode="auto">
          <a:xfrm>
            <a:off x="4998799" y="4523862"/>
            <a:ext cx="185738" cy="660400"/>
            <a:chOff x="5403" y="3457"/>
            <a:chExt cx="209" cy="755"/>
          </a:xfrm>
        </p:grpSpPr>
        <p:sp>
          <p:nvSpPr>
            <p:cNvPr id="197" name="Oval 22">
              <a:extLst>
                <a:ext uri="{FF2B5EF4-FFF2-40B4-BE49-F238E27FC236}">
                  <a16:creationId xmlns:a16="http://schemas.microsoft.com/office/drawing/2014/main" id="{67976063-A7E6-48FA-BD40-A50BE28AD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8" name="Oval 23">
              <a:extLst>
                <a:ext uri="{FF2B5EF4-FFF2-40B4-BE49-F238E27FC236}">
                  <a16:creationId xmlns:a16="http://schemas.microsoft.com/office/drawing/2014/main" id="{AAAE846F-76DB-4261-84DD-95631349E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6" name="Freeform 24">
              <a:extLst>
                <a:ext uri="{FF2B5EF4-FFF2-40B4-BE49-F238E27FC236}">
                  <a16:creationId xmlns:a16="http://schemas.microsoft.com/office/drawing/2014/main" id="{0ED10A6F-67EA-4D77-8257-26C399F44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Rectangle 25">
              <a:extLst>
                <a:ext uri="{FF2B5EF4-FFF2-40B4-BE49-F238E27FC236}">
                  <a16:creationId xmlns:a16="http://schemas.microsoft.com/office/drawing/2014/main" id="{F9DC4D09-62D2-4437-BA99-E3AB2D1C5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8" name="Rectangle 26">
              <a:extLst>
                <a:ext uri="{FF2B5EF4-FFF2-40B4-BE49-F238E27FC236}">
                  <a16:creationId xmlns:a16="http://schemas.microsoft.com/office/drawing/2014/main" id="{C1B002E6-5978-4C26-84FA-515CB4B6F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9" name="Rectangle 27">
              <a:extLst>
                <a:ext uri="{FF2B5EF4-FFF2-40B4-BE49-F238E27FC236}">
                  <a16:creationId xmlns:a16="http://schemas.microsoft.com/office/drawing/2014/main" id="{C1C91880-CB53-4305-9CFE-ECC46EE78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0" name="Rectangle 28">
              <a:extLst>
                <a:ext uri="{FF2B5EF4-FFF2-40B4-BE49-F238E27FC236}">
                  <a16:creationId xmlns:a16="http://schemas.microsoft.com/office/drawing/2014/main" id="{5D8412F2-9D88-4492-ABF5-BA2C2F3B9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39" name="Group 21">
            <a:extLst>
              <a:ext uri="{FF2B5EF4-FFF2-40B4-BE49-F238E27FC236}">
                <a16:creationId xmlns:a16="http://schemas.microsoft.com/office/drawing/2014/main" id="{7CEBEE50-D391-496A-9F90-38444F4AFBB0}"/>
              </a:ext>
            </a:extLst>
          </p:cNvPr>
          <p:cNvGrpSpPr>
            <a:grpSpLocks/>
          </p:cNvGrpSpPr>
          <p:nvPr/>
        </p:nvGrpSpPr>
        <p:grpSpPr bwMode="auto">
          <a:xfrm>
            <a:off x="6919120" y="5493930"/>
            <a:ext cx="185738" cy="660400"/>
            <a:chOff x="5403" y="3457"/>
            <a:chExt cx="209" cy="755"/>
          </a:xfrm>
        </p:grpSpPr>
        <p:sp>
          <p:nvSpPr>
            <p:cNvPr id="248" name="Oval 22">
              <a:extLst>
                <a:ext uri="{FF2B5EF4-FFF2-40B4-BE49-F238E27FC236}">
                  <a16:creationId xmlns:a16="http://schemas.microsoft.com/office/drawing/2014/main" id="{1FB0662A-7AD8-4C93-A092-7038A4957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9" name="Oval 23">
              <a:extLst>
                <a:ext uri="{FF2B5EF4-FFF2-40B4-BE49-F238E27FC236}">
                  <a16:creationId xmlns:a16="http://schemas.microsoft.com/office/drawing/2014/main" id="{5099259A-B563-40E9-B0D6-23003AD9D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0" name="Freeform 24">
              <a:extLst>
                <a:ext uri="{FF2B5EF4-FFF2-40B4-BE49-F238E27FC236}">
                  <a16:creationId xmlns:a16="http://schemas.microsoft.com/office/drawing/2014/main" id="{598F793C-9EC4-45C0-9C08-57EFBAE58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Rectangle 25">
              <a:extLst>
                <a:ext uri="{FF2B5EF4-FFF2-40B4-BE49-F238E27FC236}">
                  <a16:creationId xmlns:a16="http://schemas.microsoft.com/office/drawing/2014/main" id="{6A53F909-653F-429E-AF4D-C25BF6EBE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2" name="Rectangle 26">
              <a:extLst>
                <a:ext uri="{FF2B5EF4-FFF2-40B4-BE49-F238E27FC236}">
                  <a16:creationId xmlns:a16="http://schemas.microsoft.com/office/drawing/2014/main" id="{494F0479-0775-4964-B6CF-71B11EA41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3" name="Rectangle 27">
              <a:extLst>
                <a:ext uri="{FF2B5EF4-FFF2-40B4-BE49-F238E27FC236}">
                  <a16:creationId xmlns:a16="http://schemas.microsoft.com/office/drawing/2014/main" id="{907AE5D3-48C4-4E72-9ECB-DDB87979E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4" name="Rectangle 28">
              <a:extLst>
                <a:ext uri="{FF2B5EF4-FFF2-40B4-BE49-F238E27FC236}">
                  <a16:creationId xmlns:a16="http://schemas.microsoft.com/office/drawing/2014/main" id="{958C3800-7088-4A29-995A-3A18797AA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75" name="Group 21">
            <a:extLst>
              <a:ext uri="{FF2B5EF4-FFF2-40B4-BE49-F238E27FC236}">
                <a16:creationId xmlns:a16="http://schemas.microsoft.com/office/drawing/2014/main" id="{C4474B26-BEFA-4E31-B2D8-B0FE09827700}"/>
              </a:ext>
            </a:extLst>
          </p:cNvPr>
          <p:cNvGrpSpPr>
            <a:grpSpLocks/>
          </p:cNvGrpSpPr>
          <p:nvPr/>
        </p:nvGrpSpPr>
        <p:grpSpPr bwMode="auto">
          <a:xfrm>
            <a:off x="6897066" y="5855623"/>
            <a:ext cx="185738" cy="660400"/>
            <a:chOff x="5403" y="3457"/>
            <a:chExt cx="209" cy="755"/>
          </a:xfrm>
        </p:grpSpPr>
        <p:sp>
          <p:nvSpPr>
            <p:cNvPr id="287" name="Oval 22">
              <a:extLst>
                <a:ext uri="{FF2B5EF4-FFF2-40B4-BE49-F238E27FC236}">
                  <a16:creationId xmlns:a16="http://schemas.microsoft.com/office/drawing/2014/main" id="{B7EAC0AB-0B7E-4787-B99C-873F4E1F9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8" name="Oval 23">
              <a:extLst>
                <a:ext uri="{FF2B5EF4-FFF2-40B4-BE49-F238E27FC236}">
                  <a16:creationId xmlns:a16="http://schemas.microsoft.com/office/drawing/2014/main" id="{BBE6F8DE-58CA-471E-9332-FC781016A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9" name="Freeform 24">
              <a:extLst>
                <a:ext uri="{FF2B5EF4-FFF2-40B4-BE49-F238E27FC236}">
                  <a16:creationId xmlns:a16="http://schemas.microsoft.com/office/drawing/2014/main" id="{EA08B825-ADD3-48F9-AA2F-83C03F1AE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Rectangle 25">
              <a:extLst>
                <a:ext uri="{FF2B5EF4-FFF2-40B4-BE49-F238E27FC236}">
                  <a16:creationId xmlns:a16="http://schemas.microsoft.com/office/drawing/2014/main" id="{17A2DBDB-63FB-4CB7-8054-A281EA236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1" name="Rectangle 26">
              <a:extLst>
                <a:ext uri="{FF2B5EF4-FFF2-40B4-BE49-F238E27FC236}">
                  <a16:creationId xmlns:a16="http://schemas.microsoft.com/office/drawing/2014/main" id="{9BBB6D8A-DBAE-4C29-A7B8-348E06192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2" name="Rectangle 27">
              <a:extLst>
                <a:ext uri="{FF2B5EF4-FFF2-40B4-BE49-F238E27FC236}">
                  <a16:creationId xmlns:a16="http://schemas.microsoft.com/office/drawing/2014/main" id="{B61F9B88-38C5-466F-973D-303EBA9FB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3" name="Rectangle 28">
              <a:extLst>
                <a:ext uri="{FF2B5EF4-FFF2-40B4-BE49-F238E27FC236}">
                  <a16:creationId xmlns:a16="http://schemas.microsoft.com/office/drawing/2014/main" id="{48EBD8D1-B944-40B7-8260-04D64033E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94" name="Group 21">
            <a:extLst>
              <a:ext uri="{FF2B5EF4-FFF2-40B4-BE49-F238E27FC236}">
                <a16:creationId xmlns:a16="http://schemas.microsoft.com/office/drawing/2014/main" id="{15798F10-468C-4B89-9022-BBB94E544B7E}"/>
              </a:ext>
            </a:extLst>
          </p:cNvPr>
          <p:cNvGrpSpPr>
            <a:grpSpLocks/>
          </p:cNvGrpSpPr>
          <p:nvPr/>
        </p:nvGrpSpPr>
        <p:grpSpPr bwMode="auto">
          <a:xfrm>
            <a:off x="181276" y="5461129"/>
            <a:ext cx="185738" cy="660400"/>
            <a:chOff x="5403" y="3457"/>
            <a:chExt cx="209" cy="755"/>
          </a:xfrm>
        </p:grpSpPr>
        <p:sp>
          <p:nvSpPr>
            <p:cNvPr id="295" name="Oval 22">
              <a:extLst>
                <a:ext uri="{FF2B5EF4-FFF2-40B4-BE49-F238E27FC236}">
                  <a16:creationId xmlns:a16="http://schemas.microsoft.com/office/drawing/2014/main" id="{6BF7CE0D-15BA-4C5F-88B4-484C599E2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6" name="Oval 23">
              <a:extLst>
                <a:ext uri="{FF2B5EF4-FFF2-40B4-BE49-F238E27FC236}">
                  <a16:creationId xmlns:a16="http://schemas.microsoft.com/office/drawing/2014/main" id="{CD1EAE58-65E3-404D-A0E0-536A20D9A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7" name="Freeform 24">
              <a:extLst>
                <a:ext uri="{FF2B5EF4-FFF2-40B4-BE49-F238E27FC236}">
                  <a16:creationId xmlns:a16="http://schemas.microsoft.com/office/drawing/2014/main" id="{581326EB-C98E-4AD9-898C-155E87A38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Rectangle 25">
              <a:extLst>
                <a:ext uri="{FF2B5EF4-FFF2-40B4-BE49-F238E27FC236}">
                  <a16:creationId xmlns:a16="http://schemas.microsoft.com/office/drawing/2014/main" id="{61EC9AD9-8C23-4CC5-8F86-A63EE1466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9" name="Rectangle 26">
              <a:extLst>
                <a:ext uri="{FF2B5EF4-FFF2-40B4-BE49-F238E27FC236}">
                  <a16:creationId xmlns:a16="http://schemas.microsoft.com/office/drawing/2014/main" id="{47C0F724-2310-463A-ADDC-5E05B73DB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0" name="Rectangle 27">
              <a:extLst>
                <a:ext uri="{FF2B5EF4-FFF2-40B4-BE49-F238E27FC236}">
                  <a16:creationId xmlns:a16="http://schemas.microsoft.com/office/drawing/2014/main" id="{4C703118-4D16-4A0F-B495-166FE301B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1" name="Rectangle 28">
              <a:extLst>
                <a:ext uri="{FF2B5EF4-FFF2-40B4-BE49-F238E27FC236}">
                  <a16:creationId xmlns:a16="http://schemas.microsoft.com/office/drawing/2014/main" id="{65B1CB47-0920-4E5F-B06D-288AC326F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02" name="Group 21">
            <a:extLst>
              <a:ext uri="{FF2B5EF4-FFF2-40B4-BE49-F238E27FC236}">
                <a16:creationId xmlns:a16="http://schemas.microsoft.com/office/drawing/2014/main" id="{1738C758-14DE-4C9D-A5B9-8741F01BA84F}"/>
              </a:ext>
            </a:extLst>
          </p:cNvPr>
          <p:cNvGrpSpPr>
            <a:grpSpLocks/>
          </p:cNvGrpSpPr>
          <p:nvPr/>
        </p:nvGrpSpPr>
        <p:grpSpPr bwMode="auto">
          <a:xfrm>
            <a:off x="170611" y="5756047"/>
            <a:ext cx="185738" cy="660400"/>
            <a:chOff x="5403" y="3457"/>
            <a:chExt cx="209" cy="755"/>
          </a:xfrm>
        </p:grpSpPr>
        <p:sp>
          <p:nvSpPr>
            <p:cNvPr id="303" name="Oval 22">
              <a:extLst>
                <a:ext uri="{FF2B5EF4-FFF2-40B4-BE49-F238E27FC236}">
                  <a16:creationId xmlns:a16="http://schemas.microsoft.com/office/drawing/2014/main" id="{7B3F48A7-DB03-4EF3-B987-0366CDFD9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4" name="Oval 23">
              <a:extLst>
                <a:ext uri="{FF2B5EF4-FFF2-40B4-BE49-F238E27FC236}">
                  <a16:creationId xmlns:a16="http://schemas.microsoft.com/office/drawing/2014/main" id="{2136985A-8EA0-434F-8BC3-DB210B218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5" name="Freeform 24">
              <a:extLst>
                <a:ext uri="{FF2B5EF4-FFF2-40B4-BE49-F238E27FC236}">
                  <a16:creationId xmlns:a16="http://schemas.microsoft.com/office/drawing/2014/main" id="{CE7DA5B4-C035-4A58-A646-95D279B60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Rectangle 25">
              <a:extLst>
                <a:ext uri="{FF2B5EF4-FFF2-40B4-BE49-F238E27FC236}">
                  <a16:creationId xmlns:a16="http://schemas.microsoft.com/office/drawing/2014/main" id="{F28D1AF0-F841-4E6D-8252-E40F16136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7" name="Rectangle 26">
              <a:extLst>
                <a:ext uri="{FF2B5EF4-FFF2-40B4-BE49-F238E27FC236}">
                  <a16:creationId xmlns:a16="http://schemas.microsoft.com/office/drawing/2014/main" id="{7A39A265-E08B-4072-8F43-335E879EF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8" name="Rectangle 27">
              <a:extLst>
                <a:ext uri="{FF2B5EF4-FFF2-40B4-BE49-F238E27FC236}">
                  <a16:creationId xmlns:a16="http://schemas.microsoft.com/office/drawing/2014/main" id="{CFE7FC5F-E462-48C3-A1EB-B8039DE32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9" name="Rectangle 28">
              <a:extLst>
                <a:ext uri="{FF2B5EF4-FFF2-40B4-BE49-F238E27FC236}">
                  <a16:creationId xmlns:a16="http://schemas.microsoft.com/office/drawing/2014/main" id="{74C11D53-F020-404A-94B5-0A04A9CA8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310" name="Frame 309">
            <a:extLst>
              <a:ext uri="{FF2B5EF4-FFF2-40B4-BE49-F238E27FC236}">
                <a16:creationId xmlns:a16="http://schemas.microsoft.com/office/drawing/2014/main" id="{7007E204-50F0-4CE6-8A7A-E93ACB7537FF}"/>
              </a:ext>
            </a:extLst>
          </p:cNvPr>
          <p:cNvSpPr/>
          <p:nvPr/>
        </p:nvSpPr>
        <p:spPr>
          <a:xfrm>
            <a:off x="3122288" y="6353832"/>
            <a:ext cx="685800" cy="609600"/>
          </a:xfrm>
          <a:prstGeom prst="frame">
            <a:avLst>
              <a:gd name="adj1" fmla="val 277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1" name="Frame 310">
            <a:extLst>
              <a:ext uri="{FF2B5EF4-FFF2-40B4-BE49-F238E27FC236}">
                <a16:creationId xmlns:a16="http://schemas.microsoft.com/office/drawing/2014/main" id="{1ECAD2CE-527A-4ECF-9C3B-B49C3102A8C5}"/>
              </a:ext>
            </a:extLst>
          </p:cNvPr>
          <p:cNvSpPr/>
          <p:nvPr/>
        </p:nvSpPr>
        <p:spPr>
          <a:xfrm>
            <a:off x="1577909" y="7561053"/>
            <a:ext cx="685800" cy="609600"/>
          </a:xfrm>
          <a:prstGeom prst="frame">
            <a:avLst>
              <a:gd name="adj1" fmla="val 2778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2" name="Frame 311">
            <a:extLst>
              <a:ext uri="{FF2B5EF4-FFF2-40B4-BE49-F238E27FC236}">
                <a16:creationId xmlns:a16="http://schemas.microsoft.com/office/drawing/2014/main" id="{947B2E3D-54E6-4DE1-8A26-D6565C36238E}"/>
              </a:ext>
            </a:extLst>
          </p:cNvPr>
          <p:cNvSpPr/>
          <p:nvPr/>
        </p:nvSpPr>
        <p:spPr>
          <a:xfrm>
            <a:off x="4841637" y="7582427"/>
            <a:ext cx="685800" cy="609600"/>
          </a:xfrm>
          <a:prstGeom prst="frame">
            <a:avLst>
              <a:gd name="adj1" fmla="val 277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3" name="Frame 312">
            <a:extLst>
              <a:ext uri="{FF2B5EF4-FFF2-40B4-BE49-F238E27FC236}">
                <a16:creationId xmlns:a16="http://schemas.microsoft.com/office/drawing/2014/main" id="{3E24D519-F476-43A5-8927-489E3AE417D6}"/>
              </a:ext>
            </a:extLst>
          </p:cNvPr>
          <p:cNvSpPr/>
          <p:nvPr/>
        </p:nvSpPr>
        <p:spPr>
          <a:xfrm>
            <a:off x="3183489" y="8905144"/>
            <a:ext cx="685800" cy="609600"/>
          </a:xfrm>
          <a:prstGeom prst="frame">
            <a:avLst>
              <a:gd name="adj1" fmla="val 2778"/>
            </a:avLst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4" name="Frame 313">
            <a:extLst>
              <a:ext uri="{FF2B5EF4-FFF2-40B4-BE49-F238E27FC236}">
                <a16:creationId xmlns:a16="http://schemas.microsoft.com/office/drawing/2014/main" id="{448F1F33-B18C-47C3-87FD-DDFDFCFD6DA2}"/>
              </a:ext>
            </a:extLst>
          </p:cNvPr>
          <p:cNvSpPr/>
          <p:nvPr/>
        </p:nvSpPr>
        <p:spPr>
          <a:xfrm>
            <a:off x="3170154" y="8219344"/>
            <a:ext cx="685800" cy="609600"/>
          </a:xfrm>
          <a:prstGeom prst="frame">
            <a:avLst>
              <a:gd name="adj1" fmla="val 2778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5" name="Group 21">
            <a:extLst>
              <a:ext uri="{FF2B5EF4-FFF2-40B4-BE49-F238E27FC236}">
                <a16:creationId xmlns:a16="http://schemas.microsoft.com/office/drawing/2014/main" id="{7BE4830A-CB85-4CA4-AA5A-8E527F9DB7B5}"/>
              </a:ext>
            </a:extLst>
          </p:cNvPr>
          <p:cNvGrpSpPr>
            <a:grpSpLocks/>
          </p:cNvGrpSpPr>
          <p:nvPr/>
        </p:nvGrpSpPr>
        <p:grpSpPr bwMode="auto">
          <a:xfrm>
            <a:off x="4491218" y="3994878"/>
            <a:ext cx="185738" cy="660400"/>
            <a:chOff x="5403" y="3457"/>
            <a:chExt cx="209" cy="755"/>
          </a:xfrm>
          <a:solidFill>
            <a:srgbClr val="FFFF00"/>
          </a:solidFill>
        </p:grpSpPr>
        <p:sp>
          <p:nvSpPr>
            <p:cNvPr id="316" name="Oval 22">
              <a:extLst>
                <a:ext uri="{FF2B5EF4-FFF2-40B4-BE49-F238E27FC236}">
                  <a16:creationId xmlns:a16="http://schemas.microsoft.com/office/drawing/2014/main" id="{918C7018-DE45-4F63-B13E-52B08FF7B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" name="Oval 23">
              <a:extLst>
                <a:ext uri="{FF2B5EF4-FFF2-40B4-BE49-F238E27FC236}">
                  <a16:creationId xmlns:a16="http://schemas.microsoft.com/office/drawing/2014/main" id="{E6792C9A-ACC5-44DB-A3B5-1BE6FF7ED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8" name="Freeform 24">
              <a:extLst>
                <a:ext uri="{FF2B5EF4-FFF2-40B4-BE49-F238E27FC236}">
                  <a16:creationId xmlns:a16="http://schemas.microsoft.com/office/drawing/2014/main" id="{AAF04CBB-FA20-4600-9CCE-AFDBCBA9C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Rectangle 25">
              <a:extLst>
                <a:ext uri="{FF2B5EF4-FFF2-40B4-BE49-F238E27FC236}">
                  <a16:creationId xmlns:a16="http://schemas.microsoft.com/office/drawing/2014/main" id="{B111AFB6-6D65-4B60-8CC4-D11E6B39A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20" name="Rectangle 26">
              <a:extLst>
                <a:ext uri="{FF2B5EF4-FFF2-40B4-BE49-F238E27FC236}">
                  <a16:creationId xmlns:a16="http://schemas.microsoft.com/office/drawing/2014/main" id="{1FA320AF-6166-4EF9-8A50-D42E3A840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21" name="Rectangle 27">
              <a:extLst>
                <a:ext uri="{FF2B5EF4-FFF2-40B4-BE49-F238E27FC236}">
                  <a16:creationId xmlns:a16="http://schemas.microsoft.com/office/drawing/2014/main" id="{1CD93ECE-3070-486E-AD10-B9237045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22" name="Rectangle 28">
              <a:extLst>
                <a:ext uri="{FF2B5EF4-FFF2-40B4-BE49-F238E27FC236}">
                  <a16:creationId xmlns:a16="http://schemas.microsoft.com/office/drawing/2014/main" id="{A00891C4-54E4-462D-9826-E2DADF304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7BAE9D84-291F-4952-876A-904010D713B5}"/>
              </a:ext>
            </a:extLst>
          </p:cNvPr>
          <p:cNvGrpSpPr/>
          <p:nvPr/>
        </p:nvGrpSpPr>
        <p:grpSpPr>
          <a:xfrm>
            <a:off x="3128298" y="3589000"/>
            <a:ext cx="1151462" cy="1236133"/>
            <a:chOff x="3060961" y="3567195"/>
            <a:chExt cx="1151462" cy="1236133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6B88F54B-3FCF-42C7-82C9-79F23DB61CFF}"/>
                </a:ext>
              </a:extLst>
            </p:cNvPr>
            <p:cNvSpPr/>
            <p:nvPr/>
          </p:nvSpPr>
          <p:spPr>
            <a:xfrm>
              <a:off x="3480062" y="3567195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8FC1348-D8C8-45E1-B4E9-230E47D501B9}"/>
                </a:ext>
              </a:extLst>
            </p:cNvPr>
            <p:cNvSpPr/>
            <p:nvPr/>
          </p:nvSpPr>
          <p:spPr>
            <a:xfrm>
              <a:off x="3060961" y="3948195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21FD8F2-7DC6-4BEA-9BB0-07F52046785B}"/>
                </a:ext>
              </a:extLst>
            </p:cNvPr>
            <p:cNvSpPr/>
            <p:nvPr/>
          </p:nvSpPr>
          <p:spPr>
            <a:xfrm>
              <a:off x="3907623" y="3948195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1B8D037-2255-48EF-8244-2CAB85F6BDCB}"/>
                </a:ext>
              </a:extLst>
            </p:cNvPr>
            <p:cNvSpPr/>
            <p:nvPr/>
          </p:nvSpPr>
          <p:spPr>
            <a:xfrm>
              <a:off x="3213361" y="4498528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30F99646-0439-48AE-8728-0001194AFE11}"/>
                </a:ext>
              </a:extLst>
            </p:cNvPr>
            <p:cNvSpPr/>
            <p:nvPr/>
          </p:nvSpPr>
          <p:spPr>
            <a:xfrm>
              <a:off x="3755223" y="4498528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AE0EBFD-3F12-4BE0-A5E8-9BB28DA18C3A}"/>
                </a:ext>
              </a:extLst>
            </p:cNvPr>
            <p:cNvCxnSpPr>
              <a:cxnSpLocks/>
              <a:endCxn id="130" idx="1"/>
            </p:cNvCxnSpPr>
            <p:nvPr/>
          </p:nvCxnSpPr>
          <p:spPr>
            <a:xfrm>
              <a:off x="3631660" y="4233730"/>
              <a:ext cx="168200" cy="3094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EBF2CA9C-9E00-4C60-8E46-A431D6EC2588}"/>
                </a:ext>
              </a:extLst>
            </p:cNvPr>
            <p:cNvCxnSpPr>
              <a:cxnSpLocks/>
              <a:endCxn id="129" idx="7"/>
            </p:cNvCxnSpPr>
            <p:nvPr/>
          </p:nvCxnSpPr>
          <p:spPr>
            <a:xfrm flipH="1">
              <a:off x="3473524" y="4233091"/>
              <a:ext cx="161393" cy="3100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A23AA3F6-CF92-495C-8246-7AD2CC03BF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55851" y="4156891"/>
              <a:ext cx="282616" cy="8339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2701CAE6-88B3-42E7-BCE9-960A81005C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8467" y="4138222"/>
              <a:ext cx="272547" cy="9486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9E144EC0-E276-4DDC-89E7-4B2F47A672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1661" y="3873424"/>
              <a:ext cx="6806" cy="35966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8" name="Group 51">
            <a:extLst>
              <a:ext uri="{FF2B5EF4-FFF2-40B4-BE49-F238E27FC236}">
                <a16:creationId xmlns:a16="http://schemas.microsoft.com/office/drawing/2014/main" id="{AFDC3B33-0E6A-4B06-9CA9-B6D2C5126683}"/>
              </a:ext>
            </a:extLst>
          </p:cNvPr>
          <p:cNvGrpSpPr>
            <a:grpSpLocks/>
          </p:cNvGrpSpPr>
          <p:nvPr/>
        </p:nvGrpSpPr>
        <p:grpSpPr bwMode="auto">
          <a:xfrm>
            <a:off x="504494" y="3720349"/>
            <a:ext cx="141288" cy="460375"/>
            <a:chOff x="5403" y="3457"/>
            <a:chExt cx="209" cy="755"/>
          </a:xfrm>
          <a:solidFill>
            <a:schemeClr val="bg1"/>
          </a:solidFill>
        </p:grpSpPr>
        <p:sp>
          <p:nvSpPr>
            <p:cNvPr id="199" name="Oval 52">
              <a:extLst>
                <a:ext uri="{FF2B5EF4-FFF2-40B4-BE49-F238E27FC236}">
                  <a16:creationId xmlns:a16="http://schemas.microsoft.com/office/drawing/2014/main" id="{6CA32A55-E4E0-498C-8A3C-503F0DFC1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0" name="Oval 53">
              <a:extLst>
                <a:ext uri="{FF2B5EF4-FFF2-40B4-BE49-F238E27FC236}">
                  <a16:creationId xmlns:a16="http://schemas.microsoft.com/office/drawing/2014/main" id="{B8EB5A8C-2DB0-4A86-9416-7018C5316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1" name="Freeform 54">
              <a:extLst>
                <a:ext uri="{FF2B5EF4-FFF2-40B4-BE49-F238E27FC236}">
                  <a16:creationId xmlns:a16="http://schemas.microsoft.com/office/drawing/2014/main" id="{A41D231B-6777-489A-ACAF-27EE3166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Rectangle 55">
              <a:extLst>
                <a:ext uri="{FF2B5EF4-FFF2-40B4-BE49-F238E27FC236}">
                  <a16:creationId xmlns:a16="http://schemas.microsoft.com/office/drawing/2014/main" id="{29A34762-66C9-4597-8AAD-DEFF0CD04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3" name="Rectangle 56">
              <a:extLst>
                <a:ext uri="{FF2B5EF4-FFF2-40B4-BE49-F238E27FC236}">
                  <a16:creationId xmlns:a16="http://schemas.microsoft.com/office/drawing/2014/main" id="{BD6FE0E0-2B91-4F56-8C08-D5D64D5CA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4" name="Rectangle 57">
              <a:extLst>
                <a:ext uri="{FF2B5EF4-FFF2-40B4-BE49-F238E27FC236}">
                  <a16:creationId xmlns:a16="http://schemas.microsoft.com/office/drawing/2014/main" id="{BA27D4A5-DE34-4569-80D8-BC14125C6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5" name="Rectangle 58">
              <a:extLst>
                <a:ext uri="{FF2B5EF4-FFF2-40B4-BE49-F238E27FC236}">
                  <a16:creationId xmlns:a16="http://schemas.microsoft.com/office/drawing/2014/main" id="{90D08108-2640-4BD8-AE72-ADDC27A3B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24" name="Group 51">
            <a:extLst>
              <a:ext uri="{FF2B5EF4-FFF2-40B4-BE49-F238E27FC236}">
                <a16:creationId xmlns:a16="http://schemas.microsoft.com/office/drawing/2014/main" id="{30774D70-574B-4E19-9DA2-7FE14D22BF62}"/>
              </a:ext>
            </a:extLst>
          </p:cNvPr>
          <p:cNvGrpSpPr>
            <a:grpSpLocks/>
          </p:cNvGrpSpPr>
          <p:nvPr/>
        </p:nvGrpSpPr>
        <p:grpSpPr bwMode="auto">
          <a:xfrm>
            <a:off x="7038481" y="3662025"/>
            <a:ext cx="141288" cy="460375"/>
            <a:chOff x="5403" y="3457"/>
            <a:chExt cx="209" cy="755"/>
          </a:xfrm>
          <a:solidFill>
            <a:srgbClr val="FF0000"/>
          </a:solidFill>
        </p:grpSpPr>
        <p:sp>
          <p:nvSpPr>
            <p:cNvPr id="225" name="Oval 52">
              <a:extLst>
                <a:ext uri="{FF2B5EF4-FFF2-40B4-BE49-F238E27FC236}">
                  <a16:creationId xmlns:a16="http://schemas.microsoft.com/office/drawing/2014/main" id="{BB877275-CA9E-48EF-83F2-A9361F299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6" name="Oval 53">
              <a:extLst>
                <a:ext uri="{FF2B5EF4-FFF2-40B4-BE49-F238E27FC236}">
                  <a16:creationId xmlns:a16="http://schemas.microsoft.com/office/drawing/2014/main" id="{AFD1C9A9-F80A-4AF2-8999-F37F0F06A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7" name="Freeform 54">
              <a:extLst>
                <a:ext uri="{FF2B5EF4-FFF2-40B4-BE49-F238E27FC236}">
                  <a16:creationId xmlns:a16="http://schemas.microsoft.com/office/drawing/2014/main" id="{12FA364D-FDEE-4B5E-8F3B-1BC469160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Rectangle 55">
              <a:extLst>
                <a:ext uri="{FF2B5EF4-FFF2-40B4-BE49-F238E27FC236}">
                  <a16:creationId xmlns:a16="http://schemas.microsoft.com/office/drawing/2014/main" id="{FF1143DE-8E20-4F26-9C14-B1360ADD0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2" name="Rectangle 56">
              <a:extLst>
                <a:ext uri="{FF2B5EF4-FFF2-40B4-BE49-F238E27FC236}">
                  <a16:creationId xmlns:a16="http://schemas.microsoft.com/office/drawing/2014/main" id="{82A2AD7A-F36F-4858-8CAE-E05647DED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3" name="Rectangle 57">
              <a:extLst>
                <a:ext uri="{FF2B5EF4-FFF2-40B4-BE49-F238E27FC236}">
                  <a16:creationId xmlns:a16="http://schemas.microsoft.com/office/drawing/2014/main" id="{EAC4586B-DEDD-4B57-964F-2C3339589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4" name="Rectangle 58">
              <a:extLst>
                <a:ext uri="{FF2B5EF4-FFF2-40B4-BE49-F238E27FC236}">
                  <a16:creationId xmlns:a16="http://schemas.microsoft.com/office/drawing/2014/main" id="{21B526D1-A5FC-40B7-BB22-324106A29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</TotalTime>
  <Words>122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170</cp:revision>
  <cp:lastPrinted>2020-09-26T14:25:46Z</cp:lastPrinted>
  <dcterms:created xsi:type="dcterms:W3CDTF">2002-08-21T12:11:08Z</dcterms:created>
  <dcterms:modified xsi:type="dcterms:W3CDTF">2020-09-27T05:19:15Z</dcterms:modified>
  <cp:category>Shooting</cp:category>
</cp:coreProperties>
</file>