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94532"/>
              </p:ext>
            </p:extLst>
          </p:nvPr>
        </p:nvGraphicFramePr>
        <p:xfrm>
          <a:off x="177800" y="165100"/>
          <a:ext cx="6997700" cy="29336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Charity Classic</a:t>
                      </a:r>
                      <a:b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  <a:b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Because It’s Shelton</a:t>
                      </a:r>
                      <a:b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Designer: Chris Shelton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behind either barrel with hands on top of head. Gun UNLOADED on barrel with first magazine to be used also on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behind either barrel with hands on top of head. Gun UNLOADED on barrel with first magazine to be used also on barrel.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26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utoShape 28">
            <a:extLst>
              <a:ext uri="{FF2B5EF4-FFF2-40B4-BE49-F238E27FC236}">
                <a16:creationId xmlns:a16="http://schemas.microsoft.com/office/drawing/2014/main" id="{E483807D-5B0F-4252-BF1E-259AE6DC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8001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" name="AutoShape 28">
            <a:extLst>
              <a:ext uri="{FF2B5EF4-FFF2-40B4-BE49-F238E27FC236}">
                <a16:creationId xmlns:a16="http://schemas.microsoft.com/office/drawing/2014/main" id="{95426969-50BB-47C4-886C-48CC40A4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8001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" name="AutoShape 28">
            <a:extLst>
              <a:ext uri="{FF2B5EF4-FFF2-40B4-BE49-F238E27FC236}">
                <a16:creationId xmlns:a16="http://schemas.microsoft.com/office/drawing/2014/main" id="{DB1F6BFB-86D9-4084-995A-6996F9AC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94" y="5574132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" name="AutoShape 28">
            <a:extLst>
              <a:ext uri="{FF2B5EF4-FFF2-40B4-BE49-F238E27FC236}">
                <a16:creationId xmlns:a16="http://schemas.microsoft.com/office/drawing/2014/main" id="{E003C85A-97AF-458E-B80A-FDE7D8FF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847" y="606276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4" name="Group 170">
            <a:extLst>
              <a:ext uri="{FF2B5EF4-FFF2-40B4-BE49-F238E27FC236}">
                <a16:creationId xmlns:a16="http://schemas.microsoft.com/office/drawing/2014/main" id="{75A80D06-4621-41DB-B387-5E3F7C78609C}"/>
              </a:ext>
            </a:extLst>
          </p:cNvPr>
          <p:cNvGrpSpPr>
            <a:grpSpLocks/>
          </p:cNvGrpSpPr>
          <p:nvPr/>
        </p:nvGrpSpPr>
        <p:grpSpPr bwMode="auto">
          <a:xfrm>
            <a:off x="1369060" y="4537761"/>
            <a:ext cx="288925" cy="787400"/>
            <a:chOff x="1008" y="2592"/>
            <a:chExt cx="182" cy="496"/>
          </a:xfrm>
        </p:grpSpPr>
        <p:sp>
          <p:nvSpPr>
            <p:cNvPr id="95" name="Line 171">
              <a:extLst>
                <a:ext uri="{FF2B5EF4-FFF2-40B4-BE49-F238E27FC236}">
                  <a16:creationId xmlns:a16="http://schemas.microsoft.com/office/drawing/2014/main" id="{4B977703-F6EA-49B6-AA6B-90DDA78FD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2">
              <a:extLst>
                <a:ext uri="{FF2B5EF4-FFF2-40B4-BE49-F238E27FC236}">
                  <a16:creationId xmlns:a16="http://schemas.microsoft.com/office/drawing/2014/main" id="{378CB10F-9BED-4301-B0A0-A0BFFDDE8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173">
              <a:extLst>
                <a:ext uri="{FF2B5EF4-FFF2-40B4-BE49-F238E27FC236}">
                  <a16:creationId xmlns:a16="http://schemas.microsoft.com/office/drawing/2014/main" id="{DA332B01-9627-4253-8A0A-33237FECC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8" name="Freeform 174">
                <a:extLst>
                  <a:ext uri="{FF2B5EF4-FFF2-40B4-BE49-F238E27FC236}">
                    <a16:creationId xmlns:a16="http://schemas.microsoft.com/office/drawing/2014/main" id="{CA3C8DE7-82AD-4DB5-9FD5-45CAEBB03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75">
                <a:extLst>
                  <a:ext uri="{FF2B5EF4-FFF2-40B4-BE49-F238E27FC236}">
                    <a16:creationId xmlns:a16="http://schemas.microsoft.com/office/drawing/2014/main" id="{7D1FCF38-4E19-4800-9ABE-8B9845960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CB0A2524-F734-47DD-92AC-58F10D0297C9}"/>
              </a:ext>
            </a:extLst>
          </p:cNvPr>
          <p:cNvGrpSpPr>
            <a:grpSpLocks/>
          </p:cNvGrpSpPr>
          <p:nvPr/>
        </p:nvGrpSpPr>
        <p:grpSpPr bwMode="auto">
          <a:xfrm>
            <a:off x="1369059" y="4729848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C5A63D91-F918-4ADD-92AC-23AB431D0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B9454BEF-2F43-4CBD-8A5A-B59DE73FB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CEF1AAB4-4015-431D-B91D-6E7BC3BBC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80C089C9-61A0-44B7-B4AC-4A13215F99CA}"/>
              </a:ext>
            </a:extLst>
          </p:cNvPr>
          <p:cNvSpPr/>
          <p:nvPr/>
        </p:nvSpPr>
        <p:spPr>
          <a:xfrm>
            <a:off x="1733550" y="4823561"/>
            <a:ext cx="685800" cy="6187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1A3A23-678F-41A5-B9C6-0A15BDA10C9C}"/>
              </a:ext>
            </a:extLst>
          </p:cNvPr>
          <p:cNvCxnSpPr>
            <a:endCxn id="91" idx="1"/>
          </p:cNvCxnSpPr>
          <p:nvPr/>
        </p:nvCxnSpPr>
        <p:spPr>
          <a:xfrm>
            <a:off x="2076450" y="5533275"/>
            <a:ext cx="0" cy="24677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70">
            <a:extLst>
              <a:ext uri="{FF2B5EF4-FFF2-40B4-BE49-F238E27FC236}">
                <a16:creationId xmlns:a16="http://schemas.microsoft.com/office/drawing/2014/main" id="{75512E36-7956-4299-B82C-B4E27D70C58E}"/>
              </a:ext>
            </a:extLst>
          </p:cNvPr>
          <p:cNvGrpSpPr>
            <a:grpSpLocks/>
          </p:cNvGrpSpPr>
          <p:nvPr/>
        </p:nvGrpSpPr>
        <p:grpSpPr bwMode="auto">
          <a:xfrm>
            <a:off x="870901" y="4565592"/>
            <a:ext cx="288925" cy="787400"/>
            <a:chOff x="1008" y="2592"/>
            <a:chExt cx="182" cy="496"/>
          </a:xfrm>
        </p:grpSpPr>
        <p:sp>
          <p:nvSpPr>
            <p:cNvPr id="107" name="Line 171">
              <a:extLst>
                <a:ext uri="{FF2B5EF4-FFF2-40B4-BE49-F238E27FC236}">
                  <a16:creationId xmlns:a16="http://schemas.microsoft.com/office/drawing/2014/main" id="{3D2E70C7-E116-43ED-BE9D-4861C3010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72">
              <a:extLst>
                <a:ext uri="{FF2B5EF4-FFF2-40B4-BE49-F238E27FC236}">
                  <a16:creationId xmlns:a16="http://schemas.microsoft.com/office/drawing/2014/main" id="{669B6273-3F6D-400C-8F12-8EB22612B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73">
              <a:extLst>
                <a:ext uri="{FF2B5EF4-FFF2-40B4-BE49-F238E27FC236}">
                  <a16:creationId xmlns:a16="http://schemas.microsoft.com/office/drawing/2014/main" id="{A3404FB1-8BA3-4F90-850A-D0A1D2A51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1" name="Freeform 174">
                <a:extLst>
                  <a:ext uri="{FF2B5EF4-FFF2-40B4-BE49-F238E27FC236}">
                    <a16:creationId xmlns:a16="http://schemas.microsoft.com/office/drawing/2014/main" id="{F68D561E-084D-43F1-B4FB-8303FBEAC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5">
                <a:extLst>
                  <a:ext uri="{FF2B5EF4-FFF2-40B4-BE49-F238E27FC236}">
                    <a16:creationId xmlns:a16="http://schemas.microsoft.com/office/drawing/2014/main" id="{4515EB59-73B7-45C5-8978-77BD55B34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FAFA9778-92C1-460A-A955-8929315DB34F}"/>
              </a:ext>
            </a:extLst>
          </p:cNvPr>
          <p:cNvGrpSpPr>
            <a:grpSpLocks/>
          </p:cNvGrpSpPr>
          <p:nvPr/>
        </p:nvGrpSpPr>
        <p:grpSpPr bwMode="auto">
          <a:xfrm>
            <a:off x="872488" y="4742699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5F79C9C9-6D14-451C-B86F-3C72437EC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0BDA12EF-1452-40C2-8F2F-7C6524F2B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7DBB16E5-FA27-4C79-866D-7BFD8335E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3E87ADA-A6D2-4C29-9A19-B41BE2E6FE3B}"/>
              </a:ext>
            </a:extLst>
          </p:cNvPr>
          <p:cNvCxnSpPr/>
          <p:nvPr/>
        </p:nvCxnSpPr>
        <p:spPr>
          <a:xfrm>
            <a:off x="4124325" y="5551323"/>
            <a:ext cx="0" cy="2449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C85C98-0FC7-47BF-8690-20C749B5A226}"/>
              </a:ext>
            </a:extLst>
          </p:cNvPr>
          <p:cNvCxnSpPr/>
          <p:nvPr/>
        </p:nvCxnSpPr>
        <p:spPr>
          <a:xfrm>
            <a:off x="492125" y="6631088"/>
            <a:ext cx="1422400" cy="537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C6AB060-D6F9-48A5-8814-7647FCC07B6B}"/>
              </a:ext>
            </a:extLst>
          </p:cNvPr>
          <p:cNvCxnSpPr/>
          <p:nvPr/>
        </p:nvCxnSpPr>
        <p:spPr>
          <a:xfrm>
            <a:off x="2238375" y="6694805"/>
            <a:ext cx="1752600" cy="321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34006E-44A1-47D6-8FA9-85B9AF2BEBF1}"/>
              </a:ext>
            </a:extLst>
          </p:cNvPr>
          <p:cNvCxnSpPr/>
          <p:nvPr/>
        </p:nvCxnSpPr>
        <p:spPr>
          <a:xfrm>
            <a:off x="4286250" y="6726923"/>
            <a:ext cx="12763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292">
            <a:extLst>
              <a:ext uri="{FF2B5EF4-FFF2-40B4-BE49-F238E27FC236}">
                <a16:creationId xmlns:a16="http://schemas.microsoft.com/office/drawing/2014/main" id="{B547CDC3-4A39-4D22-B96E-D71F992054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10764" y="4094104"/>
            <a:ext cx="222250" cy="858838"/>
            <a:chOff x="384" y="816"/>
            <a:chExt cx="140" cy="541"/>
          </a:xfrm>
        </p:grpSpPr>
        <p:sp>
          <p:nvSpPr>
            <p:cNvPr id="122" name="Line 293">
              <a:extLst>
                <a:ext uri="{FF2B5EF4-FFF2-40B4-BE49-F238E27FC236}">
                  <a16:creationId xmlns:a16="http://schemas.microsoft.com/office/drawing/2014/main" id="{D816243C-E8A1-4FF4-8DA0-272564299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>
              <a:extLst>
                <a:ext uri="{FF2B5EF4-FFF2-40B4-BE49-F238E27FC236}">
                  <a16:creationId xmlns:a16="http://schemas.microsoft.com/office/drawing/2014/main" id="{B4752320-90A8-4CEC-9B0D-178077868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>
              <a:extLst>
                <a:ext uri="{FF2B5EF4-FFF2-40B4-BE49-F238E27FC236}">
                  <a16:creationId xmlns:a16="http://schemas.microsoft.com/office/drawing/2014/main" id="{7513B11D-A6D8-4CA8-93C7-56E4D3C67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213E215F-2A4C-43E2-9F23-95A381633971}"/>
              </a:ext>
            </a:extLst>
          </p:cNvPr>
          <p:cNvGrpSpPr>
            <a:grpSpLocks/>
          </p:cNvGrpSpPr>
          <p:nvPr/>
        </p:nvGrpSpPr>
        <p:grpSpPr bwMode="auto">
          <a:xfrm>
            <a:off x="3200755" y="4760747"/>
            <a:ext cx="287338" cy="790575"/>
            <a:chOff x="528" y="240"/>
            <a:chExt cx="181" cy="498"/>
          </a:xfrm>
        </p:grpSpPr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4DDCF160-73F0-4650-8A2C-8BD6E75E1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>
              <a:extLst>
                <a:ext uri="{FF2B5EF4-FFF2-40B4-BE49-F238E27FC236}">
                  <a16:creationId xmlns:a16="http://schemas.microsoft.com/office/drawing/2014/main" id="{693500D0-3217-40D6-8F39-302343F3E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E22297BD-0D4C-4CBA-A09F-A1003F8CD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">
            <a:extLst>
              <a:ext uri="{FF2B5EF4-FFF2-40B4-BE49-F238E27FC236}">
                <a16:creationId xmlns:a16="http://schemas.microsoft.com/office/drawing/2014/main" id="{B4DC62DE-EE27-4B9F-87E1-6261DBEDC0E0}"/>
              </a:ext>
            </a:extLst>
          </p:cNvPr>
          <p:cNvGrpSpPr>
            <a:grpSpLocks/>
          </p:cNvGrpSpPr>
          <p:nvPr/>
        </p:nvGrpSpPr>
        <p:grpSpPr bwMode="auto">
          <a:xfrm>
            <a:off x="2772843" y="4497329"/>
            <a:ext cx="287338" cy="790575"/>
            <a:chOff x="528" y="240"/>
            <a:chExt cx="181" cy="498"/>
          </a:xfrm>
        </p:grpSpPr>
        <p:sp>
          <p:nvSpPr>
            <p:cNvPr id="130" name="Line 30">
              <a:extLst>
                <a:ext uri="{FF2B5EF4-FFF2-40B4-BE49-F238E27FC236}">
                  <a16:creationId xmlns:a16="http://schemas.microsoft.com/office/drawing/2014/main" id="{B9292333-8941-4BD2-BD96-9ADF3E1DA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>
              <a:extLst>
                <a:ext uri="{FF2B5EF4-FFF2-40B4-BE49-F238E27FC236}">
                  <a16:creationId xmlns:a16="http://schemas.microsoft.com/office/drawing/2014/main" id="{5079C4E3-70F2-4184-BB54-1665F34B7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22EB0FC9-21F3-41EB-BB5D-CD673015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13">
            <a:extLst>
              <a:ext uri="{FF2B5EF4-FFF2-40B4-BE49-F238E27FC236}">
                <a16:creationId xmlns:a16="http://schemas.microsoft.com/office/drawing/2014/main" id="{1331E1E1-5224-4126-9807-36EF61C385F3}"/>
              </a:ext>
            </a:extLst>
          </p:cNvPr>
          <p:cNvGrpSpPr>
            <a:grpSpLocks/>
          </p:cNvGrpSpPr>
          <p:nvPr/>
        </p:nvGrpSpPr>
        <p:grpSpPr bwMode="auto">
          <a:xfrm>
            <a:off x="3139915" y="6022148"/>
            <a:ext cx="393700" cy="1271588"/>
            <a:chOff x="2496" y="4380"/>
            <a:chExt cx="236" cy="690"/>
          </a:xfrm>
        </p:grpSpPr>
        <p:sp>
          <p:nvSpPr>
            <p:cNvPr id="134" name="AutoShape 14">
              <a:extLst>
                <a:ext uri="{FF2B5EF4-FFF2-40B4-BE49-F238E27FC236}">
                  <a16:creationId xmlns:a16="http://schemas.microsoft.com/office/drawing/2014/main" id="{22418423-5FB6-4A68-A55E-EAE0ACFA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5" name="AutoShape 15">
              <a:extLst>
                <a:ext uri="{FF2B5EF4-FFF2-40B4-BE49-F238E27FC236}">
                  <a16:creationId xmlns:a16="http://schemas.microsoft.com/office/drawing/2014/main" id="{D3DB7485-B1BA-4B9D-BE4A-96809BD8D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7" name="Group 29">
            <a:extLst>
              <a:ext uri="{FF2B5EF4-FFF2-40B4-BE49-F238E27FC236}">
                <a16:creationId xmlns:a16="http://schemas.microsoft.com/office/drawing/2014/main" id="{81AE9713-BD91-4397-8557-EECF35152B4A}"/>
              </a:ext>
            </a:extLst>
          </p:cNvPr>
          <p:cNvGrpSpPr>
            <a:grpSpLocks/>
          </p:cNvGrpSpPr>
          <p:nvPr/>
        </p:nvGrpSpPr>
        <p:grpSpPr bwMode="auto">
          <a:xfrm>
            <a:off x="3614737" y="4800492"/>
            <a:ext cx="287338" cy="790575"/>
            <a:chOff x="528" y="240"/>
            <a:chExt cx="181" cy="498"/>
          </a:xfrm>
        </p:grpSpPr>
        <p:sp>
          <p:nvSpPr>
            <p:cNvPr id="138" name="Line 30">
              <a:extLst>
                <a:ext uri="{FF2B5EF4-FFF2-40B4-BE49-F238E27FC236}">
                  <a16:creationId xmlns:a16="http://schemas.microsoft.com/office/drawing/2014/main" id="{76959CC2-BB56-4223-BF24-4FBDBCF24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1">
              <a:extLst>
                <a:ext uri="{FF2B5EF4-FFF2-40B4-BE49-F238E27FC236}">
                  <a16:creationId xmlns:a16="http://schemas.microsoft.com/office/drawing/2014/main" id="{A4321D36-DFB3-4666-B577-758D5F6D9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866E6E63-C609-4105-B073-30A22FBC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29">
            <a:extLst>
              <a:ext uri="{FF2B5EF4-FFF2-40B4-BE49-F238E27FC236}">
                <a16:creationId xmlns:a16="http://schemas.microsoft.com/office/drawing/2014/main" id="{0534CFA7-7702-43C3-AC5B-EEBB95491AE0}"/>
              </a:ext>
            </a:extLst>
          </p:cNvPr>
          <p:cNvGrpSpPr>
            <a:grpSpLocks/>
          </p:cNvGrpSpPr>
          <p:nvPr/>
        </p:nvGrpSpPr>
        <p:grpSpPr bwMode="auto">
          <a:xfrm>
            <a:off x="6044722" y="5085450"/>
            <a:ext cx="287338" cy="790575"/>
            <a:chOff x="528" y="240"/>
            <a:chExt cx="181" cy="498"/>
          </a:xfrm>
        </p:grpSpPr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CBF0B44F-1A59-47B1-8A93-B06414F9B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7479AD78-DD88-48F3-B206-23B873AED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0C8FC6B5-715B-41E3-B758-21629DA6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29">
            <a:extLst>
              <a:ext uri="{FF2B5EF4-FFF2-40B4-BE49-F238E27FC236}">
                <a16:creationId xmlns:a16="http://schemas.microsoft.com/office/drawing/2014/main" id="{A2B00B29-F61B-44DF-A32C-D86CF926C5D3}"/>
              </a:ext>
            </a:extLst>
          </p:cNvPr>
          <p:cNvGrpSpPr>
            <a:grpSpLocks/>
          </p:cNvGrpSpPr>
          <p:nvPr/>
        </p:nvGrpSpPr>
        <p:grpSpPr bwMode="auto">
          <a:xfrm>
            <a:off x="5544502" y="5085450"/>
            <a:ext cx="287338" cy="790575"/>
            <a:chOff x="528" y="240"/>
            <a:chExt cx="181" cy="498"/>
          </a:xfrm>
        </p:grpSpPr>
        <p:sp>
          <p:nvSpPr>
            <p:cNvPr id="146" name="Line 30">
              <a:extLst>
                <a:ext uri="{FF2B5EF4-FFF2-40B4-BE49-F238E27FC236}">
                  <a16:creationId xmlns:a16="http://schemas.microsoft.com/office/drawing/2014/main" id="{EA34C78B-E9ED-4436-9A0E-6797A897A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1">
              <a:extLst>
                <a:ext uri="{FF2B5EF4-FFF2-40B4-BE49-F238E27FC236}">
                  <a16:creationId xmlns:a16="http://schemas.microsoft.com/office/drawing/2014/main" id="{C4E00147-577D-4B4C-9291-03E4E6A1B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6846813E-4A91-4A40-977A-DB42892B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9">
            <a:extLst>
              <a:ext uri="{FF2B5EF4-FFF2-40B4-BE49-F238E27FC236}">
                <a16:creationId xmlns:a16="http://schemas.microsoft.com/office/drawing/2014/main" id="{B8E7D594-EC1E-42DD-9173-904C7E1F0FE7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5085450"/>
            <a:ext cx="287338" cy="790575"/>
            <a:chOff x="528" y="240"/>
            <a:chExt cx="181" cy="498"/>
          </a:xfrm>
        </p:grpSpPr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2A9DFA50-1E3D-412B-BE32-B6A98F090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567E4241-A098-431A-8762-286175FDA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6C4D0202-334A-4080-A20F-4B4CB164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29">
            <a:extLst>
              <a:ext uri="{FF2B5EF4-FFF2-40B4-BE49-F238E27FC236}">
                <a16:creationId xmlns:a16="http://schemas.microsoft.com/office/drawing/2014/main" id="{C50B892B-149E-415C-92E8-5C9AAC9F00EC}"/>
              </a:ext>
            </a:extLst>
          </p:cNvPr>
          <p:cNvGrpSpPr>
            <a:grpSpLocks/>
          </p:cNvGrpSpPr>
          <p:nvPr/>
        </p:nvGrpSpPr>
        <p:grpSpPr bwMode="auto">
          <a:xfrm>
            <a:off x="4393489" y="4909657"/>
            <a:ext cx="287338" cy="790575"/>
            <a:chOff x="528" y="240"/>
            <a:chExt cx="181" cy="498"/>
          </a:xfrm>
        </p:grpSpPr>
        <p:sp>
          <p:nvSpPr>
            <p:cNvPr id="154" name="Line 30">
              <a:extLst>
                <a:ext uri="{FF2B5EF4-FFF2-40B4-BE49-F238E27FC236}">
                  <a16:creationId xmlns:a16="http://schemas.microsoft.com/office/drawing/2014/main" id="{F4CB4B58-F485-47A2-ACE4-930AAEE31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1">
              <a:extLst>
                <a:ext uri="{FF2B5EF4-FFF2-40B4-BE49-F238E27FC236}">
                  <a16:creationId xmlns:a16="http://schemas.microsoft.com/office/drawing/2014/main" id="{DA154954-7B7D-4F5E-AF53-A675B37F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5BD2586B-F8F4-4D21-ADEB-2D9FC5804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510F5BC-B421-4EF2-913D-F3C24990B49C}"/>
              </a:ext>
            </a:extLst>
          </p:cNvPr>
          <p:cNvCxnSpPr/>
          <p:nvPr/>
        </p:nvCxnSpPr>
        <p:spPr>
          <a:xfrm>
            <a:off x="5351581" y="5880106"/>
            <a:ext cx="135018" cy="6989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B41E17A-C7EE-42F3-8EB0-8883CE764DED}"/>
              </a:ext>
            </a:extLst>
          </p:cNvPr>
          <p:cNvCxnSpPr/>
          <p:nvPr/>
        </p:nvCxnSpPr>
        <p:spPr>
          <a:xfrm>
            <a:off x="5562600" y="6726923"/>
            <a:ext cx="18889" cy="11144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29">
            <a:extLst>
              <a:ext uri="{FF2B5EF4-FFF2-40B4-BE49-F238E27FC236}">
                <a16:creationId xmlns:a16="http://schemas.microsoft.com/office/drawing/2014/main" id="{61B5C2BA-6FA9-4543-A39F-1A643A076DE6}"/>
              </a:ext>
            </a:extLst>
          </p:cNvPr>
          <p:cNvGrpSpPr>
            <a:grpSpLocks/>
          </p:cNvGrpSpPr>
          <p:nvPr/>
        </p:nvGrpSpPr>
        <p:grpSpPr bwMode="auto">
          <a:xfrm>
            <a:off x="6439216" y="5085450"/>
            <a:ext cx="287338" cy="790575"/>
            <a:chOff x="528" y="240"/>
            <a:chExt cx="181" cy="498"/>
          </a:xfrm>
        </p:grpSpPr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45082C3C-5D16-41F5-AEE3-58D5267C1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1">
              <a:extLst>
                <a:ext uri="{FF2B5EF4-FFF2-40B4-BE49-F238E27FC236}">
                  <a16:creationId xmlns:a16="http://schemas.microsoft.com/office/drawing/2014/main" id="{71AD480F-4879-499F-95C4-27145C76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851CB90C-F9B1-4ED2-AB96-35DB7B53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118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cp:lastPrinted>2020-09-26T14:25:46Z</cp:lastPrinted>
  <dcterms:created xsi:type="dcterms:W3CDTF">2002-08-21T12:11:08Z</dcterms:created>
  <dcterms:modified xsi:type="dcterms:W3CDTF">2020-09-27T05:21:28Z</dcterms:modified>
  <cp:category>Shooting</cp:category>
</cp:coreProperties>
</file>