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29003"/>
              </p:ext>
            </p:extLst>
          </p:nvPr>
        </p:nvGraphicFramePr>
        <p:xfrm>
          <a:off x="177800" y="165100"/>
          <a:ext cx="6997700" cy="293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7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Evasive Cartwheel Maneuvers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Carter Wheelman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Uver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heels touching marks, </a:t>
                      </a:r>
                      <a:r>
                        <a:rPr lang="en-US" sz="1100" dirty="0"/>
                        <a:t>wrists above shoulder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heels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28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IDPA, 5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 168">
            <a:extLst>
              <a:ext uri="{FF2B5EF4-FFF2-40B4-BE49-F238E27FC236}">
                <a16:creationId xmlns:a16="http://schemas.microsoft.com/office/drawing/2014/main" id="{FAF3C8CB-B09B-4898-84C2-BB76917AA2DA}"/>
              </a:ext>
            </a:extLst>
          </p:cNvPr>
          <p:cNvSpPr>
            <a:spLocks/>
          </p:cNvSpPr>
          <p:nvPr/>
        </p:nvSpPr>
        <p:spPr bwMode="auto">
          <a:xfrm rot="15178480">
            <a:off x="963145" y="4317186"/>
            <a:ext cx="287338" cy="52546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Freeform 398">
            <a:extLst>
              <a:ext uri="{FF2B5EF4-FFF2-40B4-BE49-F238E27FC236}">
                <a16:creationId xmlns:a16="http://schemas.microsoft.com/office/drawing/2014/main" id="{8CE8B460-69AF-4315-B8D1-F5BC98E84ED3}"/>
              </a:ext>
            </a:extLst>
          </p:cNvPr>
          <p:cNvSpPr>
            <a:spLocks/>
          </p:cNvSpPr>
          <p:nvPr/>
        </p:nvSpPr>
        <p:spPr bwMode="auto">
          <a:xfrm rot="7611809">
            <a:off x="442273" y="5994920"/>
            <a:ext cx="101326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289">
            <a:extLst>
              <a:ext uri="{FF2B5EF4-FFF2-40B4-BE49-F238E27FC236}">
                <a16:creationId xmlns:a16="http://schemas.microsoft.com/office/drawing/2014/main" id="{BDD2F18C-D945-40CC-88C1-B598EFDD2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0337" y="5906705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90">
            <a:extLst>
              <a:ext uri="{FF2B5EF4-FFF2-40B4-BE49-F238E27FC236}">
                <a16:creationId xmlns:a16="http://schemas.microsoft.com/office/drawing/2014/main" id="{A788F7F4-25AC-4990-A928-56F29F5D5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5549" y="584638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90">
            <a:extLst>
              <a:ext uri="{FF2B5EF4-FFF2-40B4-BE49-F238E27FC236}">
                <a16:creationId xmlns:a16="http://schemas.microsoft.com/office/drawing/2014/main" id="{40C80C10-452E-4D2A-91D5-B38596441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1665" y="53027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EFADEE79-A919-4A45-AC93-EFE18DC4B606}"/>
              </a:ext>
            </a:extLst>
          </p:cNvPr>
          <p:cNvSpPr/>
          <p:nvPr/>
        </p:nvSpPr>
        <p:spPr>
          <a:xfrm>
            <a:off x="3130250" y="4917057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Freeform 291">
            <a:extLst>
              <a:ext uri="{FF2B5EF4-FFF2-40B4-BE49-F238E27FC236}">
                <a16:creationId xmlns:a16="http://schemas.microsoft.com/office/drawing/2014/main" id="{1EC39A6B-5EB7-4A79-A9A0-14BD272CE5E8}"/>
              </a:ext>
            </a:extLst>
          </p:cNvPr>
          <p:cNvSpPr>
            <a:spLocks/>
          </p:cNvSpPr>
          <p:nvPr/>
        </p:nvSpPr>
        <p:spPr bwMode="auto">
          <a:xfrm rot="20372876" flipH="1">
            <a:off x="6130418" y="5505998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1" name="Group 296">
            <a:extLst>
              <a:ext uri="{FF2B5EF4-FFF2-40B4-BE49-F238E27FC236}">
                <a16:creationId xmlns:a16="http://schemas.microsoft.com/office/drawing/2014/main" id="{CDA4CE59-C254-4055-920A-4060DD86C923}"/>
              </a:ext>
            </a:extLst>
          </p:cNvPr>
          <p:cNvGrpSpPr>
            <a:grpSpLocks/>
          </p:cNvGrpSpPr>
          <p:nvPr/>
        </p:nvGrpSpPr>
        <p:grpSpPr bwMode="auto">
          <a:xfrm>
            <a:off x="6221658" y="5557593"/>
            <a:ext cx="222250" cy="858838"/>
            <a:chOff x="366" y="1371"/>
            <a:chExt cx="140" cy="541"/>
          </a:xfrm>
        </p:grpSpPr>
        <p:sp>
          <p:nvSpPr>
            <p:cNvPr id="102" name="Line 297">
              <a:extLst>
                <a:ext uri="{FF2B5EF4-FFF2-40B4-BE49-F238E27FC236}">
                  <a16:creationId xmlns:a16="http://schemas.microsoft.com/office/drawing/2014/main" id="{0899180C-7A91-4A8F-BEA3-2A4F21B5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8">
              <a:extLst>
                <a:ext uri="{FF2B5EF4-FFF2-40B4-BE49-F238E27FC236}">
                  <a16:creationId xmlns:a16="http://schemas.microsoft.com/office/drawing/2014/main" id="{FBBCC63B-6840-4678-A2D0-9C0F035CC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9">
              <a:extLst>
                <a:ext uri="{FF2B5EF4-FFF2-40B4-BE49-F238E27FC236}">
                  <a16:creationId xmlns:a16="http://schemas.microsoft.com/office/drawing/2014/main" id="{0DF98D19-B506-4498-9483-3E575EB8EF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Line 31">
            <a:extLst>
              <a:ext uri="{FF2B5EF4-FFF2-40B4-BE49-F238E27FC236}">
                <a16:creationId xmlns:a16="http://schemas.microsoft.com/office/drawing/2014/main" id="{CEF5DD2F-F8DB-4A88-8D3F-CD34A6748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068" y="4538242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30">
            <a:extLst>
              <a:ext uri="{FF2B5EF4-FFF2-40B4-BE49-F238E27FC236}">
                <a16:creationId xmlns:a16="http://schemas.microsoft.com/office/drawing/2014/main" id="{D5D76660-B863-4BD2-8E63-130CC37D5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43" y="4538242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32">
            <a:extLst>
              <a:ext uri="{FF2B5EF4-FFF2-40B4-BE49-F238E27FC236}">
                <a16:creationId xmlns:a16="http://schemas.microsoft.com/office/drawing/2014/main" id="{39D36825-1DEC-49AD-AA17-41FA0F31779C}"/>
              </a:ext>
            </a:extLst>
          </p:cNvPr>
          <p:cNvSpPr>
            <a:spLocks/>
          </p:cNvSpPr>
          <p:nvPr/>
        </p:nvSpPr>
        <p:spPr bwMode="auto">
          <a:xfrm rot="2826288">
            <a:off x="2822060" y="426844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30">
            <a:extLst>
              <a:ext uri="{FF2B5EF4-FFF2-40B4-BE49-F238E27FC236}">
                <a16:creationId xmlns:a16="http://schemas.microsoft.com/office/drawing/2014/main" id="{B7CBA344-A21E-4CC2-A5AA-F84216667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010" y="453196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1">
            <a:extLst>
              <a:ext uri="{FF2B5EF4-FFF2-40B4-BE49-F238E27FC236}">
                <a16:creationId xmlns:a16="http://schemas.microsoft.com/office/drawing/2014/main" id="{26A0CF91-059A-4B33-BA03-46BB3EAA0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535" y="453196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D466FE-22C6-4DFF-B8C9-59D30A0B74FF}"/>
              </a:ext>
            </a:extLst>
          </p:cNvPr>
          <p:cNvGrpSpPr/>
          <p:nvPr/>
        </p:nvGrpSpPr>
        <p:grpSpPr>
          <a:xfrm>
            <a:off x="2638314" y="4296144"/>
            <a:ext cx="290513" cy="677706"/>
            <a:chOff x="4188102" y="3807100"/>
            <a:chExt cx="290513" cy="677706"/>
          </a:xfrm>
        </p:grpSpPr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94BF3EC5-CA38-48A3-8233-EE403D74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435765A6-E00D-413E-A666-AB7139C7A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78A253A7-A996-4269-9742-EE3C88EC6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" name="Freeform 32">
            <a:extLst>
              <a:ext uri="{FF2B5EF4-FFF2-40B4-BE49-F238E27FC236}">
                <a16:creationId xmlns:a16="http://schemas.microsoft.com/office/drawing/2014/main" id="{F6CA033C-F979-4A37-BF08-4805F4D2FED6}"/>
              </a:ext>
            </a:extLst>
          </p:cNvPr>
          <p:cNvSpPr>
            <a:spLocks/>
          </p:cNvSpPr>
          <p:nvPr/>
        </p:nvSpPr>
        <p:spPr bwMode="auto">
          <a:xfrm rot="18432573">
            <a:off x="1584304" y="426141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F146CB3-CB06-4305-9047-64F009EE19CB}"/>
              </a:ext>
            </a:extLst>
          </p:cNvPr>
          <p:cNvGrpSpPr/>
          <p:nvPr/>
        </p:nvGrpSpPr>
        <p:grpSpPr>
          <a:xfrm>
            <a:off x="1723750" y="4305311"/>
            <a:ext cx="290513" cy="677706"/>
            <a:chOff x="4188102" y="3807100"/>
            <a:chExt cx="290513" cy="677706"/>
          </a:xfrm>
        </p:grpSpPr>
        <p:sp>
          <p:nvSpPr>
            <p:cNvPr id="124" name="Line 34">
              <a:extLst>
                <a:ext uri="{FF2B5EF4-FFF2-40B4-BE49-F238E27FC236}">
                  <a16:creationId xmlns:a16="http://schemas.microsoft.com/office/drawing/2014/main" id="{C1793513-0D4C-426A-ABDE-D5286384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5">
              <a:extLst>
                <a:ext uri="{FF2B5EF4-FFF2-40B4-BE49-F238E27FC236}">
                  <a16:creationId xmlns:a16="http://schemas.microsoft.com/office/drawing/2014/main" id="{3AE4B2CD-4A3D-4D81-87B2-94024592B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B8F5BD1D-1545-4184-BD16-23533610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Line 290">
            <a:extLst>
              <a:ext uri="{FF2B5EF4-FFF2-40B4-BE49-F238E27FC236}">
                <a16:creationId xmlns:a16="http://schemas.microsoft.com/office/drawing/2014/main" id="{1C8D4DD2-CD64-43A1-9775-1B34FCDE6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4599" y="462582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315">
            <a:extLst>
              <a:ext uri="{FF2B5EF4-FFF2-40B4-BE49-F238E27FC236}">
                <a16:creationId xmlns:a16="http://schemas.microsoft.com/office/drawing/2014/main" id="{0F19144C-AAC0-452C-93C2-B134027E1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54" y="5079762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16">
            <a:extLst>
              <a:ext uri="{FF2B5EF4-FFF2-40B4-BE49-F238E27FC236}">
                <a16:creationId xmlns:a16="http://schemas.microsoft.com/office/drawing/2014/main" id="{3806F701-3CB3-422D-8809-48B8F68C4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71" y="497211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289">
            <a:extLst>
              <a:ext uri="{FF2B5EF4-FFF2-40B4-BE49-F238E27FC236}">
                <a16:creationId xmlns:a16="http://schemas.microsoft.com/office/drawing/2014/main" id="{93085487-86EE-489D-B556-9FED32793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0472" y="5224425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290">
            <a:extLst>
              <a:ext uri="{FF2B5EF4-FFF2-40B4-BE49-F238E27FC236}">
                <a16:creationId xmlns:a16="http://schemas.microsoft.com/office/drawing/2014/main" id="{9ECD6E52-0DA8-4C20-AFBB-6CC9E77B9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5684" y="516410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289">
            <a:extLst>
              <a:ext uri="{FF2B5EF4-FFF2-40B4-BE49-F238E27FC236}">
                <a16:creationId xmlns:a16="http://schemas.microsoft.com/office/drawing/2014/main" id="{FD2C62D7-D472-4ACF-8F01-6E41F0367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9619" y="489174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290">
            <a:extLst>
              <a:ext uri="{FF2B5EF4-FFF2-40B4-BE49-F238E27FC236}">
                <a16:creationId xmlns:a16="http://schemas.microsoft.com/office/drawing/2014/main" id="{00D7605C-6B87-4182-9B1F-21326E6BA0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1023" y="4860241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FF6A83C6-7C04-4D09-8C40-A2B32CB6A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03" y="453677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31">
            <a:extLst>
              <a:ext uri="{FF2B5EF4-FFF2-40B4-BE49-F238E27FC236}">
                <a16:creationId xmlns:a16="http://schemas.microsoft.com/office/drawing/2014/main" id="{4026C4C5-30FB-4367-9E03-82D27B8EA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9528" y="453677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30">
            <a:extLst>
              <a:ext uri="{FF2B5EF4-FFF2-40B4-BE49-F238E27FC236}">
                <a16:creationId xmlns:a16="http://schemas.microsoft.com/office/drawing/2014/main" id="{4F877331-2A86-4E6D-9329-92C864EC6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612" y="4524938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31">
            <a:extLst>
              <a:ext uri="{FF2B5EF4-FFF2-40B4-BE49-F238E27FC236}">
                <a16:creationId xmlns:a16="http://schemas.microsoft.com/office/drawing/2014/main" id="{B73254FA-4480-4AB5-AC38-AD1E64B89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137" y="4524938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30">
            <a:extLst>
              <a:ext uri="{FF2B5EF4-FFF2-40B4-BE49-F238E27FC236}">
                <a16:creationId xmlns:a16="http://schemas.microsoft.com/office/drawing/2014/main" id="{FFB3E300-9E17-4745-A446-18E953EAB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535" y="4509426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31">
            <a:extLst>
              <a:ext uri="{FF2B5EF4-FFF2-40B4-BE49-F238E27FC236}">
                <a16:creationId xmlns:a16="http://schemas.microsoft.com/office/drawing/2014/main" id="{9C059F65-AE5F-405C-BEED-A24FB913D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2060" y="4509426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82D03BE-EBE5-464B-930E-7CD1A3080F79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26725" y="4910707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3">
            <a:extLst>
              <a:ext uri="{FF2B5EF4-FFF2-40B4-BE49-F238E27FC236}">
                <a16:creationId xmlns:a16="http://schemas.microsoft.com/office/drawing/2014/main" id="{1A5CE64B-E07F-4190-97A8-F57F6C8F7B3E}"/>
              </a:ext>
            </a:extLst>
          </p:cNvPr>
          <p:cNvGrpSpPr>
            <a:grpSpLocks/>
          </p:cNvGrpSpPr>
          <p:nvPr/>
        </p:nvGrpSpPr>
        <p:grpSpPr bwMode="auto">
          <a:xfrm>
            <a:off x="2145120" y="4163276"/>
            <a:ext cx="393700" cy="1271588"/>
            <a:chOff x="2496" y="4380"/>
            <a:chExt cx="236" cy="690"/>
          </a:xfrm>
        </p:grpSpPr>
        <p:sp>
          <p:nvSpPr>
            <p:cNvPr id="143" name="AutoShape 14">
              <a:extLst>
                <a:ext uri="{FF2B5EF4-FFF2-40B4-BE49-F238E27FC236}">
                  <a16:creationId xmlns:a16="http://schemas.microsoft.com/office/drawing/2014/main" id="{32CB64F9-8F89-489B-BD70-D234B1B2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AutoShape 15">
              <a:extLst>
                <a:ext uri="{FF2B5EF4-FFF2-40B4-BE49-F238E27FC236}">
                  <a16:creationId xmlns:a16="http://schemas.microsoft.com/office/drawing/2014/main" id="{811A87C4-FD09-461C-809B-65462CBE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Freeform 55">
            <a:extLst>
              <a:ext uri="{FF2B5EF4-FFF2-40B4-BE49-F238E27FC236}">
                <a16:creationId xmlns:a16="http://schemas.microsoft.com/office/drawing/2014/main" id="{9C543217-DBEE-4736-92E5-A94834DB445B}"/>
              </a:ext>
            </a:extLst>
          </p:cNvPr>
          <p:cNvSpPr>
            <a:spLocks/>
          </p:cNvSpPr>
          <p:nvPr/>
        </p:nvSpPr>
        <p:spPr bwMode="auto">
          <a:xfrm flipH="1">
            <a:off x="1566388" y="3973125"/>
            <a:ext cx="54536" cy="162094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7B53D99-9D6B-46C8-8119-898881DC11CF}"/>
              </a:ext>
            </a:extLst>
          </p:cNvPr>
          <p:cNvCxnSpPr/>
          <p:nvPr/>
        </p:nvCxnSpPr>
        <p:spPr>
          <a:xfrm flipH="1">
            <a:off x="1264937" y="5433359"/>
            <a:ext cx="2394244" cy="1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3">
            <a:extLst>
              <a:ext uri="{FF2B5EF4-FFF2-40B4-BE49-F238E27FC236}">
                <a16:creationId xmlns:a16="http://schemas.microsoft.com/office/drawing/2014/main" id="{83675A1A-9F7E-4EA8-A560-EDB130436FBE}"/>
              </a:ext>
            </a:extLst>
          </p:cNvPr>
          <p:cNvGrpSpPr>
            <a:grpSpLocks/>
          </p:cNvGrpSpPr>
          <p:nvPr/>
        </p:nvGrpSpPr>
        <p:grpSpPr bwMode="auto">
          <a:xfrm>
            <a:off x="1961626" y="4962726"/>
            <a:ext cx="393700" cy="1271588"/>
            <a:chOff x="2496" y="4380"/>
            <a:chExt cx="236" cy="690"/>
          </a:xfrm>
        </p:grpSpPr>
        <p:sp>
          <p:nvSpPr>
            <p:cNvPr id="148" name="AutoShape 14">
              <a:extLst>
                <a:ext uri="{FF2B5EF4-FFF2-40B4-BE49-F238E27FC236}">
                  <a16:creationId xmlns:a16="http://schemas.microsoft.com/office/drawing/2014/main" id="{BEC2F394-1A95-4761-9B56-56B2E2286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AutoShape 15">
              <a:extLst>
                <a:ext uri="{FF2B5EF4-FFF2-40B4-BE49-F238E27FC236}">
                  <a16:creationId xmlns:a16="http://schemas.microsoft.com/office/drawing/2014/main" id="{B772BA23-87BD-496E-BA19-06E4FE26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8AD6020-207C-4E54-B79B-EF0D9D71BE0F}"/>
              </a:ext>
            </a:extLst>
          </p:cNvPr>
          <p:cNvCxnSpPr/>
          <p:nvPr/>
        </p:nvCxnSpPr>
        <p:spPr>
          <a:xfrm flipV="1">
            <a:off x="3138481" y="6987606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A6C83F-0635-4A53-8D8C-6F3D2572D543}"/>
              </a:ext>
            </a:extLst>
          </p:cNvPr>
          <p:cNvCxnSpPr/>
          <p:nvPr/>
        </p:nvCxnSpPr>
        <p:spPr>
          <a:xfrm flipH="1" flipV="1">
            <a:off x="223538" y="6948210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E4727D5-68EC-4C24-A655-D3FFE0140B7A}"/>
              </a:ext>
            </a:extLst>
          </p:cNvPr>
          <p:cNvCxnSpPr/>
          <p:nvPr/>
        </p:nvCxnSpPr>
        <p:spPr>
          <a:xfrm flipV="1">
            <a:off x="7256162" y="7260208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8CFCF91-EAC2-478A-BFCA-E2BBEED63973}"/>
              </a:ext>
            </a:extLst>
          </p:cNvPr>
          <p:cNvCxnSpPr/>
          <p:nvPr/>
        </p:nvCxnSpPr>
        <p:spPr>
          <a:xfrm flipV="1">
            <a:off x="3828844" y="6904870"/>
            <a:ext cx="2232611" cy="319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0A64262-E9CF-4AD4-A3CE-69752EEDA153}"/>
              </a:ext>
            </a:extLst>
          </p:cNvPr>
          <p:cNvCxnSpPr>
            <a:endCxn id="99" idx="2"/>
          </p:cNvCxnSpPr>
          <p:nvPr/>
        </p:nvCxnSpPr>
        <p:spPr>
          <a:xfrm flipH="1" flipV="1">
            <a:off x="6870400" y="7253857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28">
            <a:extLst>
              <a:ext uri="{FF2B5EF4-FFF2-40B4-BE49-F238E27FC236}">
                <a16:creationId xmlns:a16="http://schemas.microsoft.com/office/drawing/2014/main" id="{37D60D75-41F9-4A7A-AB3C-08BEA1636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68" y="7162231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156" name="TextBox 137">
            <a:extLst>
              <a:ext uri="{FF2B5EF4-FFF2-40B4-BE49-F238E27FC236}">
                <a16:creationId xmlns:a16="http://schemas.microsoft.com/office/drawing/2014/main" id="{548151C9-487A-4983-A118-7EC7D6E4A48C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247524" y="5183307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grpSp>
        <p:nvGrpSpPr>
          <p:cNvPr id="157" name="Group 15">
            <a:extLst>
              <a:ext uri="{FF2B5EF4-FFF2-40B4-BE49-F238E27FC236}">
                <a16:creationId xmlns:a16="http://schemas.microsoft.com/office/drawing/2014/main" id="{34FAC115-C567-4F90-A74E-FD1D3F5C3955}"/>
              </a:ext>
            </a:extLst>
          </p:cNvPr>
          <p:cNvGrpSpPr>
            <a:grpSpLocks/>
          </p:cNvGrpSpPr>
          <p:nvPr/>
        </p:nvGrpSpPr>
        <p:grpSpPr bwMode="auto">
          <a:xfrm>
            <a:off x="3109906" y="7144769"/>
            <a:ext cx="487362" cy="381000"/>
            <a:chOff x="1791895" y="5595938"/>
            <a:chExt cx="487091" cy="38100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DB20A30-83C1-4158-8EC6-BB408DDA1991}"/>
                </a:ext>
              </a:extLst>
            </p:cNvPr>
            <p:cNvSpPr/>
            <p:nvPr/>
          </p:nvSpPr>
          <p:spPr>
            <a:xfrm>
              <a:off x="1825213" y="5595938"/>
              <a:ext cx="380788" cy="381000"/>
            </a:xfrm>
            <a:prstGeom prst="ellipse">
              <a:avLst/>
            </a:prstGeom>
            <a:solidFill>
              <a:srgbClr val="663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TextBox 14">
              <a:extLst>
                <a:ext uri="{FF2B5EF4-FFF2-40B4-BE49-F238E27FC236}">
                  <a16:creationId xmlns:a16="http://schemas.microsoft.com/office/drawing/2014/main" id="{C166B929-041B-4155-8E50-E8C23475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895" y="5687102"/>
              <a:ext cx="48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en-US" altLang="en-US" sz="800" b="1">
                  <a:solidFill>
                    <a:schemeClr val="bg1"/>
                  </a:solidFill>
                </a:rPr>
                <a:t>TREE</a:t>
              </a:r>
            </a:p>
          </p:txBody>
        </p:sp>
      </p:grpSp>
      <p:grpSp>
        <p:nvGrpSpPr>
          <p:cNvPr id="160" name="Group 250">
            <a:extLst>
              <a:ext uri="{FF2B5EF4-FFF2-40B4-BE49-F238E27FC236}">
                <a16:creationId xmlns:a16="http://schemas.microsoft.com/office/drawing/2014/main" id="{7B501DDB-EB94-40C4-8B6B-9419E1871D9A}"/>
              </a:ext>
            </a:extLst>
          </p:cNvPr>
          <p:cNvGrpSpPr>
            <a:grpSpLocks/>
          </p:cNvGrpSpPr>
          <p:nvPr/>
        </p:nvGrpSpPr>
        <p:grpSpPr bwMode="auto">
          <a:xfrm>
            <a:off x="3435343" y="6919344"/>
            <a:ext cx="487363" cy="381000"/>
            <a:chOff x="1791895" y="5595938"/>
            <a:chExt cx="487091" cy="38100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6601006-3E99-40C0-A312-102DFD7474C1}"/>
                </a:ext>
              </a:extLst>
            </p:cNvPr>
            <p:cNvSpPr/>
            <p:nvPr/>
          </p:nvSpPr>
          <p:spPr>
            <a:xfrm>
              <a:off x="1825214" y="5595938"/>
              <a:ext cx="380787" cy="381000"/>
            </a:xfrm>
            <a:prstGeom prst="ellipse">
              <a:avLst/>
            </a:prstGeom>
            <a:solidFill>
              <a:srgbClr val="663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TextBox 252">
              <a:extLst>
                <a:ext uri="{FF2B5EF4-FFF2-40B4-BE49-F238E27FC236}">
                  <a16:creationId xmlns:a16="http://schemas.microsoft.com/office/drawing/2014/main" id="{A9311B5B-0381-4576-BFFD-27AE0161D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895" y="5687102"/>
              <a:ext cx="48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en-US" altLang="en-US" sz="800" b="1">
                  <a:solidFill>
                    <a:schemeClr val="bg1"/>
                  </a:solidFill>
                </a:rPr>
                <a:t>TREE</a:t>
              </a:r>
            </a:p>
          </p:txBody>
        </p:sp>
      </p:grpSp>
      <p:grpSp>
        <p:nvGrpSpPr>
          <p:cNvPr id="163" name="Group 259">
            <a:extLst>
              <a:ext uri="{FF2B5EF4-FFF2-40B4-BE49-F238E27FC236}">
                <a16:creationId xmlns:a16="http://schemas.microsoft.com/office/drawing/2014/main" id="{97DD90A5-352B-4615-8084-9FB5686E2D4B}"/>
              </a:ext>
            </a:extLst>
          </p:cNvPr>
          <p:cNvGrpSpPr>
            <a:grpSpLocks/>
          </p:cNvGrpSpPr>
          <p:nvPr/>
        </p:nvGrpSpPr>
        <p:grpSpPr bwMode="auto">
          <a:xfrm>
            <a:off x="5509912" y="8693720"/>
            <a:ext cx="487363" cy="381000"/>
            <a:chOff x="1791895" y="5595938"/>
            <a:chExt cx="487091" cy="3810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A50A98D-EE11-4DA1-BBA7-2F7900200C40}"/>
                </a:ext>
              </a:extLst>
            </p:cNvPr>
            <p:cNvSpPr/>
            <p:nvPr/>
          </p:nvSpPr>
          <p:spPr>
            <a:xfrm>
              <a:off x="1825214" y="5595938"/>
              <a:ext cx="380787" cy="381000"/>
            </a:xfrm>
            <a:prstGeom prst="ellipse">
              <a:avLst/>
            </a:prstGeom>
            <a:solidFill>
              <a:srgbClr val="663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" name="TextBox 261">
              <a:extLst>
                <a:ext uri="{FF2B5EF4-FFF2-40B4-BE49-F238E27FC236}">
                  <a16:creationId xmlns:a16="http://schemas.microsoft.com/office/drawing/2014/main" id="{438FEEAB-D94C-46F4-9C1E-FFBB15744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895" y="5687102"/>
              <a:ext cx="48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en-US" altLang="en-US" sz="800" b="1">
                  <a:solidFill>
                    <a:schemeClr val="bg1"/>
                  </a:solidFill>
                </a:rPr>
                <a:t>TREE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68CDD5-6DD5-4D73-BB30-54D83662EEB9}"/>
              </a:ext>
            </a:extLst>
          </p:cNvPr>
          <p:cNvCxnSpPr/>
          <p:nvPr/>
        </p:nvCxnSpPr>
        <p:spPr>
          <a:xfrm flipH="1" flipV="1">
            <a:off x="1267506" y="5449656"/>
            <a:ext cx="253456" cy="786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4C04CE6-0C17-4840-8524-0360BC7A3100}"/>
              </a:ext>
            </a:extLst>
          </p:cNvPr>
          <p:cNvCxnSpPr/>
          <p:nvPr/>
        </p:nvCxnSpPr>
        <p:spPr>
          <a:xfrm flipH="1" flipV="1">
            <a:off x="3749700" y="5441046"/>
            <a:ext cx="1053753" cy="565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261E325-E0F2-4DAA-BF45-3C8D4CD510F6}"/>
              </a:ext>
            </a:extLst>
          </p:cNvPr>
          <p:cNvCxnSpPr>
            <a:endCxn id="161" idx="1"/>
          </p:cNvCxnSpPr>
          <p:nvPr/>
        </p:nvCxnSpPr>
        <p:spPr>
          <a:xfrm>
            <a:off x="2928721" y="5855082"/>
            <a:ext cx="595756" cy="112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1E1B7BE-7F66-4B24-9042-9A828FC473F0}"/>
              </a:ext>
            </a:extLst>
          </p:cNvPr>
          <p:cNvSpPr txBox="1"/>
          <p:nvPr/>
        </p:nvSpPr>
        <p:spPr>
          <a:xfrm>
            <a:off x="5463909" y="6686430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B5D8AB7-3BF8-4853-A727-67C9E4217106}"/>
              </a:ext>
            </a:extLst>
          </p:cNvPr>
          <p:cNvSpPr txBox="1"/>
          <p:nvPr/>
        </p:nvSpPr>
        <p:spPr>
          <a:xfrm>
            <a:off x="5792676" y="6668265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1" name="Freeform 291">
            <a:extLst>
              <a:ext uri="{FF2B5EF4-FFF2-40B4-BE49-F238E27FC236}">
                <a16:creationId xmlns:a16="http://schemas.microsoft.com/office/drawing/2014/main" id="{B4819722-1623-4A70-AFD9-8B4F078C3417}"/>
              </a:ext>
            </a:extLst>
          </p:cNvPr>
          <p:cNvSpPr>
            <a:spLocks/>
          </p:cNvSpPr>
          <p:nvPr/>
        </p:nvSpPr>
        <p:spPr bwMode="auto">
          <a:xfrm rot="17824377" flipH="1">
            <a:off x="5835738" y="490190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291">
            <a:extLst>
              <a:ext uri="{FF2B5EF4-FFF2-40B4-BE49-F238E27FC236}">
                <a16:creationId xmlns:a16="http://schemas.microsoft.com/office/drawing/2014/main" id="{C2F039C9-BEF8-4114-A972-C8106121C498}"/>
              </a:ext>
            </a:extLst>
          </p:cNvPr>
          <p:cNvSpPr>
            <a:spLocks/>
          </p:cNvSpPr>
          <p:nvPr/>
        </p:nvSpPr>
        <p:spPr bwMode="auto">
          <a:xfrm rot="14817254" flipH="1">
            <a:off x="5492298" y="458024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30">
            <a:extLst>
              <a:ext uri="{FF2B5EF4-FFF2-40B4-BE49-F238E27FC236}">
                <a16:creationId xmlns:a16="http://schemas.microsoft.com/office/drawing/2014/main" id="{86ADC076-3A15-438F-B231-45E90E2B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37" y="4676361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31">
            <a:extLst>
              <a:ext uri="{FF2B5EF4-FFF2-40B4-BE49-F238E27FC236}">
                <a16:creationId xmlns:a16="http://schemas.microsoft.com/office/drawing/2014/main" id="{D05EE7B0-4DC9-4F73-BAC8-B37ED9FE0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662" y="4676361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2">
            <a:extLst>
              <a:ext uri="{FF2B5EF4-FFF2-40B4-BE49-F238E27FC236}">
                <a16:creationId xmlns:a16="http://schemas.microsoft.com/office/drawing/2014/main" id="{DB22EFFB-755E-4FC6-B3A1-71A87CF878C2}"/>
              </a:ext>
            </a:extLst>
          </p:cNvPr>
          <p:cNvSpPr>
            <a:spLocks/>
          </p:cNvSpPr>
          <p:nvPr/>
        </p:nvSpPr>
        <p:spPr bwMode="auto">
          <a:xfrm rot="6518024">
            <a:off x="3494888" y="430111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55">
            <a:extLst>
              <a:ext uri="{FF2B5EF4-FFF2-40B4-BE49-F238E27FC236}">
                <a16:creationId xmlns:a16="http://schemas.microsoft.com/office/drawing/2014/main" id="{0940F91A-3FA9-4AD5-AF01-F8421AEED84C}"/>
              </a:ext>
            </a:extLst>
          </p:cNvPr>
          <p:cNvSpPr>
            <a:spLocks/>
          </p:cNvSpPr>
          <p:nvPr/>
        </p:nvSpPr>
        <p:spPr bwMode="auto">
          <a:xfrm>
            <a:off x="3585668" y="3866596"/>
            <a:ext cx="186712" cy="202116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56">
            <a:extLst>
              <a:ext uri="{FF2B5EF4-FFF2-40B4-BE49-F238E27FC236}">
                <a16:creationId xmlns:a16="http://schemas.microsoft.com/office/drawing/2014/main" id="{B8C45A90-B9A4-48A7-80A4-F46B9E48F5D8}"/>
              </a:ext>
            </a:extLst>
          </p:cNvPr>
          <p:cNvSpPr>
            <a:spLocks/>
          </p:cNvSpPr>
          <p:nvPr/>
        </p:nvSpPr>
        <p:spPr bwMode="auto">
          <a:xfrm flipH="1">
            <a:off x="2728377" y="4738641"/>
            <a:ext cx="200344" cy="1501439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235F9ACA-26AF-4207-B9F4-A50083A27318}"/>
              </a:ext>
            </a:extLst>
          </p:cNvPr>
          <p:cNvGrpSpPr>
            <a:grpSpLocks/>
          </p:cNvGrpSpPr>
          <p:nvPr/>
        </p:nvGrpSpPr>
        <p:grpSpPr bwMode="auto">
          <a:xfrm>
            <a:off x="1369773" y="4537944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7236443C-630B-4422-BB4B-73AA1525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DC342F65-8CE4-4F17-A957-900A7297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1" name="Freeform 6">
            <a:extLst>
              <a:ext uri="{FF2B5EF4-FFF2-40B4-BE49-F238E27FC236}">
                <a16:creationId xmlns:a16="http://schemas.microsoft.com/office/drawing/2014/main" id="{7F11BCE6-52DD-4864-911A-F6C12B13E186}"/>
              </a:ext>
            </a:extLst>
          </p:cNvPr>
          <p:cNvSpPr>
            <a:spLocks/>
          </p:cNvSpPr>
          <p:nvPr/>
        </p:nvSpPr>
        <p:spPr bwMode="auto">
          <a:xfrm>
            <a:off x="1520963" y="5102719"/>
            <a:ext cx="1199186" cy="1133274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oup 13">
            <a:extLst>
              <a:ext uri="{FF2B5EF4-FFF2-40B4-BE49-F238E27FC236}">
                <a16:creationId xmlns:a16="http://schemas.microsoft.com/office/drawing/2014/main" id="{7EC9F240-010B-427C-AA12-C99D69209D16}"/>
              </a:ext>
            </a:extLst>
          </p:cNvPr>
          <p:cNvGrpSpPr>
            <a:grpSpLocks/>
          </p:cNvGrpSpPr>
          <p:nvPr/>
        </p:nvGrpSpPr>
        <p:grpSpPr bwMode="auto">
          <a:xfrm>
            <a:off x="2782616" y="4165241"/>
            <a:ext cx="393700" cy="1271588"/>
            <a:chOff x="2496" y="4380"/>
            <a:chExt cx="236" cy="690"/>
          </a:xfrm>
        </p:grpSpPr>
        <p:sp>
          <p:nvSpPr>
            <p:cNvPr id="183" name="AutoShape 14">
              <a:extLst>
                <a:ext uri="{FF2B5EF4-FFF2-40B4-BE49-F238E27FC236}">
                  <a16:creationId xmlns:a16="http://schemas.microsoft.com/office/drawing/2014/main" id="{B7ADAE05-DE10-489D-9200-CA65C4A36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AutoShape 15">
              <a:extLst>
                <a:ext uri="{FF2B5EF4-FFF2-40B4-BE49-F238E27FC236}">
                  <a16:creationId xmlns:a16="http://schemas.microsoft.com/office/drawing/2014/main" id="{C97B74C9-F324-4967-968E-3E532308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5" name="Line 315">
            <a:extLst>
              <a:ext uri="{FF2B5EF4-FFF2-40B4-BE49-F238E27FC236}">
                <a16:creationId xmlns:a16="http://schemas.microsoft.com/office/drawing/2014/main" id="{20C784BB-E0A0-4933-B691-A0CCDC9F3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37" y="6262908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16">
            <a:extLst>
              <a:ext uri="{FF2B5EF4-FFF2-40B4-BE49-F238E27FC236}">
                <a16:creationId xmlns:a16="http://schemas.microsoft.com/office/drawing/2014/main" id="{E86D059A-7C83-4CD1-8A36-37C5C301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17" y="6133399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7" name="Freeform 56">
            <a:extLst>
              <a:ext uri="{FF2B5EF4-FFF2-40B4-BE49-F238E27FC236}">
                <a16:creationId xmlns:a16="http://schemas.microsoft.com/office/drawing/2014/main" id="{06D80ACC-0073-41D4-99E5-FCCA9EF8DA5F}"/>
              </a:ext>
            </a:extLst>
          </p:cNvPr>
          <p:cNvSpPr>
            <a:spLocks/>
          </p:cNvSpPr>
          <p:nvPr/>
        </p:nvSpPr>
        <p:spPr bwMode="auto">
          <a:xfrm flipH="1">
            <a:off x="1223662" y="5102387"/>
            <a:ext cx="310685" cy="1745359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55">
            <a:extLst>
              <a:ext uri="{FF2B5EF4-FFF2-40B4-BE49-F238E27FC236}">
                <a16:creationId xmlns:a16="http://schemas.microsoft.com/office/drawing/2014/main" id="{7686000B-E754-4A44-A313-90949883B9A7}"/>
              </a:ext>
            </a:extLst>
          </p:cNvPr>
          <p:cNvSpPr>
            <a:spLocks/>
          </p:cNvSpPr>
          <p:nvPr/>
        </p:nvSpPr>
        <p:spPr bwMode="auto">
          <a:xfrm>
            <a:off x="5438249" y="3914647"/>
            <a:ext cx="714639" cy="144630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1A5B834-8983-4759-8DC3-CEC29D15F908}"/>
              </a:ext>
            </a:extLst>
          </p:cNvPr>
          <p:cNvCxnSpPr/>
          <p:nvPr/>
        </p:nvCxnSpPr>
        <p:spPr>
          <a:xfrm flipH="1" flipV="1">
            <a:off x="4786946" y="5999121"/>
            <a:ext cx="664052" cy="101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29A53B1-4D04-4849-B453-FBB2E6283820}"/>
              </a:ext>
            </a:extLst>
          </p:cNvPr>
          <p:cNvGrpSpPr/>
          <p:nvPr/>
        </p:nvGrpSpPr>
        <p:grpSpPr>
          <a:xfrm>
            <a:off x="797523" y="4598906"/>
            <a:ext cx="290513" cy="677706"/>
            <a:chOff x="4188102" y="3807100"/>
            <a:chExt cx="290513" cy="677706"/>
          </a:xfrm>
        </p:grpSpPr>
        <p:sp>
          <p:nvSpPr>
            <p:cNvPr id="192" name="Line 34">
              <a:extLst>
                <a:ext uri="{FF2B5EF4-FFF2-40B4-BE49-F238E27FC236}">
                  <a16:creationId xmlns:a16="http://schemas.microsoft.com/office/drawing/2014/main" id="{EAB17398-A9DD-4F6C-88B3-01028E883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5">
              <a:extLst>
                <a:ext uri="{FF2B5EF4-FFF2-40B4-BE49-F238E27FC236}">
                  <a16:creationId xmlns:a16="http://schemas.microsoft.com/office/drawing/2014/main" id="{64289DF2-670E-4B07-B49B-61BAF0833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9D7AE779-6F0E-4360-A177-D1E8C0AF3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" name="Freeform 404">
            <a:extLst>
              <a:ext uri="{FF2B5EF4-FFF2-40B4-BE49-F238E27FC236}">
                <a16:creationId xmlns:a16="http://schemas.microsoft.com/office/drawing/2014/main" id="{1F042A62-7AAF-4A05-AD7C-423AF8288D6F}"/>
              </a:ext>
            </a:extLst>
          </p:cNvPr>
          <p:cNvSpPr>
            <a:spLocks/>
          </p:cNvSpPr>
          <p:nvPr/>
        </p:nvSpPr>
        <p:spPr bwMode="auto">
          <a:xfrm rot="12426839" flipH="1">
            <a:off x="475811" y="4712736"/>
            <a:ext cx="154406" cy="582562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Line 381">
            <a:extLst>
              <a:ext uri="{FF2B5EF4-FFF2-40B4-BE49-F238E27FC236}">
                <a16:creationId xmlns:a16="http://schemas.microsoft.com/office/drawing/2014/main" id="{CCB4A2A3-59D5-44BB-9402-E6810EE36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976" y="5618902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382">
            <a:extLst>
              <a:ext uri="{FF2B5EF4-FFF2-40B4-BE49-F238E27FC236}">
                <a16:creationId xmlns:a16="http://schemas.microsoft.com/office/drawing/2014/main" id="{4AAEC5AA-CFAD-44AA-99C8-B18FB653D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038" y="5618902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84">
            <a:extLst>
              <a:ext uri="{FF2B5EF4-FFF2-40B4-BE49-F238E27FC236}">
                <a16:creationId xmlns:a16="http://schemas.microsoft.com/office/drawing/2014/main" id="{27692270-82F5-4570-97F2-F307A32A1C54}"/>
              </a:ext>
            </a:extLst>
          </p:cNvPr>
          <p:cNvSpPr>
            <a:spLocks/>
          </p:cNvSpPr>
          <p:nvPr/>
        </p:nvSpPr>
        <p:spPr bwMode="auto">
          <a:xfrm rot="10062946">
            <a:off x="371236" y="5368518"/>
            <a:ext cx="117460" cy="577850"/>
          </a:xfrm>
          <a:custGeom>
            <a:avLst/>
            <a:gdLst>
              <a:gd name="T0" fmla="*/ 53 w 141"/>
              <a:gd name="T1" fmla="*/ 12 h 364"/>
              <a:gd name="T2" fmla="*/ 104 w 141"/>
              <a:gd name="T3" fmla="*/ 0 h 364"/>
              <a:gd name="T4" fmla="*/ 103 w 141"/>
              <a:gd name="T5" fmla="*/ 61 h 364"/>
              <a:gd name="T6" fmla="*/ 123 w 141"/>
              <a:gd name="T7" fmla="*/ 65 h 364"/>
              <a:gd name="T8" fmla="*/ 141 w 141"/>
              <a:gd name="T9" fmla="*/ 82 h 364"/>
              <a:gd name="T10" fmla="*/ 141 w 141"/>
              <a:gd name="T11" fmla="*/ 270 h 364"/>
              <a:gd name="T12" fmla="*/ 121 w 141"/>
              <a:gd name="T13" fmla="*/ 333 h 364"/>
              <a:gd name="T14" fmla="*/ 33 w 141"/>
              <a:gd name="T15" fmla="*/ 364 h 364"/>
              <a:gd name="T16" fmla="*/ 0 w 141"/>
              <a:gd name="T17" fmla="*/ 308 h 364"/>
              <a:gd name="T18" fmla="*/ 0 w 141"/>
              <a:gd name="T19" fmla="*/ 120 h 364"/>
              <a:gd name="T20" fmla="*/ 29 w 141"/>
              <a:gd name="T21" fmla="*/ 85 h 364"/>
              <a:gd name="T22" fmla="*/ 53 w 141"/>
              <a:gd name="T23" fmla="*/ 73 h 364"/>
              <a:gd name="T24" fmla="*/ 53 w 141"/>
              <a:gd name="T25" fmla="*/ 15 h 3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1"/>
              <a:gd name="T40" fmla="*/ 0 h 364"/>
              <a:gd name="T41" fmla="*/ 141 w 141"/>
              <a:gd name="T42" fmla="*/ 364 h 3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1" h="364">
                <a:moveTo>
                  <a:pt x="53" y="12"/>
                </a:moveTo>
                <a:lnTo>
                  <a:pt x="104" y="0"/>
                </a:lnTo>
                <a:lnTo>
                  <a:pt x="103" y="61"/>
                </a:lnTo>
                <a:lnTo>
                  <a:pt x="123" y="65"/>
                </a:lnTo>
                <a:lnTo>
                  <a:pt x="141" y="82"/>
                </a:lnTo>
                <a:lnTo>
                  <a:pt x="141" y="270"/>
                </a:lnTo>
                <a:lnTo>
                  <a:pt x="121" y="333"/>
                </a:lnTo>
                <a:lnTo>
                  <a:pt x="33" y="364"/>
                </a:lnTo>
                <a:lnTo>
                  <a:pt x="0" y="308"/>
                </a:lnTo>
                <a:lnTo>
                  <a:pt x="0" y="120"/>
                </a:lnTo>
                <a:lnTo>
                  <a:pt x="29" y="85"/>
                </a:lnTo>
                <a:lnTo>
                  <a:pt x="53" y="73"/>
                </a:lnTo>
                <a:lnTo>
                  <a:pt x="53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" name="Freeform 180">
            <a:extLst>
              <a:ext uri="{FF2B5EF4-FFF2-40B4-BE49-F238E27FC236}">
                <a16:creationId xmlns:a16="http://schemas.microsoft.com/office/drawing/2014/main" id="{978DFD0F-0745-4EAA-8620-D601079BE76F}"/>
              </a:ext>
            </a:extLst>
          </p:cNvPr>
          <p:cNvSpPr>
            <a:spLocks/>
          </p:cNvSpPr>
          <p:nvPr/>
        </p:nvSpPr>
        <p:spPr bwMode="auto">
          <a:xfrm rot="8606597">
            <a:off x="4085445" y="4236386"/>
            <a:ext cx="287338" cy="52546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" name="Freeform 168">
            <a:extLst>
              <a:ext uri="{FF2B5EF4-FFF2-40B4-BE49-F238E27FC236}">
                <a16:creationId xmlns:a16="http://schemas.microsoft.com/office/drawing/2014/main" id="{1FC60697-5BCE-4966-911D-C67BED1DD2B1}"/>
              </a:ext>
            </a:extLst>
          </p:cNvPr>
          <p:cNvSpPr>
            <a:spLocks/>
          </p:cNvSpPr>
          <p:nvPr/>
        </p:nvSpPr>
        <p:spPr bwMode="auto">
          <a:xfrm rot="12540941">
            <a:off x="4814794" y="4251314"/>
            <a:ext cx="287338" cy="52546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" name="AutoShape 15">
            <a:extLst>
              <a:ext uri="{FF2B5EF4-FFF2-40B4-BE49-F238E27FC236}">
                <a16:creationId xmlns:a16="http://schemas.microsoft.com/office/drawing/2014/main" id="{D527A14D-C8C1-4B09-9E00-0A958A5E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293" y="460782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1" name="AutoShape 14">
            <a:extLst>
              <a:ext uri="{FF2B5EF4-FFF2-40B4-BE49-F238E27FC236}">
                <a16:creationId xmlns:a16="http://schemas.microsoft.com/office/drawing/2014/main" id="{E3707863-109F-441C-A95E-B70608B5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26" y="610039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ED78F79-9C2B-42DB-AF8D-A63DDA22A1A0}"/>
              </a:ext>
            </a:extLst>
          </p:cNvPr>
          <p:cNvGrpSpPr/>
          <p:nvPr/>
        </p:nvGrpSpPr>
        <p:grpSpPr>
          <a:xfrm>
            <a:off x="4233839" y="4467086"/>
            <a:ext cx="290513" cy="677706"/>
            <a:chOff x="4188102" y="3807100"/>
            <a:chExt cx="290513" cy="677706"/>
          </a:xfrm>
        </p:grpSpPr>
        <p:sp>
          <p:nvSpPr>
            <p:cNvPr id="293" name="Line 34">
              <a:extLst>
                <a:ext uri="{FF2B5EF4-FFF2-40B4-BE49-F238E27FC236}">
                  <a16:creationId xmlns:a16="http://schemas.microsoft.com/office/drawing/2014/main" id="{FA5CC795-E755-4626-A112-663500218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35">
              <a:extLst>
                <a:ext uri="{FF2B5EF4-FFF2-40B4-BE49-F238E27FC236}">
                  <a16:creationId xmlns:a16="http://schemas.microsoft.com/office/drawing/2014/main" id="{B29ADBCD-F37E-41DB-8EF1-C558EF323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36">
              <a:extLst>
                <a:ext uri="{FF2B5EF4-FFF2-40B4-BE49-F238E27FC236}">
                  <a16:creationId xmlns:a16="http://schemas.microsoft.com/office/drawing/2014/main" id="{71D96FF3-D548-4CB0-9815-B2385450D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5AD9DA9A-2B7B-457E-AF33-8AD97B3A462E}"/>
              </a:ext>
            </a:extLst>
          </p:cNvPr>
          <p:cNvGrpSpPr>
            <a:grpSpLocks/>
          </p:cNvGrpSpPr>
          <p:nvPr/>
        </p:nvGrpSpPr>
        <p:grpSpPr bwMode="auto">
          <a:xfrm>
            <a:off x="2192120" y="4120283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573871D2-6750-4FCA-AA53-0DFDBB462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0351DC1-2109-4147-85ED-7A2A0BCEE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7E07A050-4CAF-41D8-870B-EE7BB5F33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330">
            <a:extLst>
              <a:ext uri="{FF2B5EF4-FFF2-40B4-BE49-F238E27FC236}">
                <a16:creationId xmlns:a16="http://schemas.microsoft.com/office/drawing/2014/main" id="{C8B9E5CA-9B7A-4350-8ADB-60A429655547}"/>
              </a:ext>
            </a:extLst>
          </p:cNvPr>
          <p:cNvGrpSpPr>
            <a:grpSpLocks/>
          </p:cNvGrpSpPr>
          <p:nvPr/>
        </p:nvGrpSpPr>
        <p:grpSpPr bwMode="auto">
          <a:xfrm>
            <a:off x="6566929" y="5827933"/>
            <a:ext cx="103370" cy="869950"/>
            <a:chOff x="914" y="1296"/>
            <a:chExt cx="141" cy="548"/>
          </a:xfrm>
        </p:grpSpPr>
        <p:sp>
          <p:nvSpPr>
            <p:cNvPr id="275" name="Line 331">
              <a:extLst>
                <a:ext uri="{FF2B5EF4-FFF2-40B4-BE49-F238E27FC236}">
                  <a16:creationId xmlns:a16="http://schemas.microsoft.com/office/drawing/2014/main" id="{8D0E76A8-97C2-4E5D-A05B-916B7A804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32">
              <a:extLst>
                <a:ext uri="{FF2B5EF4-FFF2-40B4-BE49-F238E27FC236}">
                  <a16:creationId xmlns:a16="http://schemas.microsoft.com/office/drawing/2014/main" id="{44D5E638-FAC9-401D-BFF4-71A676F97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334">
              <a:extLst>
                <a:ext uri="{FF2B5EF4-FFF2-40B4-BE49-F238E27FC236}">
                  <a16:creationId xmlns:a16="http://schemas.microsoft.com/office/drawing/2014/main" id="{560A1B19-2A52-42B8-9938-7FE1D6BBC1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4" y="1296"/>
              <a:ext cx="141" cy="369"/>
            </a:xfrm>
            <a:custGeom>
              <a:avLst/>
              <a:gdLst>
                <a:gd name="T0" fmla="*/ 48 w 141"/>
                <a:gd name="T1" fmla="*/ 15 h 369"/>
                <a:gd name="T2" fmla="*/ 103 w 141"/>
                <a:gd name="T3" fmla="*/ 0 h 369"/>
                <a:gd name="T4" fmla="*/ 103 w 141"/>
                <a:gd name="T5" fmla="*/ 66 h 369"/>
                <a:gd name="T6" fmla="*/ 123 w 141"/>
                <a:gd name="T7" fmla="*/ 70 h 369"/>
                <a:gd name="T8" fmla="*/ 141 w 141"/>
                <a:gd name="T9" fmla="*/ 87 h 369"/>
                <a:gd name="T10" fmla="*/ 141 w 141"/>
                <a:gd name="T11" fmla="*/ 275 h 369"/>
                <a:gd name="T12" fmla="*/ 121 w 141"/>
                <a:gd name="T13" fmla="*/ 338 h 369"/>
                <a:gd name="T14" fmla="*/ 33 w 141"/>
                <a:gd name="T15" fmla="*/ 369 h 369"/>
                <a:gd name="T16" fmla="*/ 0 w 141"/>
                <a:gd name="T17" fmla="*/ 313 h 369"/>
                <a:gd name="T18" fmla="*/ 0 w 141"/>
                <a:gd name="T19" fmla="*/ 125 h 369"/>
                <a:gd name="T20" fmla="*/ 24 w 141"/>
                <a:gd name="T21" fmla="*/ 94 h 369"/>
                <a:gd name="T22" fmla="*/ 50 w 141"/>
                <a:gd name="T23" fmla="*/ 84 h 369"/>
                <a:gd name="T24" fmla="*/ 50 w 141"/>
                <a:gd name="T25" fmla="*/ 15 h 3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9"/>
                <a:gd name="T41" fmla="*/ 141 w 141"/>
                <a:gd name="T42" fmla="*/ 369 h 3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9">
                  <a:moveTo>
                    <a:pt x="48" y="15"/>
                  </a:moveTo>
                  <a:lnTo>
                    <a:pt x="103" y="0"/>
                  </a:lnTo>
                  <a:lnTo>
                    <a:pt x="103" y="66"/>
                  </a:lnTo>
                  <a:lnTo>
                    <a:pt x="123" y="70"/>
                  </a:lnTo>
                  <a:lnTo>
                    <a:pt x="141" y="87"/>
                  </a:lnTo>
                  <a:lnTo>
                    <a:pt x="141" y="275"/>
                  </a:lnTo>
                  <a:lnTo>
                    <a:pt x="121" y="338"/>
                  </a:lnTo>
                  <a:lnTo>
                    <a:pt x="33" y="369"/>
                  </a:lnTo>
                  <a:lnTo>
                    <a:pt x="0" y="313"/>
                  </a:lnTo>
                  <a:lnTo>
                    <a:pt x="0" y="125"/>
                  </a:lnTo>
                  <a:lnTo>
                    <a:pt x="24" y="94"/>
                  </a:lnTo>
                  <a:lnTo>
                    <a:pt x="50" y="84"/>
                  </a:lnTo>
                  <a:lnTo>
                    <a:pt x="50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128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cp:lastPrinted>2020-09-26T14:25:46Z</cp:lastPrinted>
  <dcterms:created xsi:type="dcterms:W3CDTF">2002-08-21T12:11:08Z</dcterms:created>
  <dcterms:modified xsi:type="dcterms:W3CDTF">2020-09-27T05:21:51Z</dcterms:modified>
  <cp:category>Shooting</cp:category>
</cp:coreProperties>
</file>