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03.07.2020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108490"/>
              </p:ext>
            </p:extLst>
          </p:nvPr>
        </p:nvGraphicFramePr>
        <p:xfrm>
          <a:off x="152400" y="152400"/>
          <a:ext cx="7010400" cy="3710295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56EDFD-1036-44EE-BE23-E33077E6D6C6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5646A94-0B9A-4B19-8C30-2351ED44E8ED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0F2E55B-19BC-4E3C-9CE1-20F6006128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5846953-BB9F-4736-8B8C-7015B4AF0E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7898AAF-144E-43E6-ADAB-3886DF407C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50E8D31-B6B9-4DE6-99A8-06F4892F8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F41839-0993-4C2A-B870-8C66BC1FFE6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A437B7-E677-4D3E-ACB1-E59260A253D3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D519541-850A-46E9-9DB4-033F53148C6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7409A2E-963A-4DE5-946B-FD0B048491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AF1697F-733C-4A43-8FA2-1C41D81355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2EA4A22-6404-4797-858B-23776DBA4A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BE18455-07A4-40DF-B4FF-977124E61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ABE8FC-0EC7-427F-B024-3D98A4B0D11B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9B9A1205-57ED-0A4F-915E-55C37C547E8B}"/>
              </a:ext>
            </a:extLst>
          </p:cNvPr>
          <p:cNvSpPr txBox="1"/>
          <p:nvPr/>
        </p:nvSpPr>
        <p:spPr>
          <a:xfrm>
            <a:off x="152405" y="4932561"/>
            <a:ext cx="71627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Something </a:t>
            </a:r>
            <a:r>
              <a:rPr lang="en-US" b="1" dirty="0" err="1"/>
              <a:t>shoothousey</a:t>
            </a:r>
            <a:r>
              <a:rPr lang="en-US" b="1" dirty="0"/>
              <a:t> in SUR, and a USPSA field course in Action. </a:t>
            </a:r>
            <a:r>
              <a:rPr lang="en-US" b="1" dirty="0" err="1"/>
              <a:t>Dumpbox</a:t>
            </a:r>
            <a:r>
              <a:rPr lang="en-US" b="1" dirty="0"/>
              <a:t> empty rifle in SUR, shoot action. Table firearm, come back to SUR and do it again. </a:t>
            </a:r>
          </a:p>
          <a:p>
            <a:endParaRPr lang="en-US" b="1" dirty="0"/>
          </a:p>
          <a:p>
            <a:r>
              <a:rPr lang="en-US" b="1" dirty="0"/>
              <a:t>Maybe 150s par time?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Start in back, bring </a:t>
            </a:r>
            <a:r>
              <a:rPr lang="en-US" b="1" dirty="0" err="1"/>
              <a:t>dumbells</a:t>
            </a:r>
            <a:r>
              <a:rPr lang="en-US" b="1" dirty="0"/>
              <a:t> with you, drop in box, shoot SUR, pick up </a:t>
            </a:r>
            <a:r>
              <a:rPr lang="en-US" b="1" dirty="0" err="1"/>
              <a:t>dumbells</a:t>
            </a:r>
            <a:r>
              <a:rPr lang="en-US" b="1" dirty="0"/>
              <a:t>, bring to action, shoot action, pick up </a:t>
            </a:r>
            <a:r>
              <a:rPr lang="en-US" b="1" dirty="0" err="1"/>
              <a:t>dumbells</a:t>
            </a:r>
            <a:r>
              <a:rPr lang="en-US" b="1" dirty="0"/>
              <a:t> again, put them back in SUR shoot </a:t>
            </a:r>
            <a:r>
              <a:rPr lang="en-US" b="1"/>
              <a:t>SUR again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42B6724F-E701-412C-93A9-07E66C77B19A}"/>
              </a:ext>
            </a:extLst>
          </p:cNvPr>
          <p:cNvGrpSpPr/>
          <p:nvPr/>
        </p:nvGrpSpPr>
        <p:grpSpPr>
          <a:xfrm>
            <a:off x="-3732700" y="4368541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35C06E60-B5D2-46AA-B30C-4F2CA6E03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C913E62A-42D0-4A70-90B3-D94031B46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94EF0161-5726-43F3-9D96-D94CD33A4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B10962E2-7244-42B1-A388-4E7216A8277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C227F237-79E4-4DFE-904A-B2443DC008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6C2E675C-AEA5-4D21-8BB7-1AE5C30CD42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86358A4E-5583-4603-A870-14A5F16CCC3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5881B72F-3EC7-4AE1-82CB-445C6515B6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1DB0DB13-E92B-42C3-A10B-619309E5D6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3ED2A32E-0C89-4303-BF36-550EAF822191}"/>
              </a:ext>
            </a:extLst>
          </p:cNvPr>
          <p:cNvGrpSpPr/>
          <p:nvPr/>
        </p:nvGrpSpPr>
        <p:grpSpPr>
          <a:xfrm>
            <a:off x="-547686" y="573064"/>
            <a:ext cx="287338" cy="790575"/>
            <a:chOff x="619125" y="5181441"/>
            <a:chExt cx="287338" cy="790575"/>
          </a:xfrm>
        </p:grpSpPr>
        <p:grpSp>
          <p:nvGrpSpPr>
            <p:cNvPr id="1059" name="Group 1058">
              <a:extLst>
                <a:ext uri="{FF2B5EF4-FFF2-40B4-BE49-F238E27FC236}">
                  <a16:creationId xmlns:a16="http://schemas.microsoft.com/office/drawing/2014/main" id="{BD6A7B63-9659-4ACA-863C-A928EAB76DF3}"/>
                </a:ext>
              </a:extLst>
            </p:cNvPr>
            <p:cNvGrpSpPr/>
            <p:nvPr/>
          </p:nvGrpSpPr>
          <p:grpSpPr>
            <a:xfrm>
              <a:off x="619125" y="5181441"/>
              <a:ext cx="287338" cy="790575"/>
              <a:chOff x="619125" y="5181441"/>
              <a:chExt cx="287338" cy="790575"/>
            </a:xfrm>
          </p:grpSpPr>
          <p:grpSp>
            <p:nvGrpSpPr>
              <p:cNvPr id="1061" name="Group 29">
                <a:extLst>
                  <a:ext uri="{FF2B5EF4-FFF2-40B4-BE49-F238E27FC236}">
                    <a16:creationId xmlns:a16="http://schemas.microsoft.com/office/drawing/2014/main" id="{5BDD4C6A-4104-495A-9F52-7DB27BC36A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125" y="5181441"/>
                <a:ext cx="287338" cy="790575"/>
                <a:chOff x="528" y="240"/>
                <a:chExt cx="181" cy="498"/>
              </a:xfrm>
            </p:grpSpPr>
            <p:sp>
              <p:nvSpPr>
                <p:cNvPr id="1063" name="Line 30">
                  <a:extLst>
                    <a:ext uri="{FF2B5EF4-FFF2-40B4-BE49-F238E27FC236}">
                      <a16:creationId xmlns:a16="http://schemas.microsoft.com/office/drawing/2014/main" id="{AD09B817-B8D2-45BE-AE44-B975148C18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31">
                  <a:extLst>
                    <a:ext uri="{FF2B5EF4-FFF2-40B4-BE49-F238E27FC236}">
                      <a16:creationId xmlns:a16="http://schemas.microsoft.com/office/drawing/2014/main" id="{67C5F919-1715-4B5F-B382-CCBC9DD14E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Freeform 32">
                  <a:extLst>
                    <a:ext uri="{FF2B5EF4-FFF2-40B4-BE49-F238E27FC236}">
                      <a16:creationId xmlns:a16="http://schemas.microsoft.com/office/drawing/2014/main" id="{3246DC2B-352B-4C7F-9330-88DFF8A007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2" name="Freeform: Shape 1061">
                <a:extLst>
                  <a:ext uri="{FF2B5EF4-FFF2-40B4-BE49-F238E27FC236}">
                    <a16:creationId xmlns:a16="http://schemas.microsoft.com/office/drawing/2014/main" id="{5A5CB855-5E35-4000-BC8C-36A96B4C984B}"/>
                  </a:ext>
                </a:extLst>
              </p:cNvPr>
              <p:cNvSpPr/>
              <p:nvPr/>
            </p:nvSpPr>
            <p:spPr>
              <a:xfrm>
                <a:off x="619125" y="5291138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4EF2BA93-E883-4D59-A05E-5AFF0DFEF9B3}"/>
                </a:ext>
              </a:extLst>
            </p:cNvPr>
            <p:cNvSpPr/>
            <p:nvPr/>
          </p:nvSpPr>
          <p:spPr>
            <a:xfrm>
              <a:off x="619125" y="5526945"/>
              <a:ext cx="287338" cy="178530"/>
            </a:xfrm>
            <a:custGeom>
              <a:avLst/>
              <a:gdLst>
                <a:gd name="connsiteX0" fmla="*/ 223837 w 280987"/>
                <a:gd name="connsiteY0" fmla="*/ 188119 h 188119"/>
                <a:gd name="connsiteX1" fmla="*/ 280987 w 280987"/>
                <a:gd name="connsiteY1" fmla="*/ 85725 h 188119"/>
                <a:gd name="connsiteX2" fmla="*/ 276225 w 280987"/>
                <a:gd name="connsiteY2" fmla="*/ 0 h 188119"/>
                <a:gd name="connsiteX3" fmla="*/ 0 w 280987"/>
                <a:gd name="connsiteY3" fmla="*/ 7144 h 188119"/>
                <a:gd name="connsiteX4" fmla="*/ 7143 w 280987"/>
                <a:gd name="connsiteY4" fmla="*/ 90488 h 188119"/>
                <a:gd name="connsiteX5" fmla="*/ 59531 w 280987"/>
                <a:gd name="connsiteY5" fmla="*/ 185738 h 188119"/>
                <a:gd name="connsiteX6" fmla="*/ 138112 w 280987"/>
                <a:gd name="connsiteY6" fmla="*/ 185738 h 188119"/>
                <a:gd name="connsiteX0" fmla="*/ 223837 w 280987"/>
                <a:gd name="connsiteY0" fmla="*/ 180974 h 180974"/>
                <a:gd name="connsiteX1" fmla="*/ 280987 w 280987"/>
                <a:gd name="connsiteY1" fmla="*/ 78580 h 180974"/>
                <a:gd name="connsiteX2" fmla="*/ 276225 w 280987"/>
                <a:gd name="connsiteY2" fmla="*/ 2510 h 180974"/>
                <a:gd name="connsiteX3" fmla="*/ 0 w 280987"/>
                <a:gd name="connsiteY3" fmla="*/ -1 h 180974"/>
                <a:gd name="connsiteX4" fmla="*/ 7143 w 280987"/>
                <a:gd name="connsiteY4" fmla="*/ 83343 h 180974"/>
                <a:gd name="connsiteX5" fmla="*/ 59531 w 280987"/>
                <a:gd name="connsiteY5" fmla="*/ 178593 h 180974"/>
                <a:gd name="connsiteX6" fmla="*/ 138112 w 280987"/>
                <a:gd name="connsiteY6" fmla="*/ 178593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180974">
                  <a:moveTo>
                    <a:pt x="223837" y="180974"/>
                  </a:moveTo>
                  <a:lnTo>
                    <a:pt x="280987" y="78580"/>
                  </a:lnTo>
                  <a:lnTo>
                    <a:pt x="276225" y="2510"/>
                  </a:lnTo>
                  <a:lnTo>
                    <a:pt x="0" y="-1"/>
                  </a:lnTo>
                  <a:lnTo>
                    <a:pt x="7143" y="83343"/>
                  </a:lnTo>
                  <a:lnTo>
                    <a:pt x="59531" y="178593"/>
                  </a:lnTo>
                  <a:lnTo>
                    <a:pt x="138112" y="178593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84" name="Group 1083">
            <a:extLst>
              <a:ext uri="{FF2B5EF4-FFF2-40B4-BE49-F238E27FC236}">
                <a16:creationId xmlns:a16="http://schemas.microsoft.com/office/drawing/2014/main" id="{0845249D-8B15-0D48-8297-71438368A52A}"/>
              </a:ext>
            </a:extLst>
          </p:cNvPr>
          <p:cNvGrpSpPr/>
          <p:nvPr/>
        </p:nvGrpSpPr>
        <p:grpSpPr>
          <a:xfrm>
            <a:off x="-1098444" y="653256"/>
            <a:ext cx="290513" cy="787400"/>
            <a:chOff x="9296400" y="3392569"/>
            <a:chExt cx="290513" cy="787400"/>
          </a:xfrm>
        </p:grpSpPr>
        <p:grpSp>
          <p:nvGrpSpPr>
            <p:cNvPr id="1085" name="Group 33">
              <a:extLst>
                <a:ext uri="{FF2B5EF4-FFF2-40B4-BE49-F238E27FC236}">
                  <a16:creationId xmlns:a16="http://schemas.microsoft.com/office/drawing/2014/main" id="{CE94DEAF-54B9-8746-9CAC-4A8699B4D5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1088" name="Line 34">
                <a:extLst>
                  <a:ext uri="{FF2B5EF4-FFF2-40B4-BE49-F238E27FC236}">
                    <a16:creationId xmlns:a16="http://schemas.microsoft.com/office/drawing/2014/main" id="{143DEB4C-B87F-6F4F-9EEB-C08E61A05A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9" name="Line 35">
                <a:extLst>
                  <a:ext uri="{FF2B5EF4-FFF2-40B4-BE49-F238E27FC236}">
                    <a16:creationId xmlns:a16="http://schemas.microsoft.com/office/drawing/2014/main" id="{6BFAF0BC-5790-EE46-ABE0-5642F6B855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0" name="Freeform 36">
                <a:extLst>
                  <a:ext uri="{FF2B5EF4-FFF2-40B4-BE49-F238E27FC236}">
                    <a16:creationId xmlns:a16="http://schemas.microsoft.com/office/drawing/2014/main" id="{AF6E6C15-46E8-F64D-9BE6-CA3EC5150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86" name="Freeform 32">
              <a:extLst>
                <a:ext uri="{FF2B5EF4-FFF2-40B4-BE49-F238E27FC236}">
                  <a16:creationId xmlns:a16="http://schemas.microsoft.com/office/drawing/2014/main" id="{B8123041-EF01-9A47-A290-E663CFCF5333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32">
              <a:extLst>
                <a:ext uri="{FF2B5EF4-FFF2-40B4-BE49-F238E27FC236}">
                  <a16:creationId xmlns:a16="http://schemas.microsoft.com/office/drawing/2014/main" id="{1708D240-12F5-164A-9AFC-DD10B7E9BDC3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1" name="Group 1090">
            <a:extLst>
              <a:ext uri="{FF2B5EF4-FFF2-40B4-BE49-F238E27FC236}">
                <a16:creationId xmlns:a16="http://schemas.microsoft.com/office/drawing/2014/main" id="{6E4DDC96-BD56-844F-A420-7008EC5E96A9}"/>
              </a:ext>
            </a:extLst>
          </p:cNvPr>
          <p:cNvGrpSpPr/>
          <p:nvPr/>
        </p:nvGrpSpPr>
        <p:grpSpPr>
          <a:xfrm>
            <a:off x="-1447800" y="685800"/>
            <a:ext cx="147062" cy="515906"/>
            <a:chOff x="3505200" y="4519097"/>
            <a:chExt cx="147062" cy="515906"/>
          </a:xfrm>
        </p:grpSpPr>
        <p:sp>
          <p:nvSpPr>
            <p:cNvPr id="1092" name="Line 30">
              <a:extLst>
                <a:ext uri="{FF2B5EF4-FFF2-40B4-BE49-F238E27FC236}">
                  <a16:creationId xmlns:a16="http://schemas.microsoft.com/office/drawing/2014/main" id="{529B820C-9E04-0F42-B07C-EEC2FDFD7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3" name="Line 31">
              <a:extLst>
                <a:ext uri="{FF2B5EF4-FFF2-40B4-BE49-F238E27FC236}">
                  <a16:creationId xmlns:a16="http://schemas.microsoft.com/office/drawing/2014/main" id="{BAC99A28-1B6A-084D-ABC3-C38C90CA1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262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4" name="Freeform 32">
              <a:extLst>
                <a:ext uri="{FF2B5EF4-FFF2-40B4-BE49-F238E27FC236}">
                  <a16:creationId xmlns:a16="http://schemas.microsoft.com/office/drawing/2014/main" id="{A9B5098A-C3F1-C547-B6C1-648B3ECA2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295" y="4519097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3B6235C3-CD92-4821-9E64-CC24E3545E2E}"/>
              </a:ext>
            </a:extLst>
          </p:cNvPr>
          <p:cNvGrpSpPr/>
          <p:nvPr/>
        </p:nvGrpSpPr>
        <p:grpSpPr>
          <a:xfrm>
            <a:off x="-1904949" y="1468438"/>
            <a:ext cx="287338" cy="787400"/>
            <a:chOff x="-1371600" y="3810000"/>
            <a:chExt cx="287338" cy="787400"/>
          </a:xfrm>
        </p:grpSpPr>
        <p:sp>
          <p:nvSpPr>
            <p:cNvPr id="1078" name="Line 45">
              <a:extLst>
                <a:ext uri="{FF2B5EF4-FFF2-40B4-BE49-F238E27FC236}">
                  <a16:creationId xmlns:a16="http://schemas.microsoft.com/office/drawing/2014/main" id="{C4182B0D-91BB-4590-9AF8-141A8299E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55725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9" name="Line 46">
              <a:extLst>
                <a:ext uri="{FF2B5EF4-FFF2-40B4-BE49-F238E27FC236}">
                  <a16:creationId xmlns:a16="http://schemas.microsoft.com/office/drawing/2014/main" id="{018F6D91-E6AF-4A7B-B68C-822476CD3B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96962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0" name="Freeform 48">
              <a:extLst>
                <a:ext uri="{FF2B5EF4-FFF2-40B4-BE49-F238E27FC236}">
                  <a16:creationId xmlns:a16="http://schemas.microsoft.com/office/drawing/2014/main" id="{93D0A570-8EE7-4984-AF94-5BBE1661A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1600" y="3810000"/>
              <a:ext cx="287338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49">
              <a:extLst>
                <a:ext uri="{FF2B5EF4-FFF2-40B4-BE49-F238E27FC236}">
                  <a16:creationId xmlns:a16="http://schemas.microsoft.com/office/drawing/2014/main" id="{061D7360-F9F5-4E63-A40C-875984B69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7294" y="3917301"/>
              <a:ext cx="73031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0">
              <a:extLst>
                <a:ext uri="{FF2B5EF4-FFF2-40B4-BE49-F238E27FC236}">
                  <a16:creationId xmlns:a16="http://schemas.microsoft.com/office/drawing/2014/main" id="{72BAB565-EC1D-4738-B9D4-6E4D20DD95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1366837" y="3914145"/>
              <a:ext cx="71437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C2DE091E-0B3F-4D12-B1B3-65D2893BEA09}"/>
                </a:ext>
              </a:extLst>
            </p:cNvPr>
            <p:cNvSpPr/>
            <p:nvPr/>
          </p:nvSpPr>
          <p:spPr>
            <a:xfrm>
              <a:off x="-1295400" y="4266028"/>
              <a:ext cx="138105" cy="646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5" name="Freeform 48">
              <a:extLst>
                <a:ext uri="{FF2B5EF4-FFF2-40B4-BE49-F238E27FC236}">
                  <a16:creationId xmlns:a16="http://schemas.microsoft.com/office/drawing/2014/main" id="{A8810CCB-0628-4DE6-A58B-3E3478577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1002" y="3839813"/>
              <a:ext cx="189309" cy="42862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1671E9AE-F766-45D0-B2BA-B5B594736EF8}"/>
              </a:ext>
            </a:extLst>
          </p:cNvPr>
          <p:cNvGrpSpPr/>
          <p:nvPr/>
        </p:nvGrpSpPr>
        <p:grpSpPr>
          <a:xfrm>
            <a:off x="-1961357" y="2545926"/>
            <a:ext cx="287338" cy="654897"/>
            <a:chOff x="8686800" y="5878380"/>
            <a:chExt cx="287338" cy="654897"/>
          </a:xfrm>
        </p:grpSpPr>
        <p:grpSp>
          <p:nvGrpSpPr>
            <p:cNvPr id="1097" name="Group 1096">
              <a:extLst>
                <a:ext uri="{FF2B5EF4-FFF2-40B4-BE49-F238E27FC236}">
                  <a16:creationId xmlns:a16="http://schemas.microsoft.com/office/drawing/2014/main" id="{514BFC42-BF98-434F-AC1B-72EB6A321CB9}"/>
                </a:ext>
              </a:extLst>
            </p:cNvPr>
            <p:cNvGrpSpPr/>
            <p:nvPr/>
          </p:nvGrpSpPr>
          <p:grpSpPr>
            <a:xfrm>
              <a:off x="8686800" y="5878380"/>
              <a:ext cx="287338" cy="654897"/>
              <a:chOff x="8534400" y="5309341"/>
              <a:chExt cx="287338" cy="654897"/>
            </a:xfrm>
          </p:grpSpPr>
          <p:sp>
            <p:nvSpPr>
              <p:cNvPr id="1100" name="Line 30">
                <a:extLst>
                  <a:ext uri="{FF2B5EF4-FFF2-40B4-BE49-F238E27FC236}">
                    <a16:creationId xmlns:a16="http://schemas.microsoft.com/office/drawing/2014/main" id="{DC3B1F45-B4CB-4AC9-9B7F-888F09D805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45513" y="5562600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1" name="Line 31">
                <a:extLst>
                  <a:ext uri="{FF2B5EF4-FFF2-40B4-BE49-F238E27FC236}">
                    <a16:creationId xmlns:a16="http://schemas.microsoft.com/office/drawing/2014/main" id="{08CDB1E6-0BFD-4CA6-B7A2-357F901E7F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09038" y="55419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2" name="Freeform 32">
                <a:extLst>
                  <a:ext uri="{FF2B5EF4-FFF2-40B4-BE49-F238E27FC236}">
                    <a16:creationId xmlns:a16="http://schemas.microsoft.com/office/drawing/2014/main" id="{82533AD8-26FB-43FA-B919-47C0A095F4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4400" y="5309341"/>
                <a:ext cx="287338" cy="527050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44EEBD39-63B0-4978-971B-54602716F822}"/>
                </a:ext>
              </a:extLst>
            </p:cNvPr>
            <p:cNvSpPr/>
            <p:nvPr/>
          </p:nvSpPr>
          <p:spPr>
            <a:xfrm>
              <a:off x="8689183" y="5986463"/>
              <a:ext cx="280994" cy="71436"/>
            </a:xfrm>
            <a:custGeom>
              <a:avLst/>
              <a:gdLst>
                <a:gd name="connsiteX0" fmla="*/ 0 w 283376"/>
                <a:gd name="connsiteY0" fmla="*/ 35718 h 69056"/>
                <a:gd name="connsiteX1" fmla="*/ 0 w 283376"/>
                <a:gd name="connsiteY1" fmla="*/ 35718 h 69056"/>
                <a:gd name="connsiteX2" fmla="*/ 19050 w 283376"/>
                <a:gd name="connsiteY2" fmla="*/ 28575 h 69056"/>
                <a:gd name="connsiteX3" fmla="*/ 33338 w 283376"/>
                <a:gd name="connsiteY3" fmla="*/ 21431 h 69056"/>
                <a:gd name="connsiteX4" fmla="*/ 38100 w 283376"/>
                <a:gd name="connsiteY4" fmla="*/ 14287 h 69056"/>
                <a:gd name="connsiteX5" fmla="*/ 45244 w 283376"/>
                <a:gd name="connsiteY5" fmla="*/ 11906 h 69056"/>
                <a:gd name="connsiteX6" fmla="*/ 52388 w 283376"/>
                <a:gd name="connsiteY6" fmla="*/ 4762 h 69056"/>
                <a:gd name="connsiteX7" fmla="*/ 52388 w 283376"/>
                <a:gd name="connsiteY7" fmla="*/ 4762 h 69056"/>
                <a:gd name="connsiteX8" fmla="*/ 226219 w 283376"/>
                <a:gd name="connsiteY8" fmla="*/ 0 h 69056"/>
                <a:gd name="connsiteX9" fmla="*/ 226219 w 283376"/>
                <a:gd name="connsiteY9" fmla="*/ 0 h 69056"/>
                <a:gd name="connsiteX10" fmla="*/ 242888 w 283376"/>
                <a:gd name="connsiteY10" fmla="*/ 11906 h 69056"/>
                <a:gd name="connsiteX11" fmla="*/ 247650 w 283376"/>
                <a:gd name="connsiteY11" fmla="*/ 19050 h 69056"/>
                <a:gd name="connsiteX12" fmla="*/ 254794 w 283376"/>
                <a:gd name="connsiteY12" fmla="*/ 21431 h 69056"/>
                <a:gd name="connsiteX13" fmla="*/ 276225 w 283376"/>
                <a:gd name="connsiteY13" fmla="*/ 33337 h 69056"/>
                <a:gd name="connsiteX14" fmla="*/ 280988 w 283376"/>
                <a:gd name="connsiteY14" fmla="*/ 40481 h 69056"/>
                <a:gd name="connsiteX15" fmla="*/ 280988 w 283376"/>
                <a:gd name="connsiteY15" fmla="*/ 40481 h 69056"/>
                <a:gd name="connsiteX16" fmla="*/ 283369 w 283376"/>
                <a:gd name="connsiteY16" fmla="*/ 69056 h 69056"/>
                <a:gd name="connsiteX17" fmla="*/ 283369 w 283376"/>
                <a:gd name="connsiteY17" fmla="*/ 69056 h 69056"/>
                <a:gd name="connsiteX18" fmla="*/ 0 w 283376"/>
                <a:gd name="connsiteY18" fmla="*/ 35718 h 69056"/>
                <a:gd name="connsiteX0" fmla="*/ 0 w 288138"/>
                <a:gd name="connsiteY0" fmla="*/ 73818 h 73818"/>
                <a:gd name="connsiteX1" fmla="*/ 4762 w 288138"/>
                <a:gd name="connsiteY1" fmla="*/ 35718 h 73818"/>
                <a:gd name="connsiteX2" fmla="*/ 23812 w 288138"/>
                <a:gd name="connsiteY2" fmla="*/ 28575 h 73818"/>
                <a:gd name="connsiteX3" fmla="*/ 38100 w 288138"/>
                <a:gd name="connsiteY3" fmla="*/ 21431 h 73818"/>
                <a:gd name="connsiteX4" fmla="*/ 42862 w 288138"/>
                <a:gd name="connsiteY4" fmla="*/ 14287 h 73818"/>
                <a:gd name="connsiteX5" fmla="*/ 50006 w 288138"/>
                <a:gd name="connsiteY5" fmla="*/ 11906 h 73818"/>
                <a:gd name="connsiteX6" fmla="*/ 57150 w 288138"/>
                <a:gd name="connsiteY6" fmla="*/ 4762 h 73818"/>
                <a:gd name="connsiteX7" fmla="*/ 57150 w 288138"/>
                <a:gd name="connsiteY7" fmla="*/ 4762 h 73818"/>
                <a:gd name="connsiteX8" fmla="*/ 230981 w 288138"/>
                <a:gd name="connsiteY8" fmla="*/ 0 h 73818"/>
                <a:gd name="connsiteX9" fmla="*/ 230981 w 288138"/>
                <a:gd name="connsiteY9" fmla="*/ 0 h 73818"/>
                <a:gd name="connsiteX10" fmla="*/ 247650 w 288138"/>
                <a:gd name="connsiteY10" fmla="*/ 11906 h 73818"/>
                <a:gd name="connsiteX11" fmla="*/ 252412 w 288138"/>
                <a:gd name="connsiteY11" fmla="*/ 19050 h 73818"/>
                <a:gd name="connsiteX12" fmla="*/ 259556 w 288138"/>
                <a:gd name="connsiteY12" fmla="*/ 21431 h 73818"/>
                <a:gd name="connsiteX13" fmla="*/ 280987 w 288138"/>
                <a:gd name="connsiteY13" fmla="*/ 33337 h 73818"/>
                <a:gd name="connsiteX14" fmla="*/ 285750 w 288138"/>
                <a:gd name="connsiteY14" fmla="*/ 40481 h 73818"/>
                <a:gd name="connsiteX15" fmla="*/ 285750 w 288138"/>
                <a:gd name="connsiteY15" fmla="*/ 40481 h 73818"/>
                <a:gd name="connsiteX16" fmla="*/ 288131 w 288138"/>
                <a:gd name="connsiteY16" fmla="*/ 69056 h 73818"/>
                <a:gd name="connsiteX17" fmla="*/ 288131 w 288138"/>
                <a:gd name="connsiteY17" fmla="*/ 69056 h 73818"/>
                <a:gd name="connsiteX18" fmla="*/ 0 w 288138"/>
                <a:gd name="connsiteY18" fmla="*/ 73818 h 73818"/>
                <a:gd name="connsiteX0" fmla="*/ 7391 w 283623"/>
                <a:gd name="connsiteY0" fmla="*/ 73818 h 73818"/>
                <a:gd name="connsiteX1" fmla="*/ 247 w 283623"/>
                <a:gd name="connsiteY1" fmla="*/ 35718 h 73818"/>
                <a:gd name="connsiteX2" fmla="*/ 19297 w 283623"/>
                <a:gd name="connsiteY2" fmla="*/ 28575 h 73818"/>
                <a:gd name="connsiteX3" fmla="*/ 33585 w 283623"/>
                <a:gd name="connsiteY3" fmla="*/ 21431 h 73818"/>
                <a:gd name="connsiteX4" fmla="*/ 38347 w 283623"/>
                <a:gd name="connsiteY4" fmla="*/ 14287 h 73818"/>
                <a:gd name="connsiteX5" fmla="*/ 45491 w 283623"/>
                <a:gd name="connsiteY5" fmla="*/ 11906 h 73818"/>
                <a:gd name="connsiteX6" fmla="*/ 52635 w 283623"/>
                <a:gd name="connsiteY6" fmla="*/ 4762 h 73818"/>
                <a:gd name="connsiteX7" fmla="*/ 52635 w 283623"/>
                <a:gd name="connsiteY7" fmla="*/ 4762 h 73818"/>
                <a:gd name="connsiteX8" fmla="*/ 226466 w 283623"/>
                <a:gd name="connsiteY8" fmla="*/ 0 h 73818"/>
                <a:gd name="connsiteX9" fmla="*/ 226466 w 283623"/>
                <a:gd name="connsiteY9" fmla="*/ 0 h 73818"/>
                <a:gd name="connsiteX10" fmla="*/ 243135 w 283623"/>
                <a:gd name="connsiteY10" fmla="*/ 11906 h 73818"/>
                <a:gd name="connsiteX11" fmla="*/ 247897 w 283623"/>
                <a:gd name="connsiteY11" fmla="*/ 19050 h 73818"/>
                <a:gd name="connsiteX12" fmla="*/ 255041 w 283623"/>
                <a:gd name="connsiteY12" fmla="*/ 21431 h 73818"/>
                <a:gd name="connsiteX13" fmla="*/ 276472 w 283623"/>
                <a:gd name="connsiteY13" fmla="*/ 33337 h 73818"/>
                <a:gd name="connsiteX14" fmla="*/ 281235 w 283623"/>
                <a:gd name="connsiteY14" fmla="*/ 40481 h 73818"/>
                <a:gd name="connsiteX15" fmla="*/ 281235 w 283623"/>
                <a:gd name="connsiteY15" fmla="*/ 40481 h 73818"/>
                <a:gd name="connsiteX16" fmla="*/ 283616 w 283623"/>
                <a:gd name="connsiteY16" fmla="*/ 69056 h 73818"/>
                <a:gd name="connsiteX17" fmla="*/ 283616 w 283623"/>
                <a:gd name="connsiteY17" fmla="*/ 69056 h 73818"/>
                <a:gd name="connsiteX18" fmla="*/ 7391 w 283623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6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9525 w 276232"/>
                <a:gd name="connsiteY2" fmla="*/ 38100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7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80994"/>
                <a:gd name="connsiteY0" fmla="*/ 76199 h 76199"/>
                <a:gd name="connsiteX1" fmla="*/ 9524 w 280994"/>
                <a:gd name="connsiteY1" fmla="*/ 42862 h 76199"/>
                <a:gd name="connsiteX2" fmla="*/ 16669 w 280994"/>
                <a:gd name="connsiteY2" fmla="*/ 28575 h 76199"/>
                <a:gd name="connsiteX3" fmla="*/ 30956 w 280994"/>
                <a:gd name="connsiteY3" fmla="*/ 21431 h 76199"/>
                <a:gd name="connsiteX4" fmla="*/ 35718 w 280994"/>
                <a:gd name="connsiteY4" fmla="*/ 14287 h 76199"/>
                <a:gd name="connsiteX5" fmla="*/ 42862 w 280994"/>
                <a:gd name="connsiteY5" fmla="*/ 11906 h 76199"/>
                <a:gd name="connsiteX6" fmla="*/ 50006 w 280994"/>
                <a:gd name="connsiteY6" fmla="*/ 4762 h 76199"/>
                <a:gd name="connsiteX7" fmla="*/ 50006 w 280994"/>
                <a:gd name="connsiteY7" fmla="*/ 4762 h 76199"/>
                <a:gd name="connsiteX8" fmla="*/ 223837 w 280994"/>
                <a:gd name="connsiteY8" fmla="*/ 0 h 76199"/>
                <a:gd name="connsiteX9" fmla="*/ 223837 w 280994"/>
                <a:gd name="connsiteY9" fmla="*/ 0 h 76199"/>
                <a:gd name="connsiteX10" fmla="*/ 240506 w 280994"/>
                <a:gd name="connsiteY10" fmla="*/ 11906 h 76199"/>
                <a:gd name="connsiteX11" fmla="*/ 245268 w 280994"/>
                <a:gd name="connsiteY11" fmla="*/ 19050 h 76199"/>
                <a:gd name="connsiteX12" fmla="*/ 252412 w 280994"/>
                <a:gd name="connsiteY12" fmla="*/ 21431 h 76199"/>
                <a:gd name="connsiteX13" fmla="*/ 273843 w 280994"/>
                <a:gd name="connsiteY13" fmla="*/ 33337 h 76199"/>
                <a:gd name="connsiteX14" fmla="*/ 278606 w 280994"/>
                <a:gd name="connsiteY14" fmla="*/ 40481 h 76199"/>
                <a:gd name="connsiteX15" fmla="*/ 278606 w 280994"/>
                <a:gd name="connsiteY15" fmla="*/ 40481 h 76199"/>
                <a:gd name="connsiteX16" fmla="*/ 280987 w 280994"/>
                <a:gd name="connsiteY16" fmla="*/ 69056 h 76199"/>
                <a:gd name="connsiteX17" fmla="*/ 280987 w 280994"/>
                <a:gd name="connsiteY17" fmla="*/ 69056 h 76199"/>
                <a:gd name="connsiteX18" fmla="*/ 0 w 280994"/>
                <a:gd name="connsiteY18" fmla="*/ 76199 h 76199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16669 w 280994"/>
                <a:gd name="connsiteY2" fmla="*/ 28575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4762 w 280994"/>
                <a:gd name="connsiteY1" fmla="*/ 38099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0994" h="71436">
                  <a:moveTo>
                    <a:pt x="0" y="71436"/>
                  </a:moveTo>
                  <a:cubicBezTo>
                    <a:pt x="1587" y="58736"/>
                    <a:pt x="-397" y="46830"/>
                    <a:pt x="4762" y="38099"/>
                  </a:cubicBezTo>
                  <a:cubicBezTo>
                    <a:pt x="9921" y="29368"/>
                    <a:pt x="26591" y="21828"/>
                    <a:pt x="30957" y="19050"/>
                  </a:cubicBezTo>
                  <a:cubicBezTo>
                    <a:pt x="35323" y="16272"/>
                    <a:pt x="6927" y="29440"/>
                    <a:pt x="30956" y="21431"/>
                  </a:cubicBezTo>
                  <a:cubicBezTo>
                    <a:pt x="32543" y="19050"/>
                    <a:pt x="33483" y="16075"/>
                    <a:pt x="35718" y="14287"/>
                  </a:cubicBezTo>
                  <a:cubicBezTo>
                    <a:pt x="37678" y="12719"/>
                    <a:pt x="41087" y="13681"/>
                    <a:pt x="42862" y="11906"/>
                  </a:cubicBezTo>
                  <a:cubicBezTo>
                    <a:pt x="51512" y="3256"/>
                    <a:pt x="39085" y="4762"/>
                    <a:pt x="50006" y="4762"/>
                  </a:cubicBezTo>
                  <a:lnTo>
                    <a:pt x="50006" y="4762"/>
                  </a:lnTo>
                  <a:cubicBezTo>
                    <a:pt x="107928" y="2129"/>
                    <a:pt x="165839" y="0"/>
                    <a:pt x="223837" y="0"/>
                  </a:cubicBezTo>
                  <a:lnTo>
                    <a:pt x="223837" y="0"/>
                  </a:lnTo>
                  <a:cubicBezTo>
                    <a:pt x="229393" y="3969"/>
                    <a:pt x="235403" y="7370"/>
                    <a:pt x="240506" y="11906"/>
                  </a:cubicBezTo>
                  <a:cubicBezTo>
                    <a:pt x="242645" y="13807"/>
                    <a:pt x="243033" y="17262"/>
                    <a:pt x="245268" y="19050"/>
                  </a:cubicBezTo>
                  <a:cubicBezTo>
                    <a:pt x="247228" y="20618"/>
                    <a:pt x="250218" y="20212"/>
                    <a:pt x="252412" y="21431"/>
                  </a:cubicBezTo>
                  <a:cubicBezTo>
                    <a:pt x="276976" y="35077"/>
                    <a:pt x="257678" y="27949"/>
                    <a:pt x="273843" y="33337"/>
                  </a:cubicBezTo>
                  <a:lnTo>
                    <a:pt x="278606" y="40481"/>
                  </a:lnTo>
                  <a:lnTo>
                    <a:pt x="278606" y="40481"/>
                  </a:lnTo>
                  <a:cubicBezTo>
                    <a:pt x="281250" y="64279"/>
                    <a:pt x="280987" y="54724"/>
                    <a:pt x="280987" y="69056"/>
                  </a:cubicBezTo>
                  <a:lnTo>
                    <a:pt x="280987" y="69056"/>
                  </a:lnTo>
                  <a:lnTo>
                    <a:pt x="0" y="7143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B451FAD2-E65B-45DA-99D8-E9AD8D61703D}"/>
                </a:ext>
              </a:extLst>
            </p:cNvPr>
            <p:cNvSpPr/>
            <p:nvPr/>
          </p:nvSpPr>
          <p:spPr>
            <a:xfrm>
              <a:off x="8780868" y="5883857"/>
              <a:ext cx="97623" cy="1026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3" name="TextBox 1102">
            <a:extLst>
              <a:ext uri="{FF2B5EF4-FFF2-40B4-BE49-F238E27FC236}">
                <a16:creationId xmlns:a16="http://schemas.microsoft.com/office/drawing/2014/main" id="{00FDE402-06DC-4A8A-91F9-B849F86E229F}"/>
              </a:ext>
            </a:extLst>
          </p:cNvPr>
          <p:cNvSpPr txBox="1"/>
          <p:nvPr/>
        </p:nvSpPr>
        <p:spPr>
          <a:xfrm>
            <a:off x="-245169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5440D029-4E07-459A-8DAE-BAFDC3D62141}"/>
              </a:ext>
            </a:extLst>
          </p:cNvPr>
          <p:cNvSpPr txBox="1"/>
          <p:nvPr/>
        </p:nvSpPr>
        <p:spPr>
          <a:xfrm>
            <a:off x="-219485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EE269460-9DF6-4912-A621-11957B4A4BF6}"/>
              </a:ext>
            </a:extLst>
          </p:cNvPr>
          <p:cNvSpPr txBox="1"/>
          <p:nvPr/>
        </p:nvSpPr>
        <p:spPr>
          <a:xfrm>
            <a:off x="-2319036" y="3792646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1106" name="Group 1105">
            <a:extLst>
              <a:ext uri="{FF2B5EF4-FFF2-40B4-BE49-F238E27FC236}">
                <a16:creationId xmlns:a16="http://schemas.microsoft.com/office/drawing/2014/main" id="{104A000B-3786-417F-B4CC-8A46A208C0D3}"/>
              </a:ext>
            </a:extLst>
          </p:cNvPr>
          <p:cNvGrpSpPr>
            <a:grpSpLocks/>
          </p:cNvGrpSpPr>
          <p:nvPr/>
        </p:nvGrpSpPr>
        <p:grpSpPr bwMode="auto">
          <a:xfrm>
            <a:off x="8261705" y="986550"/>
            <a:ext cx="2389188" cy="503238"/>
            <a:chOff x="8077200" y="1706087"/>
            <a:chExt cx="2388583" cy="503713"/>
          </a:xfrm>
        </p:grpSpPr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40282BA5-3F8A-4DCF-ACF1-E9503365AAB3}"/>
                </a:ext>
              </a:extLst>
            </p:cNvPr>
            <p:cNvSpPr/>
            <p:nvPr/>
          </p:nvSpPr>
          <p:spPr>
            <a:xfrm>
              <a:off x="8077200" y="1980984"/>
              <a:ext cx="2388583" cy="2288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8" name="Oval 1117">
              <a:extLst>
                <a:ext uri="{FF2B5EF4-FFF2-40B4-BE49-F238E27FC236}">
                  <a16:creationId xmlns:a16="http://schemas.microsoft.com/office/drawing/2014/main" id="{AA0D83D9-D786-411A-AAB4-CE508F28082A}"/>
                </a:ext>
              </a:extLst>
            </p:cNvPr>
            <p:cNvSpPr/>
            <p:nvPr/>
          </p:nvSpPr>
          <p:spPr>
            <a:xfrm>
              <a:off x="8116878" y="1718799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9" name="Oval 1118">
              <a:extLst>
                <a:ext uri="{FF2B5EF4-FFF2-40B4-BE49-F238E27FC236}">
                  <a16:creationId xmlns:a16="http://schemas.microsoft.com/office/drawing/2014/main" id="{CFD131DA-B088-4EB8-9CC8-DCAFCB47B6E6}"/>
                </a:ext>
              </a:extLst>
            </p:cNvPr>
            <p:cNvSpPr/>
            <p:nvPr/>
          </p:nvSpPr>
          <p:spPr>
            <a:xfrm>
              <a:off x="8518413" y="1712443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20" name="Oval 1119">
              <a:extLst>
                <a:ext uri="{FF2B5EF4-FFF2-40B4-BE49-F238E27FC236}">
                  <a16:creationId xmlns:a16="http://schemas.microsoft.com/office/drawing/2014/main" id="{C77F0A61-B455-4498-AF70-6964718A563E}"/>
                </a:ext>
              </a:extLst>
            </p:cNvPr>
            <p:cNvSpPr/>
            <p:nvPr/>
          </p:nvSpPr>
          <p:spPr>
            <a:xfrm>
              <a:off x="8919950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21" name="Oval 1120">
              <a:extLst>
                <a:ext uri="{FF2B5EF4-FFF2-40B4-BE49-F238E27FC236}">
                  <a16:creationId xmlns:a16="http://schemas.microsoft.com/office/drawing/2014/main" id="{C1D5DB63-6781-47C2-89F8-202154F2AD1C}"/>
                </a:ext>
              </a:extLst>
            </p:cNvPr>
            <p:cNvSpPr/>
            <p:nvPr/>
          </p:nvSpPr>
          <p:spPr>
            <a:xfrm>
              <a:off x="9313550" y="1715621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22" name="Oval 1121">
              <a:extLst>
                <a:ext uri="{FF2B5EF4-FFF2-40B4-BE49-F238E27FC236}">
                  <a16:creationId xmlns:a16="http://schemas.microsoft.com/office/drawing/2014/main" id="{44A338EC-EB2D-4188-A100-6F0FD4B08E6D}"/>
                </a:ext>
              </a:extLst>
            </p:cNvPr>
            <p:cNvSpPr/>
            <p:nvPr/>
          </p:nvSpPr>
          <p:spPr>
            <a:xfrm>
              <a:off x="9715085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23" name="Oval 1122">
              <a:extLst>
                <a:ext uri="{FF2B5EF4-FFF2-40B4-BE49-F238E27FC236}">
                  <a16:creationId xmlns:a16="http://schemas.microsoft.com/office/drawing/2014/main" id="{C943C320-1744-4814-89F5-E878AAC5C803}"/>
                </a:ext>
              </a:extLst>
            </p:cNvPr>
            <p:cNvSpPr/>
            <p:nvPr/>
          </p:nvSpPr>
          <p:spPr>
            <a:xfrm>
              <a:off x="10116621" y="1706087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5FB50680-E8EC-46E2-854D-1A8BB9730A35}"/>
              </a:ext>
            </a:extLst>
          </p:cNvPr>
          <p:cNvGrpSpPr/>
          <p:nvPr/>
        </p:nvGrpSpPr>
        <p:grpSpPr>
          <a:xfrm>
            <a:off x="8564918" y="1923172"/>
            <a:ext cx="1290497" cy="644968"/>
            <a:chOff x="5255538" y="3733800"/>
            <a:chExt cx="1290497" cy="644968"/>
          </a:xfrm>
        </p:grpSpPr>
        <p:sp>
          <p:nvSpPr>
            <p:cNvPr id="1108" name="Rectangle 1107">
              <a:extLst>
                <a:ext uri="{FF2B5EF4-FFF2-40B4-BE49-F238E27FC236}">
                  <a16:creationId xmlns:a16="http://schemas.microsoft.com/office/drawing/2014/main" id="{1DCD922B-6CB5-4A3E-884C-40906E1D7FC9}"/>
                </a:ext>
              </a:extLst>
            </p:cNvPr>
            <p:cNvSpPr/>
            <p:nvPr/>
          </p:nvSpPr>
          <p:spPr bwMode="auto">
            <a:xfrm>
              <a:off x="5280618" y="4016620"/>
              <a:ext cx="1241481" cy="925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09" name="Oval 1108">
              <a:extLst>
                <a:ext uri="{FF2B5EF4-FFF2-40B4-BE49-F238E27FC236}">
                  <a16:creationId xmlns:a16="http://schemas.microsoft.com/office/drawing/2014/main" id="{D9172537-E0B4-4D3B-8917-5683C8853482}"/>
                </a:ext>
              </a:extLst>
            </p:cNvPr>
            <p:cNvSpPr/>
            <p:nvPr/>
          </p:nvSpPr>
          <p:spPr bwMode="auto">
            <a:xfrm>
              <a:off x="525553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0" name="Oval 1109">
              <a:extLst>
                <a:ext uri="{FF2B5EF4-FFF2-40B4-BE49-F238E27FC236}">
                  <a16:creationId xmlns:a16="http://schemas.microsoft.com/office/drawing/2014/main" id="{589E294F-3579-4E37-8E09-CC8A6EA7892A}"/>
                </a:ext>
              </a:extLst>
            </p:cNvPr>
            <p:cNvSpPr/>
            <p:nvPr/>
          </p:nvSpPr>
          <p:spPr bwMode="auto">
            <a:xfrm>
              <a:off x="555498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1" name="Oval 1110">
              <a:extLst>
                <a:ext uri="{FF2B5EF4-FFF2-40B4-BE49-F238E27FC236}">
                  <a16:creationId xmlns:a16="http://schemas.microsoft.com/office/drawing/2014/main" id="{7F71819A-07A1-4B31-A032-89B736445197}"/>
                </a:ext>
              </a:extLst>
            </p:cNvPr>
            <p:cNvSpPr/>
            <p:nvPr/>
          </p:nvSpPr>
          <p:spPr bwMode="auto">
            <a:xfrm>
              <a:off x="5975584" y="3746346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2" name="Oval 1111">
              <a:extLst>
                <a:ext uri="{FF2B5EF4-FFF2-40B4-BE49-F238E27FC236}">
                  <a16:creationId xmlns:a16="http://schemas.microsoft.com/office/drawing/2014/main" id="{DCDEA141-4EBF-41D2-B7E2-311BC23C62A3}"/>
                </a:ext>
              </a:extLst>
            </p:cNvPr>
            <p:cNvSpPr/>
            <p:nvPr/>
          </p:nvSpPr>
          <p:spPr bwMode="auto">
            <a:xfrm>
              <a:off x="6282510" y="3737398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3" name="Oval 1112">
              <a:extLst>
                <a:ext uri="{FF2B5EF4-FFF2-40B4-BE49-F238E27FC236}">
                  <a16:creationId xmlns:a16="http://schemas.microsoft.com/office/drawing/2014/main" id="{4CDCD9F6-EB28-40B5-B097-EE757C4C8BDE}"/>
                </a:ext>
              </a:extLst>
            </p:cNvPr>
            <p:cNvSpPr/>
            <p:nvPr/>
          </p:nvSpPr>
          <p:spPr bwMode="auto">
            <a:xfrm>
              <a:off x="53366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4" name="Oval 1113">
              <a:extLst>
                <a:ext uri="{FF2B5EF4-FFF2-40B4-BE49-F238E27FC236}">
                  <a16:creationId xmlns:a16="http://schemas.microsoft.com/office/drawing/2014/main" id="{C89B22DF-9A29-46C4-AFC8-1AE5A111B8C2}"/>
                </a:ext>
              </a:extLst>
            </p:cNvPr>
            <p:cNvSpPr/>
            <p:nvPr/>
          </p:nvSpPr>
          <p:spPr bwMode="auto">
            <a:xfrm>
              <a:off x="563609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5" name="Oval 1114">
              <a:extLst>
                <a:ext uri="{FF2B5EF4-FFF2-40B4-BE49-F238E27FC236}">
                  <a16:creationId xmlns:a16="http://schemas.microsoft.com/office/drawing/2014/main" id="{86A6D516-0772-47BF-A57E-9263016F2270}"/>
                </a:ext>
              </a:extLst>
            </p:cNvPr>
            <p:cNvSpPr/>
            <p:nvPr/>
          </p:nvSpPr>
          <p:spPr bwMode="auto">
            <a:xfrm>
              <a:off x="59355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116" name="Oval 1115">
              <a:extLst>
                <a:ext uri="{FF2B5EF4-FFF2-40B4-BE49-F238E27FC236}">
                  <a16:creationId xmlns:a16="http://schemas.microsoft.com/office/drawing/2014/main" id="{6A504267-E533-4955-A5A7-65B839DAD2D5}"/>
                </a:ext>
              </a:extLst>
            </p:cNvPr>
            <p:cNvSpPr/>
            <p:nvPr/>
          </p:nvSpPr>
          <p:spPr bwMode="auto">
            <a:xfrm>
              <a:off x="6242469" y="4106295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5" name="Group 107">
            <a:extLst>
              <a:ext uri="{FF2B5EF4-FFF2-40B4-BE49-F238E27FC236}">
                <a16:creationId xmlns:a16="http://schemas.microsoft.com/office/drawing/2014/main" id="{87581246-BE15-4C3E-B696-C67B7ABF6303}"/>
              </a:ext>
            </a:extLst>
          </p:cNvPr>
          <p:cNvGrpSpPr/>
          <p:nvPr/>
        </p:nvGrpSpPr>
        <p:grpSpPr>
          <a:xfrm>
            <a:off x="-1230605" y="1066800"/>
            <a:ext cx="533400" cy="3505200"/>
            <a:chOff x="1600200" y="3200400"/>
            <a:chExt cx="533400" cy="3505200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F8700F-B53F-4569-B1F3-E2B55823B33B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1DA1976-CDC8-4968-8803-74209C039B8B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74C90F90-7C57-42A4-88C6-903F39D60AAA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2F59B23C-DA04-48B7-B04C-FE488A809808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65C76ED8-77CA-43E9-A244-5D51452CFAE2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05E382A9-FB8D-4A33-B3B9-3A11C69F9389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68A35AEC-7AD5-4A9F-9B9E-D0576AB7DC72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E800C840-FB02-4A30-8E0A-1626C54D8280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FE4F2A8-2A45-4977-8241-0986F89B9E06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FA98A08D-D680-4D4E-A66B-2380721AAA0C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3D93492E-E1B9-473A-BC30-1F2EA4B6D93D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DB33CD9-935F-4A9F-AF08-E5C48F5341D1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B1832D49-F645-493A-BF6A-7ED5C6EBA66B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2A6164A0-F340-4810-86AD-2A5827545197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4AE7A913-CD4E-436B-B5F1-66CCE6791407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D337498E-99A2-4794-B47F-D94E4FBDEB0E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139E52CB-3D10-4B88-9F95-D857F1B960F2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E158CBD4-DA34-4618-93E9-DC3DDABA6005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5A9464FC-DCE4-4DC8-9335-4E8267C5F933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0C656FE-6763-409C-841D-91CD33B4523F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BEFC04AB-7A07-4FFC-8C80-42A15C665447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8718C325-4C16-42F7-9677-93100EF4FF52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F72E6B55-2AD9-4830-A3CC-9AF414586727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583B6929-BB3C-4831-BCF1-164158E254E9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5E90077-39CB-4D56-BF64-BABF1DF8371E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BB8B5182-6DEE-4935-8125-030349556BFA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F89ACBCF-1EA5-4685-8A0A-3BAA6AF8F50E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15149CE2-1959-4365-B3AE-E37A6440206A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0ED497E-3599-4A4B-AE2F-183DCEFE57CD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343</Words>
  <Application>Microsoft Office PowerPoint</Application>
  <PresentationFormat>Custom</PresentationFormat>
  <Paragraphs>77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180</cp:revision>
  <dcterms:created xsi:type="dcterms:W3CDTF">2002-08-21T12:11:08Z</dcterms:created>
  <dcterms:modified xsi:type="dcterms:W3CDTF">2020-07-04T03:52:00Z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