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03.07.2020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66423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StageName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234</Words>
  <Application>Microsoft Office PowerPoint</Application>
  <PresentationFormat>Custom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160</cp:revision>
  <dcterms:created xsi:type="dcterms:W3CDTF">2002-08-21T12:11:08Z</dcterms:created>
  <dcterms:modified xsi:type="dcterms:W3CDTF">2020-07-04T03:49:44Z</dcterms:modified>
  <cp:category>Shooting</cp:category>
</cp:coreProperties>
</file>