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65077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5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Corn –A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maizing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The Corn Maze has been more work than imagined. You are shutting down for the day when you are beset by an angry armed mob of Anti-Keto Crazed – Corn - fed – Creeps! Defend your maize from these hoodlums!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squarely facing wall, firearm loaded and holstered. Strong hand holding farming implement.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free up hands and engage targets from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moving to P3 your are surprised by T6 and T7.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8092056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83107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1358" y="4998535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309931" y="6690426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757355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6174588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801535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897418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544436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44">
            <a:extLst>
              <a:ext uri="{FF2B5EF4-FFF2-40B4-BE49-F238E27FC236}">
                <a16:creationId xmlns:a16="http://schemas.microsoft.com/office/drawing/2014/main" id="{3A75210C-F3CA-4BF2-A222-6D8EFB3AD3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3356" y="5427954"/>
            <a:ext cx="454025" cy="755650"/>
            <a:chOff x="3297" y="3223"/>
            <a:chExt cx="483" cy="805"/>
          </a:xfrm>
        </p:grpSpPr>
        <p:grpSp>
          <p:nvGrpSpPr>
            <p:cNvPr id="54" name="Group 545">
              <a:extLst>
                <a:ext uri="{FF2B5EF4-FFF2-40B4-BE49-F238E27FC236}">
                  <a16:creationId xmlns:a16="http://schemas.microsoft.com/office/drawing/2014/main" id="{308B407D-A096-4DCB-8A96-FA1266836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0" name="Line 546">
                <a:extLst>
                  <a:ext uri="{FF2B5EF4-FFF2-40B4-BE49-F238E27FC236}">
                    <a16:creationId xmlns:a16="http://schemas.microsoft.com/office/drawing/2014/main" id="{4659787E-1614-481F-AA8F-2A24B0902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47">
                <a:extLst>
                  <a:ext uri="{FF2B5EF4-FFF2-40B4-BE49-F238E27FC236}">
                    <a16:creationId xmlns:a16="http://schemas.microsoft.com/office/drawing/2014/main" id="{AE5543D2-3E4F-4077-B8CD-BED4947F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48">
                <a:extLst>
                  <a:ext uri="{FF2B5EF4-FFF2-40B4-BE49-F238E27FC236}">
                    <a16:creationId xmlns:a16="http://schemas.microsoft.com/office/drawing/2014/main" id="{1CAEA7C2-D725-4AB0-87EA-7BA3E9CAC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549">
              <a:extLst>
                <a:ext uri="{FF2B5EF4-FFF2-40B4-BE49-F238E27FC236}">
                  <a16:creationId xmlns:a16="http://schemas.microsoft.com/office/drawing/2014/main" id="{E0A1F001-3076-47FF-9837-80C4D67F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7" name="Freeform 550">
                <a:extLst>
                  <a:ext uri="{FF2B5EF4-FFF2-40B4-BE49-F238E27FC236}">
                    <a16:creationId xmlns:a16="http://schemas.microsoft.com/office/drawing/2014/main" id="{9B10364C-DC9E-4984-A013-B33D1F07F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51">
                <a:extLst>
                  <a:ext uri="{FF2B5EF4-FFF2-40B4-BE49-F238E27FC236}">
                    <a16:creationId xmlns:a16="http://schemas.microsoft.com/office/drawing/2014/main" id="{10A32EC9-9270-4DD3-809E-2DD2DFE3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52">
                <a:extLst>
                  <a:ext uri="{FF2B5EF4-FFF2-40B4-BE49-F238E27FC236}">
                    <a16:creationId xmlns:a16="http://schemas.microsoft.com/office/drawing/2014/main" id="{779BC2E6-6699-4E1E-8AF0-9FDC728E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7" y="5641526"/>
            <a:ext cx="529846" cy="28380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7290619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586859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58393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2778514" y="5774572"/>
            <a:ext cx="387796" cy="2212827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87522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523823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433387" y="466187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634149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610339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509696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54247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413795" y="620471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832121" y="4955394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T8, T9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227632"/>
            <a:ext cx="992187" cy="992187"/>
          </a:xfrm>
          <a:prstGeom prst="rect">
            <a:avLst/>
          </a:prstGeom>
        </p:spPr>
      </p:pic>
      <p:grpSp>
        <p:nvGrpSpPr>
          <p:cNvPr id="74" name="Group 164"/>
          <p:cNvGrpSpPr>
            <a:grpSpLocks/>
          </p:cNvGrpSpPr>
          <p:nvPr/>
        </p:nvGrpSpPr>
        <p:grpSpPr bwMode="auto">
          <a:xfrm>
            <a:off x="3721127" y="5874407"/>
            <a:ext cx="288925" cy="787400"/>
            <a:chOff x="1247" y="2496"/>
            <a:chExt cx="182" cy="496"/>
          </a:xfrm>
        </p:grpSpPr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99"/>
          <p:cNvGrpSpPr>
            <a:grpSpLocks/>
          </p:cNvGrpSpPr>
          <p:nvPr/>
        </p:nvGrpSpPr>
        <p:grpSpPr bwMode="auto">
          <a:xfrm>
            <a:off x="6102639" y="5391807"/>
            <a:ext cx="293688" cy="965200"/>
            <a:chOff x="3504" y="1392"/>
            <a:chExt cx="185" cy="608"/>
          </a:xfrm>
        </p:grpSpPr>
        <p:grpSp>
          <p:nvGrpSpPr>
            <p:cNvPr id="100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02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05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1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3606640" y="5391807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154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177</cp:revision>
  <dcterms:created xsi:type="dcterms:W3CDTF">2002-08-21T12:11:08Z</dcterms:created>
  <dcterms:modified xsi:type="dcterms:W3CDTF">2019-09-27T19:30:42Z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