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47161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Azimuth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66E006F-389F-4642-9E37-475CB49A3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9400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256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164</cp:revision>
  <dcterms:created xsi:type="dcterms:W3CDTF">2002-08-21T12:11:08Z</dcterms:created>
  <dcterms:modified xsi:type="dcterms:W3CDTF">2021-03-27T01:54:58Z</dcterms:modified>
  <cp:category>Shooting</cp:category>
</cp:coreProperties>
</file>