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6312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42743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Gopher Hunting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93FB62-3FAB-4971-9F50-B782F240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805" y="4615934"/>
            <a:ext cx="73152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257</Words>
  <Application>Microsoft Office PowerPoint</Application>
  <PresentationFormat>Custom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2021-03-27T01:54:04Z</dcterms:modified>
  <cp:category>Shooting</cp:category>
</cp:coreProperties>
</file>