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74" r:id="rId2"/>
    <p:sldId id="279" r:id="rId3"/>
    <p:sldId id="276" r:id="rId4"/>
    <p:sldId id="275" r:id="rId5"/>
    <p:sldId id="280" r:id="rId6"/>
    <p:sldId id="282" r:id="rId7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D899C2-F339-4E66-B8C3-5FAD9278212E}" v="6" dt="2020-03-12T05:12:19.9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77" d="100"/>
          <a:sy n="177" d="100"/>
        </p:scale>
        <p:origin x="6312" y="17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5CFCC283-3760-4963-8178-2319E33C76D7}"/>
    <pc:docChg chg="undo modSld">
      <pc:chgData name="Matt Carlson" userId="0e792f37f00095d9" providerId="LiveId" clId="{5CFCC283-3760-4963-8178-2319E33C76D7}" dt="2019-04-27T04:48:25.269" v="38" actId="1076"/>
      <pc:docMkLst>
        <pc:docMk/>
      </pc:docMkLst>
      <pc:sldChg chg="addSp delSp modSp">
        <pc:chgData name="Matt Carlson" userId="0e792f37f00095d9" providerId="LiveId" clId="{5CFCC283-3760-4963-8178-2319E33C76D7}" dt="2019-04-27T04:48:25.269" v="38" actId="1076"/>
        <pc:sldMkLst>
          <pc:docMk/>
          <pc:sldMk cId="0" sldId="274"/>
        </pc:sldMkLst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4" creationId="{00000000-0000-0000-0000-000000000000}"/>
          </ac:spMkLst>
        </pc:spChg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5" creationId="{00000000-0000-0000-0000-000000000000}"/>
          </ac:spMkLst>
        </pc:spChg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6" creationId="{00000000-0000-0000-0000-000000000000}"/>
          </ac:spMkLst>
        </pc:s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0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1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2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3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1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2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3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4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5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6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7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8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9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10" creationId="{00000000-0000-0000-0000-000000000000}"/>
          </ac:grpSpMkLst>
        </pc:grpChg>
        <pc:grpChg chg="mod">
          <ac:chgData name="Matt Carlson" userId="0e792f37f00095d9" providerId="LiveId" clId="{5CFCC283-3760-4963-8178-2319E33C76D7}" dt="2019-04-27T04:48:25.269" v="38" actId="1076"/>
          <ac:grpSpMkLst>
            <pc:docMk/>
            <pc:sldMk cId="0" sldId="274"/>
            <ac:grpSpMk id="3111" creationId="{00000000-0000-0000-0000-000000000000}"/>
          </ac:grpSpMkLst>
        </pc:grpChg>
        <pc:graphicFrameChg chg="mod modGraphic">
          <ac:chgData name="Matt Carlson" userId="0e792f37f00095d9" providerId="LiveId" clId="{5CFCC283-3760-4963-8178-2319E33C76D7}" dt="2019-04-27T04:47:45.993" v="34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 del">
          <ac:chgData name="Matt Carlson" userId="0e792f37f00095d9" providerId="LiveId" clId="{5CFCC283-3760-4963-8178-2319E33C76D7}" dt="2019-04-27T04:48:24.867" v="37" actId="478"/>
          <ac:cxnSpMkLst>
            <pc:docMk/>
            <pc:sldMk cId="0" sldId="274"/>
            <ac:cxnSpMk id="144" creationId="{00000000-0000-0000-0000-000000000000}"/>
          </ac:cxnSpMkLst>
        </pc:cxnChg>
      </pc:sldChg>
    </pc:docChg>
  </pc:docChgLst>
  <pc:docChgLst>
    <pc:chgData name="Matt Carlson" userId="0e792f37f00095d9" providerId="LiveId" clId="{A6D899C2-F339-4E66-B8C3-5FAD9278212E}"/>
    <pc:docChg chg="undo redo custSel modSld">
      <pc:chgData name="Matt Carlson" userId="0e792f37f00095d9" providerId="LiveId" clId="{A6D899C2-F339-4E66-B8C3-5FAD9278212E}" dt="2020-03-12T05:12:19.967" v="53" actId="1036"/>
      <pc:docMkLst>
        <pc:docMk/>
      </pc:docMkLst>
      <pc:sldChg chg="modSp mod">
        <pc:chgData name="Matt Carlson" userId="0e792f37f00095d9" providerId="LiveId" clId="{A6D899C2-F339-4E66-B8C3-5FAD9278212E}" dt="2020-03-12T05:12:19.967" v="53" actId="1036"/>
        <pc:sldMkLst>
          <pc:docMk/>
          <pc:sldMk cId="0" sldId="274"/>
        </pc:sldMkLst>
        <pc:graphicFrameChg chg="modGraphic">
          <ac:chgData name="Matt Carlson" userId="0e792f37f00095d9" providerId="LiveId" clId="{A6D899C2-F339-4E66-B8C3-5FAD9278212E}" dt="2020-03-12T05:12:13.877" v="51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picChg chg="mod">
          <ac:chgData name="Matt Carlson" userId="0e792f37f00095d9" providerId="LiveId" clId="{A6D899C2-F339-4E66-B8C3-5FAD9278212E}" dt="2020-03-12T05:12:19.967" v="53" actId="1036"/>
          <ac:picMkLst>
            <pc:docMk/>
            <pc:sldMk cId="0" sldId="274"/>
            <ac:picMk id="3113" creationId="{00000000-0000-0000-0000-000000000000}"/>
          </ac:picMkLst>
        </pc:picChg>
        <pc:picChg chg="mod">
          <ac:chgData name="Matt Carlson" userId="0e792f37f00095d9" providerId="LiveId" clId="{A6D899C2-F339-4E66-B8C3-5FAD9278212E}" dt="2020-03-12T05:12:19.967" v="53" actId="1036"/>
          <ac:picMkLst>
            <pc:docMk/>
            <pc:sldMk cId="0" sldId="274"/>
            <ac:picMk id="3114" creationId="{00000000-0000-0000-0000-000000000000}"/>
          </ac:picMkLst>
        </pc:picChg>
      </pc:sldChg>
    </pc:docChg>
  </pc:docChgLst>
  <pc:docChgLst>
    <pc:chgData name="Matt Carlson" userId="0e792f37f00095d9" providerId="LiveId" clId="{C69FA696-83C7-4BB0-AB2D-68FFD9ECEC07}"/>
    <pc:docChg chg="modSld">
      <pc:chgData name="Matt Carlson" userId="0e792f37f00095d9" providerId="LiveId" clId="{C69FA696-83C7-4BB0-AB2D-68FFD9ECEC07}" dt="2019-07-23T04:28:24.308" v="29" actId="20577"/>
      <pc:docMkLst>
        <pc:docMk/>
      </pc:docMkLst>
      <pc:sldChg chg="modSp">
        <pc:chgData name="Matt Carlson" userId="0e792f37f00095d9" providerId="LiveId" clId="{C69FA696-83C7-4BB0-AB2D-68FFD9ECEC07}" dt="2019-07-23T04:28:24.308" v="29" actId="20577"/>
        <pc:sldMkLst>
          <pc:docMk/>
          <pc:sldMk cId="0" sldId="274"/>
        </pc:sldMkLst>
        <pc:graphicFrameChg chg="modGraphic">
          <ac:chgData name="Matt Carlson" userId="0e792f37f00095d9" providerId="LiveId" clId="{C69FA696-83C7-4BB0-AB2D-68FFD9ECEC07}" dt="2019-07-23T04:28:24.308" v="29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8DC949DC-8723-459A-93E0-F38992DC6CF5}"/>
    <pc:docChg chg="undo modSld">
      <pc:chgData name="Matt Carlson" userId="0e792f37f00095d9" providerId="LiveId" clId="{8DC949DC-8723-459A-93E0-F38992DC6CF5}" dt="2019-05-26T05:50:36.707" v="27" actId="1076"/>
      <pc:docMkLst>
        <pc:docMk/>
      </pc:docMkLst>
      <pc:sldChg chg="addSp delSp modSp">
        <pc:chgData name="Matt Carlson" userId="0e792f37f00095d9" providerId="LiveId" clId="{8DC949DC-8723-459A-93E0-F38992DC6CF5}" dt="2019-05-26T05:49:56.975" v="21"/>
        <pc:sldMkLst>
          <pc:docMk/>
          <pc:sldMk cId="0" sldId="274"/>
        </pc:sldMkLst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18" creationId="{E9657081-D875-45AB-B0A7-30FF72C745A0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19" creationId="{7FC3AE37-2EA0-4685-B2E8-909CCE367F2B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20" creationId="{87944975-712A-4246-85B4-7D3D5AB1986A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36" creationId="{00A5F534-C8E3-416C-9AD7-C2B68FDECDE9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1" creationId="{CCCB2A0D-3183-49B0-A049-CEFD6AEA49F9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2" creationId="{6B8A7F71-2C5C-4112-8383-21676019C80A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3" creationId="{1D41B59E-19E1-4D25-B179-55E400DA43EC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5" creationId="{21895EC6-2A93-4685-8A34-78F67FBD1338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64" creationId="{9937EA5F-A543-4CC2-BD8B-80938E657CBE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4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5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6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55.744" v="20" actId="478"/>
          <ac:spMkLst>
            <pc:docMk/>
            <pc:sldMk cId="0" sldId="274"/>
            <ac:spMk id="3112" creationId="{00000000-0000-0000-0000-000000000000}"/>
          </ac:spMkLst>
        </pc:s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94" creationId="{27790BD9-BEEA-418B-B1A2-AF823F41474A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99" creationId="{1088E2CB-38C0-42E2-9CA7-82AB912EBC97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03" creationId="{72EA427E-9FCD-48D2-9CC5-B08471D0A8B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07" creationId="{50B46513-00B9-4BEB-8D78-DFC58D5E010E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21" creationId="{FA30A923-5ACD-49BB-A232-64641C44B1B6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31" creationId="{93B55ABA-C5B9-4765-BC5F-79DE62D8D2B0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37" creationId="{EBF2C90A-4BF2-4DB0-A873-F95967F48BF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56" creationId="{89631BCC-1521-4006-A23C-61BA39FD6070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60" creationId="{9611A534-015E-4201-ABA0-78D6D38955A7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65" creationId="{25146144-9949-4D9F-8A72-9B05037883D1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1" creationId="{176051A8-1624-4380-8DCC-DCE4FC159E43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5" creationId="{79E4790B-9D76-4406-A346-36758CC95AAA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8" creationId="{84FA9450-BAB7-4533-817B-E5C759EA872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1" creationId="{E6B74595-3CBF-48D5-A7E6-0C78137A4D84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4" creationId="{359A6503-66E1-4262-B52C-1AA3783DEF63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9" creationId="{ED1E0927-4A50-4C5B-8215-3FF70B6CECF6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0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1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2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3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1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2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3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4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5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6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7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8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9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10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11" creationId="{00000000-0000-0000-0000-000000000000}"/>
          </ac:grpSpMkLst>
        </pc:grpChg>
        <pc:graphicFrameChg chg="mod modGraphic">
          <ac:chgData name="Matt Carlson" userId="0e792f37f00095d9" providerId="LiveId" clId="{8DC949DC-8723-459A-93E0-F38992DC6CF5}" dt="2019-05-26T05:48:53.612" v="18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93" creationId="{4CA13B8B-FBEE-4DA3-A2C2-BFEE77F343D1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98" creationId="{B022AECC-6754-452B-9826-962B405325A6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35" creationId="{B731693E-57F4-475D-804A-020F165BEB8A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3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42.609" v="19" actId="478"/>
          <ac:cxnSpMkLst>
            <pc:docMk/>
            <pc:sldMk cId="0" sldId="274"/>
            <ac:cxnSpMk id="144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5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6" creationId="{00000000-0000-0000-0000-000000000000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54" creationId="{9EECBF10-222B-4ADA-BA36-7E6717419433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59" creationId="{51ED4D8B-6D94-4D6C-A96D-88913AF4C883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69" creationId="{04D30676-D9A3-41EB-AE2C-3D16CA412107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70" creationId="{E7DB753B-40A9-4C8C-9304-C858FB1A8325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88" creationId="{8C0264D6-1235-4CE6-9B44-00C2431614F8}"/>
          </ac:cxnSpMkLst>
        </pc:cxnChg>
      </pc:sldChg>
      <pc:sldChg chg="addSp modSp">
        <pc:chgData name="Matt Carlson" userId="0e792f37f00095d9" providerId="LiveId" clId="{8DC949DC-8723-459A-93E0-F38992DC6CF5}" dt="2019-05-26T05:50:36.707" v="27" actId="1076"/>
        <pc:sldMkLst>
          <pc:docMk/>
          <pc:sldMk cId="0" sldId="279"/>
        </pc:sldMkLst>
        <pc:grpChg chg="add mod">
          <ac:chgData name="Matt Carlson" userId="0e792f37f00095d9" providerId="LiveId" clId="{8DC949DC-8723-459A-93E0-F38992DC6CF5}" dt="2019-05-26T05:50:18.136" v="23" actId="1076"/>
          <ac:grpSpMkLst>
            <pc:docMk/>
            <pc:sldMk cId="0" sldId="279"/>
            <ac:grpSpMk id="978" creationId="{7906B237-9A7A-4B2F-A4AB-D9CB29C5B9CF}"/>
          </ac:grpSpMkLst>
        </pc:grpChg>
        <pc:grpChg chg="add mod">
          <ac:chgData name="Matt Carlson" userId="0e792f37f00095d9" providerId="LiveId" clId="{8DC949DC-8723-459A-93E0-F38992DC6CF5}" dt="2019-05-26T05:50:32.962" v="25" actId="1076"/>
          <ac:grpSpMkLst>
            <pc:docMk/>
            <pc:sldMk cId="0" sldId="279"/>
            <ac:grpSpMk id="981" creationId="{5FB50680-E8EC-46E2-854D-1A8BB9730A35}"/>
          </ac:grpSpMkLst>
        </pc:grpChg>
        <pc:grpChg chg="mod">
          <ac:chgData name="Matt Carlson" userId="0e792f37f00095d9" providerId="LiveId" clId="{8DC949DC-8723-459A-93E0-F38992DC6CF5}" dt="2019-05-26T05:50:36.707" v="27" actId="1076"/>
          <ac:grpSpMkLst>
            <pc:docMk/>
            <pc:sldMk cId="0" sldId="279"/>
            <ac:grpSpMk id="5206" creationId="{00000000-0000-0000-0000-000000000000}"/>
          </ac:grpSpMkLst>
        </pc:grpChg>
        <pc:grpChg chg="mod">
          <ac:chgData name="Matt Carlson" userId="0e792f37f00095d9" providerId="LiveId" clId="{8DC949DC-8723-459A-93E0-F38992DC6CF5}" dt="2019-05-24T07:36:57.460" v="0" actId="1076"/>
          <ac:grpSpMkLst>
            <pc:docMk/>
            <pc:sldMk cId="0" sldId="279"/>
            <ac:grpSpMk id="5252" creationId="{00000000-0000-0000-0000-000000000000}"/>
          </ac:grpSpMkLst>
        </pc:grpChg>
      </pc:sldChg>
    </pc:docChg>
  </pc:docChgLst>
  <pc:docChgLst>
    <pc:chgData name="Matt Carlson" userId="0e792f37f00095d9" providerId="LiveId" clId="{15D46527-F250-4BD3-B0B0-794B9B42F133}"/>
    <pc:docChg chg="modSld">
      <pc:chgData name="Matt Carlson" userId="0e792f37f00095d9" providerId="LiveId" clId="{15D46527-F250-4BD3-B0B0-794B9B42F133}" dt="2019-10-26T06:24:30.994" v="0"/>
      <pc:docMkLst>
        <pc:docMk/>
      </pc:docMkLst>
      <pc:sldChg chg="modSp">
        <pc:chgData name="Matt Carlson" userId="0e792f37f00095d9" providerId="LiveId" clId="{15D46527-F250-4BD3-B0B0-794B9B42F133}" dt="2019-10-26T06:24:30.994" v="0"/>
        <pc:sldMkLst>
          <pc:docMk/>
          <pc:sldMk cId="0" sldId="274"/>
        </pc:sldMkLst>
        <pc:graphicFrameChg chg="mod">
          <ac:chgData name="Matt Carlson" userId="0e792f37f00095d9" providerId="LiveId" clId="{15D46527-F250-4BD3-B0B0-794B9B42F133}" dt="2019-10-26T06:24:30.994" v="0"/>
          <ac:graphicFrameMkLst>
            <pc:docMk/>
            <pc:sldMk cId="0" sldId="274"/>
            <ac:graphicFrameMk id="110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26.03.2021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62F429B-8699-4B51-BD42-8221D9203C64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0788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930000"/>
              </p:ext>
            </p:extLst>
          </p:nvPr>
        </p:nvGraphicFramePr>
        <p:xfrm>
          <a:off x="177800" y="165100"/>
          <a:ext cx="6997700" cy="2355994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Bay x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StageName</a:t>
                      </a: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Course Designer: Name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POSITION: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the start signal, 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23 rounds, 115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10 metric, 3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paper, Steel must fall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113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794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2936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E60C5C2-C88E-D944-92EA-47D048E0778B}"/>
              </a:ext>
            </a:extLst>
          </p:cNvPr>
          <p:cNvCxnSpPr>
            <a:cxnSpLocks/>
          </p:cNvCxnSpPr>
          <p:nvPr/>
        </p:nvCxnSpPr>
        <p:spPr>
          <a:xfrm flipH="1">
            <a:off x="-2231585" y="411464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70E62B4-9854-7044-8986-849AEF78394A}"/>
              </a:ext>
            </a:extLst>
          </p:cNvPr>
          <p:cNvSpPr txBox="1"/>
          <p:nvPr/>
        </p:nvSpPr>
        <p:spPr>
          <a:xfrm>
            <a:off x="-1280872" y="392997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BAA109-33AA-854E-B6AD-E1532897A88C}"/>
              </a:ext>
            </a:extLst>
          </p:cNvPr>
          <p:cNvSpPr txBox="1"/>
          <p:nvPr/>
        </p:nvSpPr>
        <p:spPr>
          <a:xfrm>
            <a:off x="-4893397" y="392997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2D351B-2868-5343-9F51-A79AE3723178}"/>
              </a:ext>
            </a:extLst>
          </p:cNvPr>
          <p:cNvSpPr txBox="1"/>
          <p:nvPr/>
        </p:nvSpPr>
        <p:spPr>
          <a:xfrm>
            <a:off x="-3657600" y="3745309"/>
            <a:ext cx="6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PP1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E475B26-EAE9-D241-BCCE-514D6D0E3933}"/>
              </a:ext>
            </a:extLst>
          </p:cNvPr>
          <p:cNvGrpSpPr/>
          <p:nvPr/>
        </p:nvGrpSpPr>
        <p:grpSpPr>
          <a:xfrm>
            <a:off x="-2095488" y="1144026"/>
            <a:ext cx="685800" cy="587829"/>
            <a:chOff x="166468" y="7843451"/>
            <a:chExt cx="685800" cy="58782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E3A876F-DC6F-1449-B720-35D167CD0745}"/>
                </a:ext>
              </a:extLst>
            </p:cNvPr>
            <p:cNvGrpSpPr/>
            <p:nvPr/>
          </p:nvGrpSpPr>
          <p:grpSpPr>
            <a:xfrm>
              <a:off x="381000" y="7843451"/>
              <a:ext cx="246270" cy="304469"/>
              <a:chOff x="439530" y="6246813"/>
              <a:chExt cx="339943" cy="567994"/>
            </a:xfrm>
          </p:grpSpPr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C38E4D50-8E4F-F149-A6F8-84D859A2F5DB}"/>
                  </a:ext>
                </a:extLst>
              </p:cNvPr>
              <p:cNvSpPr/>
              <p:nvPr/>
            </p:nvSpPr>
            <p:spPr>
              <a:xfrm>
                <a:off x="457200" y="6246813"/>
                <a:ext cx="304800" cy="512683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D618FFF-A40E-C84E-8282-EDD288602C1E}"/>
                  </a:ext>
                </a:extLst>
              </p:cNvPr>
              <p:cNvSpPr/>
              <p:nvPr/>
            </p:nvSpPr>
            <p:spPr>
              <a:xfrm>
                <a:off x="533400" y="6248400"/>
                <a:ext cx="152400" cy="761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DD78478-B276-7F42-A235-CFE155A6B480}"/>
                  </a:ext>
                </a:extLst>
              </p:cNvPr>
              <p:cNvSpPr/>
              <p:nvPr/>
            </p:nvSpPr>
            <p:spPr>
              <a:xfrm>
                <a:off x="439530" y="6738686"/>
                <a:ext cx="339943" cy="7612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BB25C14-DE67-C743-81E4-23B5C47EB037}"/>
                </a:ext>
              </a:extLst>
            </p:cNvPr>
            <p:cNvSpPr txBox="1"/>
            <p:nvPr/>
          </p:nvSpPr>
          <p:spPr>
            <a:xfrm>
              <a:off x="166468" y="8092726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Muzzle safe cone</a:t>
              </a: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A3BCDC-1371-3247-A101-F7B32C5B6683}"/>
              </a:ext>
            </a:extLst>
          </p:cNvPr>
          <p:cNvCxnSpPr>
            <a:cxnSpLocks/>
          </p:cNvCxnSpPr>
          <p:nvPr/>
        </p:nvCxnSpPr>
        <p:spPr>
          <a:xfrm flipH="1">
            <a:off x="-2239889" y="448397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D52CE2F-6F2D-5147-B748-14F2408F237A}"/>
              </a:ext>
            </a:extLst>
          </p:cNvPr>
          <p:cNvSpPr txBox="1"/>
          <p:nvPr/>
        </p:nvSpPr>
        <p:spPr>
          <a:xfrm>
            <a:off x="-1289176" y="429930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F725FEF-4DB2-FE44-BB45-8A4D54F4861A}"/>
              </a:ext>
            </a:extLst>
          </p:cNvPr>
          <p:cNvCxnSpPr>
            <a:cxnSpLocks/>
          </p:cNvCxnSpPr>
          <p:nvPr/>
        </p:nvCxnSpPr>
        <p:spPr>
          <a:xfrm flipH="1">
            <a:off x="-2231585" y="480060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35C1B6C-9183-D744-90D6-7D768C8DE700}"/>
              </a:ext>
            </a:extLst>
          </p:cNvPr>
          <p:cNvSpPr txBox="1"/>
          <p:nvPr/>
        </p:nvSpPr>
        <p:spPr>
          <a:xfrm>
            <a:off x="-1280872" y="461593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1449990-5FC7-1F4A-A63A-901D53A6BEB8}"/>
              </a:ext>
            </a:extLst>
          </p:cNvPr>
          <p:cNvCxnSpPr>
            <a:cxnSpLocks/>
          </p:cNvCxnSpPr>
          <p:nvPr/>
        </p:nvCxnSpPr>
        <p:spPr>
          <a:xfrm flipH="1">
            <a:off x="-2231585" y="515063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2903D7-14F0-F04E-AECB-4C14F82D2D77}"/>
              </a:ext>
            </a:extLst>
          </p:cNvPr>
          <p:cNvSpPr txBox="1"/>
          <p:nvPr/>
        </p:nvSpPr>
        <p:spPr>
          <a:xfrm>
            <a:off x="-1280872" y="496596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P4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F6E3EA6-5514-744D-8D62-095D69FF146A}"/>
              </a:ext>
            </a:extLst>
          </p:cNvPr>
          <p:cNvCxnSpPr>
            <a:cxnSpLocks/>
          </p:cNvCxnSpPr>
          <p:nvPr/>
        </p:nvCxnSpPr>
        <p:spPr>
          <a:xfrm flipH="1">
            <a:off x="-2239889" y="551996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C98CE1A-3DD6-7D42-B0AB-9079D7235A8B}"/>
              </a:ext>
            </a:extLst>
          </p:cNvPr>
          <p:cNvSpPr txBox="1"/>
          <p:nvPr/>
        </p:nvSpPr>
        <p:spPr>
          <a:xfrm>
            <a:off x="-1289176" y="533529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P5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996EF84-8A13-D647-9FEE-E3668DE0CE31}"/>
              </a:ext>
            </a:extLst>
          </p:cNvPr>
          <p:cNvCxnSpPr>
            <a:cxnSpLocks/>
          </p:cNvCxnSpPr>
          <p:nvPr/>
        </p:nvCxnSpPr>
        <p:spPr>
          <a:xfrm flipH="1">
            <a:off x="-2231585" y="583659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050A7F5-053C-124D-A436-E7799B19EC62}"/>
              </a:ext>
            </a:extLst>
          </p:cNvPr>
          <p:cNvSpPr txBox="1"/>
          <p:nvPr/>
        </p:nvSpPr>
        <p:spPr>
          <a:xfrm>
            <a:off x="-1280872" y="565192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459BAA8-BE55-4F4C-80A7-B76294C01580}"/>
              </a:ext>
            </a:extLst>
          </p:cNvPr>
          <p:cNvSpPr txBox="1"/>
          <p:nvPr/>
        </p:nvSpPr>
        <p:spPr>
          <a:xfrm>
            <a:off x="-4893397" y="424660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790792-3CD7-B34D-8A1B-58BFDC91BBB4}"/>
              </a:ext>
            </a:extLst>
          </p:cNvPr>
          <p:cNvSpPr txBox="1"/>
          <p:nvPr/>
        </p:nvSpPr>
        <p:spPr>
          <a:xfrm>
            <a:off x="-4885093" y="456322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AD0853D-F09C-DD43-A46F-2177BE4FA0B1}"/>
              </a:ext>
            </a:extLst>
          </p:cNvPr>
          <p:cNvSpPr txBox="1"/>
          <p:nvPr/>
        </p:nvSpPr>
        <p:spPr>
          <a:xfrm>
            <a:off x="-4893397" y="486481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9D2FD8-2FD5-C447-9137-CC7576C93339}"/>
              </a:ext>
            </a:extLst>
          </p:cNvPr>
          <p:cNvSpPr txBox="1"/>
          <p:nvPr/>
        </p:nvSpPr>
        <p:spPr>
          <a:xfrm>
            <a:off x="-4893397" y="518144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841CCFF-1D70-1946-8EA1-0BEE64768E5E}"/>
              </a:ext>
            </a:extLst>
          </p:cNvPr>
          <p:cNvSpPr txBox="1"/>
          <p:nvPr/>
        </p:nvSpPr>
        <p:spPr>
          <a:xfrm>
            <a:off x="-4885093" y="5498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311B85-3EA0-9F43-B91D-BFB663DDA112}"/>
              </a:ext>
            </a:extLst>
          </p:cNvPr>
          <p:cNvSpPr txBox="1"/>
          <p:nvPr/>
        </p:nvSpPr>
        <p:spPr>
          <a:xfrm>
            <a:off x="-4886032" y="583649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2734EE-2DF1-2A47-8A93-7023374952A4}"/>
              </a:ext>
            </a:extLst>
          </p:cNvPr>
          <p:cNvSpPr txBox="1"/>
          <p:nvPr/>
        </p:nvSpPr>
        <p:spPr>
          <a:xfrm>
            <a:off x="-4886032" y="615312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425989-42C6-1943-A516-ADF5EDBFC8F2}"/>
              </a:ext>
            </a:extLst>
          </p:cNvPr>
          <p:cNvSpPr txBox="1"/>
          <p:nvPr/>
        </p:nvSpPr>
        <p:spPr>
          <a:xfrm>
            <a:off x="-4877728" y="646975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T9</a:t>
            </a:r>
            <a:endParaRPr lang="en-US" b="1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B5AB53F-B479-7F4D-A1C4-CA349F7D9767}"/>
              </a:ext>
            </a:extLst>
          </p:cNvPr>
          <p:cNvGrpSpPr/>
          <p:nvPr/>
        </p:nvGrpSpPr>
        <p:grpSpPr>
          <a:xfrm>
            <a:off x="-3227627" y="7659430"/>
            <a:ext cx="533400" cy="442872"/>
            <a:chOff x="3124200" y="8001000"/>
            <a:chExt cx="533400" cy="442872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8B87408-D049-384F-A7E6-20FE6CEA32A8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6F7DBA99-203C-7F40-B123-0541C9B417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3EEC4189-DFEA-714A-AE49-8FFA6BA87B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777F01A9-D197-9E4F-A682-CD9BB44602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08E2E648-896E-6542-96EB-D54D818812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A91B144-FCBA-EF46-AEEC-8B0373513BFB}"/>
                </a:ext>
              </a:extLst>
            </p:cNvPr>
            <p:cNvSpPr txBox="1"/>
            <p:nvPr/>
          </p:nvSpPr>
          <p:spPr>
            <a:xfrm>
              <a:off x="3189167" y="8037770"/>
              <a:ext cx="33575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20038F7-E16B-AC4B-A113-1263DC06BFD2}"/>
              </a:ext>
            </a:extLst>
          </p:cNvPr>
          <p:cNvGrpSpPr/>
          <p:nvPr/>
        </p:nvGrpSpPr>
        <p:grpSpPr>
          <a:xfrm>
            <a:off x="-4103925" y="7696200"/>
            <a:ext cx="782081" cy="442872"/>
            <a:chOff x="3048000" y="8001000"/>
            <a:chExt cx="782081" cy="44287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EC7504A-3380-B946-843A-A033E9391B93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AEB171F3-5691-9E48-A505-411EE36344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0AC1FAB8-C514-A94D-8152-2DF1AD07AA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B777CA54-5A87-444F-B747-F8EDF2CC73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DB5C2CBB-864B-A548-8E2B-FAF40897B4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8202F76-5DE0-B44C-9727-C173C51E7239}"/>
                </a:ext>
              </a:extLst>
            </p:cNvPr>
            <p:cNvSpPr txBox="1"/>
            <p:nvPr/>
          </p:nvSpPr>
          <p:spPr>
            <a:xfrm>
              <a:off x="3048000" y="8037770"/>
              <a:ext cx="78208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start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793FB62-3FAB-4971-9F50-B782F240C8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56805" y="4615934"/>
            <a:ext cx="7315200" cy="3962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1" name="Group 2">
            <a:extLst>
              <a:ext uri="{FF2B5EF4-FFF2-40B4-BE49-F238E27FC236}">
                <a16:creationId xmlns:a16="http://schemas.microsoft.com/office/drawing/2014/main" id="{B47E8DE4-CE98-4293-9411-E832134896BD}"/>
              </a:ext>
            </a:extLst>
          </p:cNvPr>
          <p:cNvGrpSpPr>
            <a:grpSpLocks/>
          </p:cNvGrpSpPr>
          <p:nvPr/>
        </p:nvGrpSpPr>
        <p:grpSpPr bwMode="auto">
          <a:xfrm>
            <a:off x="2755900" y="8166100"/>
            <a:ext cx="393700" cy="1271588"/>
            <a:chOff x="1296" y="5072"/>
            <a:chExt cx="248" cy="801"/>
          </a:xfrm>
        </p:grpSpPr>
        <p:grpSp>
          <p:nvGrpSpPr>
            <p:cNvPr id="992" name="Group 3">
              <a:extLst>
                <a:ext uri="{FF2B5EF4-FFF2-40B4-BE49-F238E27FC236}">
                  <a16:creationId xmlns:a16="http://schemas.microsoft.com/office/drawing/2014/main" id="{A495EE2B-4083-482B-AE01-231785A6F4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5136"/>
              <a:ext cx="231" cy="635"/>
              <a:chOff x="1252" y="5165"/>
              <a:chExt cx="231" cy="635"/>
            </a:xfrm>
          </p:grpSpPr>
          <p:grpSp>
            <p:nvGrpSpPr>
              <p:cNvPr id="996" name="Group 4">
                <a:extLst>
                  <a:ext uri="{FF2B5EF4-FFF2-40B4-BE49-F238E27FC236}">
                    <a16:creationId xmlns:a16="http://schemas.microsoft.com/office/drawing/2014/main" id="{2425F906-42C9-4084-A660-4AAB002EEF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38" y="5165"/>
                <a:ext cx="138" cy="635"/>
                <a:chOff x="2268" y="4129"/>
                <a:chExt cx="101" cy="465"/>
              </a:xfrm>
            </p:grpSpPr>
            <p:sp>
              <p:nvSpPr>
                <p:cNvPr id="1000" name="Line 5">
                  <a:extLst>
                    <a:ext uri="{FF2B5EF4-FFF2-40B4-BE49-F238E27FC236}">
                      <a16:creationId xmlns:a16="http://schemas.microsoft.com/office/drawing/2014/main" id="{EC0B5FDF-1658-4457-B802-48136C67E2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363" y="4322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01" name="Line 6">
                  <a:extLst>
                    <a:ext uri="{FF2B5EF4-FFF2-40B4-BE49-F238E27FC236}">
                      <a16:creationId xmlns:a16="http://schemas.microsoft.com/office/drawing/2014/main" id="{D7C3BB8F-1B6B-4615-AC93-8517EA2BB8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73" y="4305"/>
                  <a:ext cx="0" cy="25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002" name="Group 7">
                  <a:extLst>
                    <a:ext uri="{FF2B5EF4-FFF2-40B4-BE49-F238E27FC236}">
                      <a16:creationId xmlns:a16="http://schemas.microsoft.com/office/drawing/2014/main" id="{E061C642-1829-47EA-AF8F-B5B56C48EB7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68" y="4129"/>
                  <a:ext cx="101" cy="286"/>
                  <a:chOff x="2268" y="4129"/>
                  <a:chExt cx="101" cy="286"/>
                </a:xfrm>
              </p:grpSpPr>
              <p:sp>
                <p:nvSpPr>
                  <p:cNvPr id="1003" name="Freeform 8">
                    <a:extLst>
                      <a:ext uri="{FF2B5EF4-FFF2-40B4-BE49-F238E27FC236}">
                        <a16:creationId xmlns:a16="http://schemas.microsoft.com/office/drawing/2014/main" id="{18D392A2-F5AE-4674-A776-2C0816D6217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2268" y="4129"/>
                    <a:ext cx="100" cy="286"/>
                  </a:xfrm>
                  <a:custGeom>
                    <a:avLst/>
                    <a:gdLst>
                      <a:gd name="T0" fmla="*/ 315 w 89"/>
                      <a:gd name="T1" fmla="*/ 3 h 328"/>
                      <a:gd name="T2" fmla="*/ 670 w 89"/>
                      <a:gd name="T3" fmla="*/ 0 h 328"/>
                      <a:gd name="T4" fmla="*/ 670 w 89"/>
                      <a:gd name="T5" fmla="*/ 3 h 328"/>
                      <a:gd name="T6" fmla="*/ 817 w 89"/>
                      <a:gd name="T7" fmla="*/ 3 h 328"/>
                      <a:gd name="T8" fmla="*/ 918 w 89"/>
                      <a:gd name="T9" fmla="*/ 5 h 328"/>
                      <a:gd name="T10" fmla="*/ 918 w 89"/>
                      <a:gd name="T11" fmla="*/ 16 h 328"/>
                      <a:gd name="T12" fmla="*/ 779 w 89"/>
                      <a:gd name="T13" fmla="*/ 19 h 328"/>
                      <a:gd name="T14" fmla="*/ 222 w 89"/>
                      <a:gd name="T15" fmla="*/ 21 h 328"/>
                      <a:gd name="T16" fmla="*/ 0 w 89"/>
                      <a:gd name="T17" fmla="*/ 18 h 328"/>
                      <a:gd name="T18" fmla="*/ 0 w 89"/>
                      <a:gd name="T19" fmla="*/ 8 h 328"/>
                      <a:gd name="T20" fmla="*/ 157 w 89"/>
                      <a:gd name="T21" fmla="*/ 5 h 328"/>
                      <a:gd name="T22" fmla="*/ 328 w 89"/>
                      <a:gd name="T23" fmla="*/ 5 h 328"/>
                      <a:gd name="T24" fmla="*/ 328 w 89"/>
                      <a:gd name="T25" fmla="*/ 3 h 32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89"/>
                      <a:gd name="T40" fmla="*/ 0 h 328"/>
                      <a:gd name="T41" fmla="*/ 89 w 89"/>
                      <a:gd name="T42" fmla="*/ 328 h 32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89" h="328">
                        <a:moveTo>
                          <a:pt x="30" y="14"/>
                        </a:moveTo>
                        <a:lnTo>
                          <a:pt x="66" y="0"/>
                        </a:lnTo>
                        <a:lnTo>
                          <a:pt x="66" y="59"/>
                        </a:lnTo>
                        <a:lnTo>
                          <a:pt x="79" y="62"/>
                        </a:lnTo>
                        <a:lnTo>
                          <a:pt x="89" y="79"/>
                        </a:lnTo>
                        <a:lnTo>
                          <a:pt x="89" y="239"/>
                        </a:lnTo>
                        <a:lnTo>
                          <a:pt x="75" y="292"/>
                        </a:lnTo>
                        <a:lnTo>
                          <a:pt x="21" y="328"/>
                        </a:lnTo>
                        <a:lnTo>
                          <a:pt x="0" y="278"/>
                        </a:lnTo>
                        <a:lnTo>
                          <a:pt x="0" y="111"/>
                        </a:lnTo>
                        <a:lnTo>
                          <a:pt x="15" y="84"/>
                        </a:lnTo>
                        <a:lnTo>
                          <a:pt x="32" y="74"/>
                        </a:lnTo>
                        <a:lnTo>
                          <a:pt x="32" y="13"/>
                        </a:lnTo>
                      </a:path>
                    </a:pathLst>
                  </a:custGeom>
                  <a:solidFill>
                    <a:srgbClr val="FFCC99"/>
                  </a:solidFill>
                  <a:ln w="635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04" name="Freeform 9">
                    <a:extLst>
                      <a:ext uri="{FF2B5EF4-FFF2-40B4-BE49-F238E27FC236}">
                        <a16:creationId xmlns:a16="http://schemas.microsoft.com/office/drawing/2014/main" id="{13652138-72A0-4975-A3F1-05864D761A0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68" y="4289"/>
                    <a:ext cx="101" cy="123"/>
                  </a:xfrm>
                  <a:custGeom>
                    <a:avLst/>
                    <a:gdLst>
                      <a:gd name="T0" fmla="*/ 0 w 101"/>
                      <a:gd name="T1" fmla="*/ 0 h 123"/>
                      <a:gd name="T2" fmla="*/ 99 w 101"/>
                      <a:gd name="T3" fmla="*/ 31 h 123"/>
                      <a:gd name="T4" fmla="*/ 101 w 101"/>
                      <a:gd name="T5" fmla="*/ 84 h 123"/>
                      <a:gd name="T6" fmla="*/ 75 w 101"/>
                      <a:gd name="T7" fmla="*/ 123 h 123"/>
                      <a:gd name="T8" fmla="*/ 14 w 101"/>
                      <a:gd name="T9" fmla="*/ 90 h 123"/>
                      <a:gd name="T10" fmla="*/ 3 w 101"/>
                      <a:gd name="T11" fmla="*/ 46 h 123"/>
                      <a:gd name="T12" fmla="*/ 0 w 101"/>
                      <a:gd name="T13" fmla="*/ 0 h 12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1"/>
                      <a:gd name="T22" fmla="*/ 0 h 123"/>
                      <a:gd name="T23" fmla="*/ 101 w 101"/>
                      <a:gd name="T24" fmla="*/ 123 h 123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1" h="123">
                        <a:moveTo>
                          <a:pt x="0" y="0"/>
                        </a:moveTo>
                        <a:lnTo>
                          <a:pt x="99" y="31"/>
                        </a:lnTo>
                        <a:lnTo>
                          <a:pt x="101" y="84"/>
                        </a:lnTo>
                        <a:lnTo>
                          <a:pt x="75" y="123"/>
                        </a:lnTo>
                        <a:lnTo>
                          <a:pt x="14" y="90"/>
                        </a:lnTo>
                        <a:lnTo>
                          <a:pt x="3" y="4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997" name="Group 10">
                <a:extLst>
                  <a:ext uri="{FF2B5EF4-FFF2-40B4-BE49-F238E27FC236}">
                    <a16:creationId xmlns:a16="http://schemas.microsoft.com/office/drawing/2014/main" id="{88C076F7-153E-49CF-80C5-E95A72977D6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52" y="5436"/>
                <a:ext cx="231" cy="298"/>
                <a:chOff x="1252" y="5436"/>
                <a:chExt cx="231" cy="298"/>
              </a:xfrm>
            </p:grpSpPr>
            <p:sp>
              <p:nvSpPr>
                <p:cNvPr id="998" name="Freeform 11">
                  <a:extLst>
                    <a:ext uri="{FF2B5EF4-FFF2-40B4-BE49-F238E27FC236}">
                      <a16:creationId xmlns:a16="http://schemas.microsoft.com/office/drawing/2014/main" id="{F070D180-894B-484F-BE1D-DE49BF2FE6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52" y="5436"/>
                  <a:ext cx="228" cy="294"/>
                </a:xfrm>
                <a:custGeom>
                  <a:avLst/>
                  <a:gdLst>
                    <a:gd name="T0" fmla="*/ 48 w 228"/>
                    <a:gd name="T1" fmla="*/ 0 h 294"/>
                    <a:gd name="T2" fmla="*/ 0 w 228"/>
                    <a:gd name="T3" fmla="*/ 12 h 294"/>
                    <a:gd name="T4" fmla="*/ 33 w 228"/>
                    <a:gd name="T5" fmla="*/ 68 h 294"/>
                    <a:gd name="T6" fmla="*/ 19 w 228"/>
                    <a:gd name="T7" fmla="*/ 80 h 294"/>
                    <a:gd name="T8" fmla="*/ 18 w 228"/>
                    <a:gd name="T9" fmla="*/ 103 h 294"/>
                    <a:gd name="T10" fmla="*/ 108 w 228"/>
                    <a:gd name="T11" fmla="*/ 254 h 294"/>
                    <a:gd name="T12" fmla="*/ 154 w 228"/>
                    <a:gd name="T13" fmla="*/ 294 h 294"/>
                    <a:gd name="T14" fmla="*/ 227 w 228"/>
                    <a:gd name="T15" fmla="*/ 269 h 294"/>
                    <a:gd name="T16" fmla="*/ 228 w 228"/>
                    <a:gd name="T17" fmla="*/ 224 h 294"/>
                    <a:gd name="T18" fmla="*/ 137 w 228"/>
                    <a:gd name="T19" fmla="*/ 72 h 294"/>
                    <a:gd name="T20" fmla="*/ 106 w 228"/>
                    <a:gd name="T21" fmla="*/ 56 h 294"/>
                    <a:gd name="T22" fmla="*/ 80 w 228"/>
                    <a:gd name="T23" fmla="*/ 59 h 294"/>
                    <a:gd name="T24" fmla="*/ 45 w 228"/>
                    <a:gd name="T25" fmla="*/ 1 h 29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28"/>
                    <a:gd name="T40" fmla="*/ 0 h 294"/>
                    <a:gd name="T41" fmla="*/ 228 w 228"/>
                    <a:gd name="T42" fmla="*/ 294 h 29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28" h="294">
                      <a:moveTo>
                        <a:pt x="48" y="0"/>
                      </a:moveTo>
                      <a:lnTo>
                        <a:pt x="0" y="12"/>
                      </a:lnTo>
                      <a:lnTo>
                        <a:pt x="33" y="68"/>
                      </a:lnTo>
                      <a:lnTo>
                        <a:pt x="19" y="80"/>
                      </a:lnTo>
                      <a:lnTo>
                        <a:pt x="18" y="103"/>
                      </a:lnTo>
                      <a:lnTo>
                        <a:pt x="108" y="254"/>
                      </a:lnTo>
                      <a:lnTo>
                        <a:pt x="154" y="294"/>
                      </a:lnTo>
                      <a:lnTo>
                        <a:pt x="227" y="269"/>
                      </a:lnTo>
                      <a:lnTo>
                        <a:pt x="228" y="224"/>
                      </a:lnTo>
                      <a:lnTo>
                        <a:pt x="137" y="72"/>
                      </a:lnTo>
                      <a:lnTo>
                        <a:pt x="106" y="56"/>
                      </a:lnTo>
                      <a:lnTo>
                        <a:pt x="80" y="59"/>
                      </a:lnTo>
                      <a:lnTo>
                        <a:pt x="45" y="1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9" name="Freeform 12">
                  <a:extLst>
                    <a:ext uri="{FF2B5EF4-FFF2-40B4-BE49-F238E27FC236}">
                      <a16:creationId xmlns:a16="http://schemas.microsoft.com/office/drawing/2014/main" id="{EBD9F094-93A9-4D7A-8517-15C11212D6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306405">
                  <a:off x="1378" y="5512"/>
                  <a:ext cx="105" cy="222"/>
                </a:xfrm>
                <a:custGeom>
                  <a:avLst/>
                  <a:gdLst>
                    <a:gd name="T0" fmla="*/ 0 w 105"/>
                    <a:gd name="T1" fmla="*/ 0 h 222"/>
                    <a:gd name="T2" fmla="*/ 35 w 105"/>
                    <a:gd name="T3" fmla="*/ 222 h 222"/>
                    <a:gd name="T4" fmla="*/ 105 w 105"/>
                    <a:gd name="T5" fmla="*/ 188 h 222"/>
                    <a:gd name="T6" fmla="*/ 102 w 105"/>
                    <a:gd name="T7" fmla="*/ 140 h 222"/>
                    <a:gd name="T8" fmla="*/ 0 w 105"/>
                    <a:gd name="T9" fmla="*/ 0 h 2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222"/>
                    <a:gd name="T17" fmla="*/ 105 w 105"/>
                    <a:gd name="T18" fmla="*/ 222 h 22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222">
                      <a:moveTo>
                        <a:pt x="0" y="0"/>
                      </a:moveTo>
                      <a:lnTo>
                        <a:pt x="35" y="222"/>
                      </a:lnTo>
                      <a:lnTo>
                        <a:pt x="105" y="188"/>
                      </a:lnTo>
                      <a:lnTo>
                        <a:pt x="102" y="1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993" name="Group 13">
              <a:extLst>
                <a:ext uri="{FF2B5EF4-FFF2-40B4-BE49-F238E27FC236}">
                  <a16:creationId xmlns:a16="http://schemas.microsoft.com/office/drawing/2014/main" id="{6A8AD4DD-C882-49C8-A3A8-AE5523615E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5072"/>
              <a:ext cx="248" cy="801"/>
              <a:chOff x="2496" y="4380"/>
              <a:chExt cx="236" cy="690"/>
            </a:xfrm>
          </p:grpSpPr>
          <p:sp>
            <p:nvSpPr>
              <p:cNvPr id="994" name="AutoShape 14">
                <a:extLst>
                  <a:ext uri="{FF2B5EF4-FFF2-40B4-BE49-F238E27FC236}">
                    <a16:creationId xmlns:a16="http://schemas.microsoft.com/office/drawing/2014/main" id="{D5A39320-E1A3-4630-A386-E6ADD9F0CD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46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995" name="AutoShape 15">
                <a:extLst>
                  <a:ext uri="{FF2B5EF4-FFF2-40B4-BE49-F238E27FC236}">
                    <a16:creationId xmlns:a16="http://schemas.microsoft.com/office/drawing/2014/main" id="{54476D98-CE84-41F1-AF33-33F576EC8A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43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sp>
        <p:nvSpPr>
          <p:cNvPr id="1005" name="Rectangle 16">
            <a:extLst>
              <a:ext uri="{FF2B5EF4-FFF2-40B4-BE49-F238E27FC236}">
                <a16:creationId xmlns:a16="http://schemas.microsoft.com/office/drawing/2014/main" id="{D7EAEEE4-9514-419B-9C7E-1B4C98EB8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1006" name="Rectangle 17">
            <a:extLst>
              <a:ext uri="{FF2B5EF4-FFF2-40B4-BE49-F238E27FC236}">
                <a16:creationId xmlns:a16="http://schemas.microsoft.com/office/drawing/2014/main" id="{FE693318-B318-4CCB-808C-596FB471A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grpSp>
        <p:nvGrpSpPr>
          <p:cNvPr id="1007" name="Group 18">
            <a:extLst>
              <a:ext uri="{FF2B5EF4-FFF2-40B4-BE49-F238E27FC236}">
                <a16:creationId xmlns:a16="http://schemas.microsoft.com/office/drawing/2014/main" id="{CED390AF-40A0-4DDE-9C1B-E5A85BE607F8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3276600"/>
            <a:ext cx="430213" cy="617538"/>
            <a:chOff x="3408" y="2064"/>
            <a:chExt cx="271" cy="389"/>
          </a:xfrm>
        </p:grpSpPr>
        <p:sp>
          <p:nvSpPr>
            <p:cNvPr id="1008" name="Freeform 19">
              <a:extLst>
                <a:ext uri="{FF2B5EF4-FFF2-40B4-BE49-F238E27FC236}">
                  <a16:creationId xmlns:a16="http://schemas.microsoft.com/office/drawing/2014/main" id="{4E3D3BFC-6C31-484F-A592-0A106B065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8" y="2064"/>
              <a:ext cx="271" cy="389"/>
            </a:xfrm>
            <a:custGeom>
              <a:avLst/>
              <a:gdLst>
                <a:gd name="T0" fmla="*/ 172 w 264"/>
                <a:gd name="T1" fmla="*/ 1237 h 366"/>
                <a:gd name="T2" fmla="*/ 274 w 264"/>
                <a:gd name="T3" fmla="*/ 1118 h 366"/>
                <a:gd name="T4" fmla="*/ 435 w 264"/>
                <a:gd name="T5" fmla="*/ 553 h 366"/>
                <a:gd name="T6" fmla="*/ 435 w 264"/>
                <a:gd name="T7" fmla="*/ 424 h 366"/>
                <a:gd name="T8" fmla="*/ 384 w 264"/>
                <a:gd name="T9" fmla="*/ 344 h 366"/>
                <a:gd name="T10" fmla="*/ 446 w 264"/>
                <a:gd name="T11" fmla="*/ 121 h 366"/>
                <a:gd name="T12" fmla="*/ 334 w 264"/>
                <a:gd name="T13" fmla="*/ 0 h 366"/>
                <a:gd name="T14" fmla="*/ 283 w 264"/>
                <a:gd name="T15" fmla="*/ 203 h 366"/>
                <a:gd name="T16" fmla="*/ 224 w 264"/>
                <a:gd name="T17" fmla="*/ 145 h 366"/>
                <a:gd name="T18" fmla="*/ 152 w 264"/>
                <a:gd name="T19" fmla="*/ 223 h 366"/>
                <a:gd name="T20" fmla="*/ 0 w 264"/>
                <a:gd name="T21" fmla="*/ 810 h 366"/>
                <a:gd name="T22" fmla="*/ 6 w 264"/>
                <a:gd name="T23" fmla="*/ 1033 h 366"/>
                <a:gd name="T24" fmla="*/ 172 w 264"/>
                <a:gd name="T25" fmla="*/ 1237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9" name="Freeform 20">
              <a:extLst>
                <a:ext uri="{FF2B5EF4-FFF2-40B4-BE49-F238E27FC236}">
                  <a16:creationId xmlns:a16="http://schemas.microsoft.com/office/drawing/2014/main" id="{1BDEA524-3F03-4772-9402-FE397F84CF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" y="2198"/>
              <a:ext cx="259" cy="255"/>
            </a:xfrm>
            <a:custGeom>
              <a:avLst/>
              <a:gdLst>
                <a:gd name="T0" fmla="*/ 0 w 259"/>
                <a:gd name="T1" fmla="*/ 185 h 255"/>
                <a:gd name="T2" fmla="*/ 68 w 259"/>
                <a:gd name="T3" fmla="*/ 133 h 255"/>
                <a:gd name="T4" fmla="*/ 259 w 259"/>
                <a:gd name="T5" fmla="*/ 0 h 255"/>
                <a:gd name="T6" fmla="*/ 259 w 259"/>
                <a:gd name="T7" fmla="*/ 38 h 255"/>
                <a:gd name="T8" fmla="*/ 160 w 259"/>
                <a:gd name="T9" fmla="*/ 223 h 255"/>
                <a:gd name="T10" fmla="*/ 99 w 259"/>
                <a:gd name="T11" fmla="*/ 255 h 255"/>
                <a:gd name="T12" fmla="*/ 0 w 259"/>
                <a:gd name="T13" fmla="*/ 185 h 2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9"/>
                <a:gd name="T22" fmla="*/ 0 h 255"/>
                <a:gd name="T23" fmla="*/ 259 w 259"/>
                <a:gd name="T24" fmla="*/ 255 h 2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9" h="255">
                  <a:moveTo>
                    <a:pt x="0" y="185"/>
                  </a:moveTo>
                  <a:lnTo>
                    <a:pt x="68" y="133"/>
                  </a:lnTo>
                  <a:lnTo>
                    <a:pt x="259" y="0"/>
                  </a:lnTo>
                  <a:lnTo>
                    <a:pt x="259" y="38"/>
                  </a:lnTo>
                  <a:lnTo>
                    <a:pt x="160" y="223"/>
                  </a:lnTo>
                  <a:lnTo>
                    <a:pt x="99" y="255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10" name="Group 21">
            <a:extLst>
              <a:ext uri="{FF2B5EF4-FFF2-40B4-BE49-F238E27FC236}">
                <a16:creationId xmlns:a16="http://schemas.microsoft.com/office/drawing/2014/main" id="{7C6D48C0-637E-4F22-AB2E-7B251AFBB278}"/>
              </a:ext>
            </a:extLst>
          </p:cNvPr>
          <p:cNvGrpSpPr>
            <a:grpSpLocks/>
          </p:cNvGrpSpPr>
          <p:nvPr/>
        </p:nvGrpSpPr>
        <p:grpSpPr bwMode="auto">
          <a:xfrm>
            <a:off x="292100" y="431800"/>
            <a:ext cx="185738" cy="660400"/>
            <a:chOff x="5403" y="3457"/>
            <a:chExt cx="209" cy="755"/>
          </a:xfrm>
        </p:grpSpPr>
        <p:sp>
          <p:nvSpPr>
            <p:cNvPr id="1011" name="Oval 22">
              <a:extLst>
                <a:ext uri="{FF2B5EF4-FFF2-40B4-BE49-F238E27FC236}">
                  <a16:creationId xmlns:a16="http://schemas.microsoft.com/office/drawing/2014/main" id="{16D115C7-BDF8-46A2-9A3C-689DD5573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12" name="Oval 23">
              <a:extLst>
                <a:ext uri="{FF2B5EF4-FFF2-40B4-BE49-F238E27FC236}">
                  <a16:creationId xmlns:a16="http://schemas.microsoft.com/office/drawing/2014/main" id="{7D50101F-4C3A-4127-9A7D-7F4C60190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13" name="Freeform 24">
              <a:extLst>
                <a:ext uri="{FF2B5EF4-FFF2-40B4-BE49-F238E27FC236}">
                  <a16:creationId xmlns:a16="http://schemas.microsoft.com/office/drawing/2014/main" id="{72A3C6DE-215C-4E3A-856C-9AC656BC0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4" name="Rectangle 25">
              <a:extLst>
                <a:ext uri="{FF2B5EF4-FFF2-40B4-BE49-F238E27FC236}">
                  <a16:creationId xmlns:a16="http://schemas.microsoft.com/office/drawing/2014/main" id="{7882678E-F089-46F4-833B-3BFD2A96C5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15" name="Rectangle 26">
              <a:extLst>
                <a:ext uri="{FF2B5EF4-FFF2-40B4-BE49-F238E27FC236}">
                  <a16:creationId xmlns:a16="http://schemas.microsoft.com/office/drawing/2014/main" id="{993CC4D9-CD5C-4E05-9D40-AB2A504342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16" name="Rectangle 27">
              <a:extLst>
                <a:ext uri="{FF2B5EF4-FFF2-40B4-BE49-F238E27FC236}">
                  <a16:creationId xmlns:a16="http://schemas.microsoft.com/office/drawing/2014/main" id="{DBEB224B-623B-4FD9-A1B8-B260D3406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17" name="Rectangle 28">
              <a:extLst>
                <a:ext uri="{FF2B5EF4-FFF2-40B4-BE49-F238E27FC236}">
                  <a16:creationId xmlns:a16="http://schemas.microsoft.com/office/drawing/2014/main" id="{C0C7FEE3-DA3E-4FC5-951F-41C1B8E117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018" name="Group 29">
            <a:extLst>
              <a:ext uri="{FF2B5EF4-FFF2-40B4-BE49-F238E27FC236}">
                <a16:creationId xmlns:a16="http://schemas.microsoft.com/office/drawing/2014/main" id="{075D84B6-0A56-4CFA-8FBD-BC0CE37BC8D7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381000"/>
            <a:ext cx="287338" cy="790575"/>
            <a:chOff x="528" y="240"/>
            <a:chExt cx="181" cy="498"/>
          </a:xfrm>
        </p:grpSpPr>
        <p:sp>
          <p:nvSpPr>
            <p:cNvPr id="1019" name="Line 30">
              <a:extLst>
                <a:ext uri="{FF2B5EF4-FFF2-40B4-BE49-F238E27FC236}">
                  <a16:creationId xmlns:a16="http://schemas.microsoft.com/office/drawing/2014/main" id="{7B12595B-2E30-4301-99DD-B8B7907FF5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0" name="Line 31">
              <a:extLst>
                <a:ext uri="{FF2B5EF4-FFF2-40B4-BE49-F238E27FC236}">
                  <a16:creationId xmlns:a16="http://schemas.microsoft.com/office/drawing/2014/main" id="{3EC08A51-5851-494B-867F-323C37B993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1" name="Freeform 32">
              <a:extLst>
                <a:ext uri="{FF2B5EF4-FFF2-40B4-BE49-F238E27FC236}">
                  <a16:creationId xmlns:a16="http://schemas.microsoft.com/office/drawing/2014/main" id="{2DD8BA58-6756-4BEC-AA35-0950986579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2" name="Group 33">
            <a:extLst>
              <a:ext uri="{FF2B5EF4-FFF2-40B4-BE49-F238E27FC236}">
                <a16:creationId xmlns:a16="http://schemas.microsoft.com/office/drawing/2014/main" id="{D44AA9DE-030F-46A8-8327-AD950E671C20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81000"/>
            <a:ext cx="290513" cy="787400"/>
            <a:chOff x="2244" y="2118"/>
            <a:chExt cx="181" cy="499"/>
          </a:xfrm>
        </p:grpSpPr>
        <p:sp>
          <p:nvSpPr>
            <p:cNvPr id="1023" name="Line 34">
              <a:extLst>
                <a:ext uri="{FF2B5EF4-FFF2-40B4-BE49-F238E27FC236}">
                  <a16:creationId xmlns:a16="http://schemas.microsoft.com/office/drawing/2014/main" id="{DA684C78-B59E-4E16-8C4C-7E3A31431F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" name="Line 35">
              <a:extLst>
                <a:ext uri="{FF2B5EF4-FFF2-40B4-BE49-F238E27FC236}">
                  <a16:creationId xmlns:a16="http://schemas.microsoft.com/office/drawing/2014/main" id="{21025110-38BD-413B-9924-2101C4103E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" name="Freeform 36">
              <a:extLst>
                <a:ext uri="{FF2B5EF4-FFF2-40B4-BE49-F238E27FC236}">
                  <a16:creationId xmlns:a16="http://schemas.microsoft.com/office/drawing/2014/main" id="{42656495-E471-4116-B1B8-98ADCA1207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6" name="Group 37">
            <a:extLst>
              <a:ext uri="{FF2B5EF4-FFF2-40B4-BE49-F238E27FC236}">
                <a16:creationId xmlns:a16="http://schemas.microsoft.com/office/drawing/2014/main" id="{6CD2FD67-88CA-4967-93F0-7E0FBEDA872A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381000"/>
            <a:ext cx="285750" cy="781050"/>
            <a:chOff x="2496" y="2112"/>
            <a:chExt cx="181" cy="499"/>
          </a:xfrm>
        </p:grpSpPr>
        <p:sp>
          <p:nvSpPr>
            <p:cNvPr id="1027" name="Line 38">
              <a:extLst>
                <a:ext uri="{FF2B5EF4-FFF2-40B4-BE49-F238E27FC236}">
                  <a16:creationId xmlns:a16="http://schemas.microsoft.com/office/drawing/2014/main" id="{96F49616-8EB1-4EB8-B432-92C709E2A5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" name="Line 39">
              <a:extLst>
                <a:ext uri="{FF2B5EF4-FFF2-40B4-BE49-F238E27FC236}">
                  <a16:creationId xmlns:a16="http://schemas.microsoft.com/office/drawing/2014/main" id="{CD94FB52-E02D-401A-8C8C-E10B6D35F5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29" name="Group 40">
              <a:extLst>
                <a:ext uri="{FF2B5EF4-FFF2-40B4-BE49-F238E27FC236}">
                  <a16:creationId xmlns:a16="http://schemas.microsoft.com/office/drawing/2014/main" id="{D51E1AB6-919D-4BD1-BC37-7399FB0544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1030" name="Freeform 41">
                <a:extLst>
                  <a:ext uri="{FF2B5EF4-FFF2-40B4-BE49-F238E27FC236}">
                    <a16:creationId xmlns:a16="http://schemas.microsoft.com/office/drawing/2014/main" id="{806BC0A2-CE22-4A95-96AC-44EADAA156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1" name="Line 42">
                <a:extLst>
                  <a:ext uri="{FF2B5EF4-FFF2-40B4-BE49-F238E27FC236}">
                    <a16:creationId xmlns:a16="http://schemas.microsoft.com/office/drawing/2014/main" id="{CBA5E1BD-DF00-4205-91D1-E61EAE7845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2" name="Line 43">
                <a:extLst>
                  <a:ext uri="{FF2B5EF4-FFF2-40B4-BE49-F238E27FC236}">
                    <a16:creationId xmlns:a16="http://schemas.microsoft.com/office/drawing/2014/main" id="{72668861-6334-48AE-8591-32AE7F6BF6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33" name="Group 44">
            <a:extLst>
              <a:ext uri="{FF2B5EF4-FFF2-40B4-BE49-F238E27FC236}">
                <a16:creationId xmlns:a16="http://schemas.microsoft.com/office/drawing/2014/main" id="{9467CB58-2A33-440E-BCFE-D03377292B87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381000"/>
            <a:ext cx="287338" cy="787400"/>
            <a:chOff x="1756" y="2113"/>
            <a:chExt cx="181" cy="499"/>
          </a:xfrm>
        </p:grpSpPr>
        <p:sp>
          <p:nvSpPr>
            <p:cNvPr id="1034" name="Line 45">
              <a:extLst>
                <a:ext uri="{FF2B5EF4-FFF2-40B4-BE49-F238E27FC236}">
                  <a16:creationId xmlns:a16="http://schemas.microsoft.com/office/drawing/2014/main" id="{7AA4B1B0-A2FA-491F-8EFD-3B05A1BC70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" name="Line 46">
              <a:extLst>
                <a:ext uri="{FF2B5EF4-FFF2-40B4-BE49-F238E27FC236}">
                  <a16:creationId xmlns:a16="http://schemas.microsoft.com/office/drawing/2014/main" id="{6094EEB0-9452-4707-9783-0E9E3FB6B7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6" name="Group 47">
              <a:extLst>
                <a:ext uri="{FF2B5EF4-FFF2-40B4-BE49-F238E27FC236}">
                  <a16:creationId xmlns:a16="http://schemas.microsoft.com/office/drawing/2014/main" id="{383AB708-C05E-4855-A56D-FB960111AB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037" name="Freeform 48">
                <a:extLst>
                  <a:ext uri="{FF2B5EF4-FFF2-40B4-BE49-F238E27FC236}">
                    <a16:creationId xmlns:a16="http://schemas.microsoft.com/office/drawing/2014/main" id="{D37F4106-7DD5-419F-AACF-66C39B54C6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8" name="Freeform 49">
                <a:extLst>
                  <a:ext uri="{FF2B5EF4-FFF2-40B4-BE49-F238E27FC236}">
                    <a16:creationId xmlns:a16="http://schemas.microsoft.com/office/drawing/2014/main" id="{C694CA4D-248C-4964-B38B-C58CFFFB7B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9" name="Freeform 50">
                <a:extLst>
                  <a:ext uri="{FF2B5EF4-FFF2-40B4-BE49-F238E27FC236}">
                    <a16:creationId xmlns:a16="http://schemas.microsoft.com/office/drawing/2014/main" id="{70C2D033-378B-4E01-831A-D74937B9C59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40" name="Group 51">
            <a:extLst>
              <a:ext uri="{FF2B5EF4-FFF2-40B4-BE49-F238E27FC236}">
                <a16:creationId xmlns:a16="http://schemas.microsoft.com/office/drawing/2014/main" id="{CB9481CF-71B1-48F2-97EB-8C9C3F3B30AD}"/>
              </a:ext>
            </a:extLst>
          </p:cNvPr>
          <p:cNvGrpSpPr>
            <a:grpSpLocks/>
          </p:cNvGrpSpPr>
          <p:nvPr/>
        </p:nvGrpSpPr>
        <p:grpSpPr bwMode="auto">
          <a:xfrm>
            <a:off x="549275" y="635000"/>
            <a:ext cx="141288" cy="460375"/>
            <a:chOff x="5403" y="3457"/>
            <a:chExt cx="209" cy="755"/>
          </a:xfrm>
        </p:grpSpPr>
        <p:sp>
          <p:nvSpPr>
            <p:cNvPr id="1041" name="Oval 52">
              <a:extLst>
                <a:ext uri="{FF2B5EF4-FFF2-40B4-BE49-F238E27FC236}">
                  <a16:creationId xmlns:a16="http://schemas.microsoft.com/office/drawing/2014/main" id="{CE818E6F-7B3F-4A9B-A82F-8069645EA5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2" name="Oval 53">
              <a:extLst>
                <a:ext uri="{FF2B5EF4-FFF2-40B4-BE49-F238E27FC236}">
                  <a16:creationId xmlns:a16="http://schemas.microsoft.com/office/drawing/2014/main" id="{8270CEDA-03AE-4F17-A873-1213250E2E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3" name="Freeform 54">
              <a:extLst>
                <a:ext uri="{FF2B5EF4-FFF2-40B4-BE49-F238E27FC236}">
                  <a16:creationId xmlns:a16="http://schemas.microsoft.com/office/drawing/2014/main" id="{FB5CEA69-6E47-4122-9F60-9B8240D323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Rectangle 55">
              <a:extLst>
                <a:ext uri="{FF2B5EF4-FFF2-40B4-BE49-F238E27FC236}">
                  <a16:creationId xmlns:a16="http://schemas.microsoft.com/office/drawing/2014/main" id="{FEAF2A89-4FCA-4B20-89A3-8CA9A22339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5" name="Rectangle 56">
              <a:extLst>
                <a:ext uri="{FF2B5EF4-FFF2-40B4-BE49-F238E27FC236}">
                  <a16:creationId xmlns:a16="http://schemas.microsoft.com/office/drawing/2014/main" id="{E1EA3009-76B6-4687-9E95-4A6A83628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6" name="Rectangle 57">
              <a:extLst>
                <a:ext uri="{FF2B5EF4-FFF2-40B4-BE49-F238E27FC236}">
                  <a16:creationId xmlns:a16="http://schemas.microsoft.com/office/drawing/2014/main" id="{EBB2AB2F-21E6-4979-849D-E530CB179D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7" name="Rectangle 58">
              <a:extLst>
                <a:ext uri="{FF2B5EF4-FFF2-40B4-BE49-F238E27FC236}">
                  <a16:creationId xmlns:a16="http://schemas.microsoft.com/office/drawing/2014/main" id="{2C828CDF-43A3-48F4-A4AB-988B2963E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048" name="Freeform 59">
            <a:extLst>
              <a:ext uri="{FF2B5EF4-FFF2-40B4-BE49-F238E27FC236}">
                <a16:creationId xmlns:a16="http://schemas.microsoft.com/office/drawing/2014/main" id="{6A0EB2B6-AF38-4117-9C67-80958D81B58A}"/>
              </a:ext>
            </a:extLst>
          </p:cNvPr>
          <p:cNvSpPr>
            <a:spLocks/>
          </p:cNvSpPr>
          <p:nvPr/>
        </p:nvSpPr>
        <p:spPr bwMode="auto">
          <a:xfrm rot="3268899">
            <a:off x="6515894" y="33139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049" name="Group 60">
            <a:extLst>
              <a:ext uri="{FF2B5EF4-FFF2-40B4-BE49-F238E27FC236}">
                <a16:creationId xmlns:a16="http://schemas.microsoft.com/office/drawing/2014/main" id="{B35134E0-09B7-48AD-A37A-EDFC25089AD5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352800"/>
            <a:ext cx="563563" cy="774700"/>
            <a:chOff x="3456" y="2064"/>
            <a:chExt cx="355" cy="488"/>
          </a:xfrm>
        </p:grpSpPr>
        <p:sp>
          <p:nvSpPr>
            <p:cNvPr id="1050" name="Freeform 61">
              <a:extLst>
                <a:ext uri="{FF2B5EF4-FFF2-40B4-BE49-F238E27FC236}">
                  <a16:creationId xmlns:a16="http://schemas.microsoft.com/office/drawing/2014/main" id="{DD2BF63A-96D8-45A5-AD45-C85887EE86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3450 w 180"/>
                <a:gd name="T1" fmla="*/ 0 h 265"/>
                <a:gd name="T2" fmla="*/ 4295 w 180"/>
                <a:gd name="T3" fmla="*/ 453 h 265"/>
                <a:gd name="T4" fmla="*/ 3879 w 180"/>
                <a:gd name="T5" fmla="*/ 1368 h 265"/>
                <a:gd name="T6" fmla="*/ 4268 w 180"/>
                <a:gd name="T7" fmla="*/ 1764 h 265"/>
                <a:gd name="T8" fmla="*/ 4333 w 180"/>
                <a:gd name="T9" fmla="*/ 2521 h 265"/>
                <a:gd name="T10" fmla="*/ 2506 w 180"/>
                <a:gd name="T11" fmla="*/ 5705 h 265"/>
                <a:gd name="T12" fmla="*/ 1537 w 180"/>
                <a:gd name="T13" fmla="*/ 6110 h 265"/>
                <a:gd name="T14" fmla="*/ 0 w 180"/>
                <a:gd name="T15" fmla="*/ 5285 h 265"/>
                <a:gd name="T16" fmla="*/ 142 w 180"/>
                <a:gd name="T17" fmla="*/ 3979 h 265"/>
                <a:gd name="T18" fmla="*/ 1677 w 180"/>
                <a:gd name="T19" fmla="*/ 1118 h 265"/>
                <a:gd name="T20" fmla="*/ 2337 w 180"/>
                <a:gd name="T21" fmla="*/ 848 h 265"/>
                <a:gd name="T22" fmla="*/ 2843 w 180"/>
                <a:gd name="T23" fmla="*/ 942 h 265"/>
                <a:gd name="T24" fmla="*/ 3376 w 180"/>
                <a:gd name="T25" fmla="*/ 1 h 265"/>
                <a:gd name="T26" fmla="*/ 3450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62">
              <a:extLst>
                <a:ext uri="{FF2B5EF4-FFF2-40B4-BE49-F238E27FC236}">
                  <a16:creationId xmlns:a16="http://schemas.microsoft.com/office/drawing/2014/main" id="{1201C4A3-6519-4156-AD89-CD19311AEE2B}"/>
                </a:ext>
              </a:extLst>
            </p:cNvPr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4 w 173"/>
                <a:gd name="T3" fmla="*/ 0 h 375"/>
                <a:gd name="T4" fmla="*/ 4 w 173"/>
                <a:gd name="T5" fmla="*/ 4 h 375"/>
                <a:gd name="T6" fmla="*/ 5 w 173"/>
                <a:gd name="T7" fmla="*/ 4 h 375"/>
                <a:gd name="T8" fmla="*/ 5 w 173"/>
                <a:gd name="T9" fmla="*/ 6 h 375"/>
                <a:gd name="T10" fmla="*/ 5 w 173"/>
                <a:gd name="T11" fmla="*/ 18 h 375"/>
                <a:gd name="T12" fmla="*/ 5 w 173"/>
                <a:gd name="T13" fmla="*/ 22 h 375"/>
                <a:gd name="T14" fmla="*/ 3 w 173"/>
                <a:gd name="T15" fmla="*/ 24 h 375"/>
                <a:gd name="T16" fmla="*/ 0 w 173"/>
                <a:gd name="T17" fmla="*/ 21 h 375"/>
                <a:gd name="T18" fmla="*/ 0 w 173"/>
                <a:gd name="T19" fmla="*/ 9 h 375"/>
                <a:gd name="T20" fmla="*/ 3 w 173"/>
                <a:gd name="T21" fmla="*/ 6 h 375"/>
                <a:gd name="T22" fmla="*/ 3 w 173"/>
                <a:gd name="T23" fmla="*/ 6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52" name="Group 63">
              <a:extLst>
                <a:ext uri="{FF2B5EF4-FFF2-40B4-BE49-F238E27FC236}">
                  <a16:creationId xmlns:a16="http://schemas.microsoft.com/office/drawing/2014/main" id="{7164FCB2-E3C1-4A1D-A497-620A43B0BE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1053" name="Line 64">
                <a:extLst>
                  <a:ext uri="{FF2B5EF4-FFF2-40B4-BE49-F238E27FC236}">
                    <a16:creationId xmlns:a16="http://schemas.microsoft.com/office/drawing/2014/main" id="{0685E631-0104-4D8F-BE33-988B073D8C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4" name="Line 65">
                <a:extLst>
                  <a:ext uri="{FF2B5EF4-FFF2-40B4-BE49-F238E27FC236}">
                    <a16:creationId xmlns:a16="http://schemas.microsoft.com/office/drawing/2014/main" id="{2DE139F1-BCA1-4BD5-B9B2-CF4FE2EC48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5" name="Freeform 66">
                <a:extLst>
                  <a:ext uri="{FF2B5EF4-FFF2-40B4-BE49-F238E27FC236}">
                    <a16:creationId xmlns:a16="http://schemas.microsoft.com/office/drawing/2014/main" id="{8C361926-54F9-4088-BC72-D6CF687FB7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56" name="Group 67">
            <a:extLst>
              <a:ext uri="{FF2B5EF4-FFF2-40B4-BE49-F238E27FC236}">
                <a16:creationId xmlns:a16="http://schemas.microsoft.com/office/drawing/2014/main" id="{336859AA-C5E9-4056-869E-231D9DF22D6D}"/>
              </a:ext>
            </a:extLst>
          </p:cNvPr>
          <p:cNvGrpSpPr>
            <a:grpSpLocks/>
          </p:cNvGrpSpPr>
          <p:nvPr/>
        </p:nvGrpSpPr>
        <p:grpSpPr bwMode="auto">
          <a:xfrm>
            <a:off x="863600" y="6705600"/>
            <a:ext cx="565150" cy="833438"/>
            <a:chOff x="3642" y="3090"/>
            <a:chExt cx="356" cy="525"/>
          </a:xfrm>
        </p:grpSpPr>
        <p:sp>
          <p:nvSpPr>
            <p:cNvPr id="1057" name="Freeform 68">
              <a:extLst>
                <a:ext uri="{FF2B5EF4-FFF2-40B4-BE49-F238E27FC236}">
                  <a16:creationId xmlns:a16="http://schemas.microsoft.com/office/drawing/2014/main" id="{5DB37DEA-AE19-4C4E-80D7-916EC0EC7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Freeform 69">
              <a:extLst>
                <a:ext uri="{FF2B5EF4-FFF2-40B4-BE49-F238E27FC236}">
                  <a16:creationId xmlns:a16="http://schemas.microsoft.com/office/drawing/2014/main" id="{6E79A64F-6048-4DF6-9684-C80163F5C3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9" name="Freeform 70">
              <a:extLst>
                <a:ext uri="{FF2B5EF4-FFF2-40B4-BE49-F238E27FC236}">
                  <a16:creationId xmlns:a16="http://schemas.microsoft.com/office/drawing/2014/main" id="{5C3103EA-D696-4EFD-8CC3-BAFE0E21B8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0" name="Freeform 71">
              <a:extLst>
                <a:ext uri="{FF2B5EF4-FFF2-40B4-BE49-F238E27FC236}">
                  <a16:creationId xmlns:a16="http://schemas.microsoft.com/office/drawing/2014/main" id="{9C364D7D-D095-4849-AD94-16119D2B8F6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1" name="Freeform 72">
              <a:extLst>
                <a:ext uri="{FF2B5EF4-FFF2-40B4-BE49-F238E27FC236}">
                  <a16:creationId xmlns:a16="http://schemas.microsoft.com/office/drawing/2014/main" id="{C742CAAA-FC73-46A7-BCFF-981BFAD5FBB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2" name="Freeform 73">
              <a:extLst>
                <a:ext uri="{FF2B5EF4-FFF2-40B4-BE49-F238E27FC236}">
                  <a16:creationId xmlns:a16="http://schemas.microsoft.com/office/drawing/2014/main" id="{94E1155F-1D31-4024-9B69-E5B4416CB5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3" name="Rectangle 74">
              <a:extLst>
                <a:ext uri="{FF2B5EF4-FFF2-40B4-BE49-F238E27FC236}">
                  <a16:creationId xmlns:a16="http://schemas.microsoft.com/office/drawing/2014/main" id="{643F004E-7935-4797-8B7E-B5C7D9B80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64" name="Rectangle 75">
              <a:extLst>
                <a:ext uri="{FF2B5EF4-FFF2-40B4-BE49-F238E27FC236}">
                  <a16:creationId xmlns:a16="http://schemas.microsoft.com/office/drawing/2014/main" id="{CFC5B713-0E6B-4902-89B0-A8B8F9CECE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65" name="Rectangle 76">
              <a:extLst>
                <a:ext uri="{FF2B5EF4-FFF2-40B4-BE49-F238E27FC236}">
                  <a16:creationId xmlns:a16="http://schemas.microsoft.com/office/drawing/2014/main" id="{DCA43841-350F-4F5B-AFC2-F3209E2C6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66" name="Freeform 77">
              <a:extLst>
                <a:ext uri="{FF2B5EF4-FFF2-40B4-BE49-F238E27FC236}">
                  <a16:creationId xmlns:a16="http://schemas.microsoft.com/office/drawing/2014/main" id="{48F30208-76A5-42A2-BC9C-08199B3CD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7" name="Freeform 78">
              <a:extLst>
                <a:ext uri="{FF2B5EF4-FFF2-40B4-BE49-F238E27FC236}">
                  <a16:creationId xmlns:a16="http://schemas.microsoft.com/office/drawing/2014/main" id="{51E86E33-A76B-4B4A-BC23-E94F75465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8" name="Rectangle 79">
              <a:extLst>
                <a:ext uri="{FF2B5EF4-FFF2-40B4-BE49-F238E27FC236}">
                  <a16:creationId xmlns:a16="http://schemas.microsoft.com/office/drawing/2014/main" id="{A9FCD0B8-7346-490B-B289-6843F0821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69" name="Freeform 80">
              <a:extLst>
                <a:ext uri="{FF2B5EF4-FFF2-40B4-BE49-F238E27FC236}">
                  <a16:creationId xmlns:a16="http://schemas.microsoft.com/office/drawing/2014/main" id="{28CFBF38-8A50-4888-A163-3476F98D7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70" name="Group 81">
              <a:extLst>
                <a:ext uri="{FF2B5EF4-FFF2-40B4-BE49-F238E27FC236}">
                  <a16:creationId xmlns:a16="http://schemas.microsoft.com/office/drawing/2014/main" id="{2F08FB2B-91E4-44DF-840E-2D967756F9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1094" name="Line 82">
                <a:extLst>
                  <a:ext uri="{FF2B5EF4-FFF2-40B4-BE49-F238E27FC236}">
                    <a16:creationId xmlns:a16="http://schemas.microsoft.com/office/drawing/2014/main" id="{C904F9DF-4766-4216-AE72-E2366AFB61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5" name="Line 83">
                <a:extLst>
                  <a:ext uri="{FF2B5EF4-FFF2-40B4-BE49-F238E27FC236}">
                    <a16:creationId xmlns:a16="http://schemas.microsoft.com/office/drawing/2014/main" id="{C8BF8920-ADE8-4779-9719-37E7B19320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71" name="Group 84">
              <a:extLst>
                <a:ext uri="{FF2B5EF4-FFF2-40B4-BE49-F238E27FC236}">
                  <a16:creationId xmlns:a16="http://schemas.microsoft.com/office/drawing/2014/main" id="{93EF836D-6E16-4ACC-9C44-4D2FB915CB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1092" name="Line 85">
                <a:extLst>
                  <a:ext uri="{FF2B5EF4-FFF2-40B4-BE49-F238E27FC236}">
                    <a16:creationId xmlns:a16="http://schemas.microsoft.com/office/drawing/2014/main" id="{22966C8F-1001-458E-9C92-96CC381710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3" name="Line 86">
                <a:extLst>
                  <a:ext uri="{FF2B5EF4-FFF2-40B4-BE49-F238E27FC236}">
                    <a16:creationId xmlns:a16="http://schemas.microsoft.com/office/drawing/2014/main" id="{7D91AEE5-D8A8-4FA3-B2E3-BEFB9A1DAE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72" name="Freeform 87">
              <a:extLst>
                <a:ext uri="{FF2B5EF4-FFF2-40B4-BE49-F238E27FC236}">
                  <a16:creationId xmlns:a16="http://schemas.microsoft.com/office/drawing/2014/main" id="{10704568-0DBE-41C0-BC33-F70449D94D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3" name="Line 88">
              <a:extLst>
                <a:ext uri="{FF2B5EF4-FFF2-40B4-BE49-F238E27FC236}">
                  <a16:creationId xmlns:a16="http://schemas.microsoft.com/office/drawing/2014/main" id="{01EB02C2-8BFB-4777-96F2-2CBF978E33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Line 89">
              <a:extLst>
                <a:ext uri="{FF2B5EF4-FFF2-40B4-BE49-F238E27FC236}">
                  <a16:creationId xmlns:a16="http://schemas.microsoft.com/office/drawing/2014/main" id="{F18B9FB2-9E91-4889-9897-0ED9AE65D7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Line 90">
              <a:extLst>
                <a:ext uri="{FF2B5EF4-FFF2-40B4-BE49-F238E27FC236}">
                  <a16:creationId xmlns:a16="http://schemas.microsoft.com/office/drawing/2014/main" id="{4A571E71-1883-4568-B1A2-707170F64E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Line 91">
              <a:extLst>
                <a:ext uri="{FF2B5EF4-FFF2-40B4-BE49-F238E27FC236}">
                  <a16:creationId xmlns:a16="http://schemas.microsoft.com/office/drawing/2014/main" id="{178646AA-CEA2-430B-BF41-CBEE129441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77" name="Group 92">
              <a:extLst>
                <a:ext uri="{FF2B5EF4-FFF2-40B4-BE49-F238E27FC236}">
                  <a16:creationId xmlns:a16="http://schemas.microsoft.com/office/drawing/2014/main" id="{C5840234-6264-485E-9AB2-7088684E35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1088" name="Line 93">
                <a:extLst>
                  <a:ext uri="{FF2B5EF4-FFF2-40B4-BE49-F238E27FC236}">
                    <a16:creationId xmlns:a16="http://schemas.microsoft.com/office/drawing/2014/main" id="{E9B4D073-73F4-4A51-889D-A8C9EB44D1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9" name="Line 94">
                <a:extLst>
                  <a:ext uri="{FF2B5EF4-FFF2-40B4-BE49-F238E27FC236}">
                    <a16:creationId xmlns:a16="http://schemas.microsoft.com/office/drawing/2014/main" id="{402B3D44-BFA3-4891-9432-38FF56A52E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0" name="Line 95">
                <a:extLst>
                  <a:ext uri="{FF2B5EF4-FFF2-40B4-BE49-F238E27FC236}">
                    <a16:creationId xmlns:a16="http://schemas.microsoft.com/office/drawing/2014/main" id="{CF9C67DC-815C-4148-BB2F-228A69E3BA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1" name="Line 96">
                <a:extLst>
                  <a:ext uri="{FF2B5EF4-FFF2-40B4-BE49-F238E27FC236}">
                    <a16:creationId xmlns:a16="http://schemas.microsoft.com/office/drawing/2014/main" id="{F521D4E1-1CC3-4CFA-BE98-6FD9F054E1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78" name="Rectangle 97">
              <a:extLst>
                <a:ext uri="{FF2B5EF4-FFF2-40B4-BE49-F238E27FC236}">
                  <a16:creationId xmlns:a16="http://schemas.microsoft.com/office/drawing/2014/main" id="{18FA0FA1-32BD-485D-848C-8D5EFC711B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079" name="Group 98">
              <a:extLst>
                <a:ext uri="{FF2B5EF4-FFF2-40B4-BE49-F238E27FC236}">
                  <a16:creationId xmlns:a16="http://schemas.microsoft.com/office/drawing/2014/main" id="{FDAB1980-BB84-4E9C-A1F5-59CEFB21E4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1080" name="Group 99">
                <a:extLst>
                  <a:ext uri="{FF2B5EF4-FFF2-40B4-BE49-F238E27FC236}">
                    <a16:creationId xmlns:a16="http://schemas.microsoft.com/office/drawing/2014/main" id="{60E80710-7988-4DC8-84D5-F14607D2751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1086" name="Freeform 100">
                  <a:extLst>
                    <a:ext uri="{FF2B5EF4-FFF2-40B4-BE49-F238E27FC236}">
                      <a16:creationId xmlns:a16="http://schemas.microsoft.com/office/drawing/2014/main" id="{AB6F8F68-9380-45A6-8320-60A6225B3B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7" name="Freeform 101">
                  <a:extLst>
                    <a:ext uri="{FF2B5EF4-FFF2-40B4-BE49-F238E27FC236}">
                      <a16:creationId xmlns:a16="http://schemas.microsoft.com/office/drawing/2014/main" id="{C42CC049-4599-4EE8-A93E-6D3C2148C0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81" name="Group 102">
                <a:extLst>
                  <a:ext uri="{FF2B5EF4-FFF2-40B4-BE49-F238E27FC236}">
                    <a16:creationId xmlns:a16="http://schemas.microsoft.com/office/drawing/2014/main" id="{8E13DE23-8B4B-422E-95AF-7F8D251BC2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1082" name="Freeform 103">
                  <a:extLst>
                    <a:ext uri="{FF2B5EF4-FFF2-40B4-BE49-F238E27FC236}">
                      <a16:creationId xmlns:a16="http://schemas.microsoft.com/office/drawing/2014/main" id="{797A9BCA-50F1-4D95-916C-B049442DE1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3" name="Freeform 104">
                  <a:extLst>
                    <a:ext uri="{FF2B5EF4-FFF2-40B4-BE49-F238E27FC236}">
                      <a16:creationId xmlns:a16="http://schemas.microsoft.com/office/drawing/2014/main" id="{1D794D72-1CB5-49D3-B889-46462E8936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4" name="Freeform 105">
                  <a:extLst>
                    <a:ext uri="{FF2B5EF4-FFF2-40B4-BE49-F238E27FC236}">
                      <a16:creationId xmlns:a16="http://schemas.microsoft.com/office/drawing/2014/main" id="{5823B01D-98A6-40AA-84D5-3704811285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" name="Freeform 106">
                  <a:extLst>
                    <a:ext uri="{FF2B5EF4-FFF2-40B4-BE49-F238E27FC236}">
                      <a16:creationId xmlns:a16="http://schemas.microsoft.com/office/drawing/2014/main" id="{3A07B1DF-9D56-4BA8-942C-D43DD6ED90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096" name="Group 107">
            <a:extLst>
              <a:ext uri="{FF2B5EF4-FFF2-40B4-BE49-F238E27FC236}">
                <a16:creationId xmlns:a16="http://schemas.microsoft.com/office/drawing/2014/main" id="{5C99195C-13F9-4AB2-AAAB-6E60B1635D6B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3276600"/>
            <a:ext cx="284163" cy="547688"/>
            <a:chOff x="3792" y="2064"/>
            <a:chExt cx="179" cy="345"/>
          </a:xfrm>
        </p:grpSpPr>
        <p:sp>
          <p:nvSpPr>
            <p:cNvPr id="1097" name="Freeform 108">
              <a:extLst>
                <a:ext uri="{FF2B5EF4-FFF2-40B4-BE49-F238E27FC236}">
                  <a16:creationId xmlns:a16="http://schemas.microsoft.com/office/drawing/2014/main" id="{FF3CA49F-BE86-4113-913D-01312C7470CC}"/>
                </a:ext>
              </a:extLst>
            </p:cNvPr>
            <p:cNvSpPr>
              <a:spLocks/>
            </p:cNvSpPr>
            <p:nvPr/>
          </p:nvSpPr>
          <p:spPr bwMode="auto">
            <a:xfrm rot="1911208">
              <a:off x="3792" y="2064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109">
              <a:extLst>
                <a:ext uri="{FF2B5EF4-FFF2-40B4-BE49-F238E27FC236}">
                  <a16:creationId xmlns:a16="http://schemas.microsoft.com/office/drawing/2014/main" id="{809D077F-B27F-4C8D-B0FC-D0A7C7163D38}"/>
                </a:ext>
              </a:extLst>
            </p:cNvPr>
            <p:cNvSpPr>
              <a:spLocks/>
            </p:cNvSpPr>
            <p:nvPr/>
          </p:nvSpPr>
          <p:spPr bwMode="auto">
            <a:xfrm rot="1911208">
              <a:off x="3800" y="2156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99" name="Group 110">
            <a:extLst>
              <a:ext uri="{FF2B5EF4-FFF2-40B4-BE49-F238E27FC236}">
                <a16:creationId xmlns:a16="http://schemas.microsoft.com/office/drawing/2014/main" id="{C1B46A3B-BFEF-44CF-BDFB-95F16220290A}"/>
              </a:ext>
            </a:extLst>
          </p:cNvPr>
          <p:cNvGrpSpPr>
            <a:grpSpLocks/>
          </p:cNvGrpSpPr>
          <p:nvPr/>
        </p:nvGrpSpPr>
        <p:grpSpPr bwMode="auto">
          <a:xfrm rot="-2670905">
            <a:off x="6099175" y="4622800"/>
            <a:ext cx="311150" cy="550863"/>
            <a:chOff x="4032" y="2976"/>
            <a:chExt cx="207" cy="388"/>
          </a:xfrm>
        </p:grpSpPr>
        <p:sp>
          <p:nvSpPr>
            <p:cNvPr id="1100" name="Freeform 111">
              <a:extLst>
                <a:ext uri="{FF2B5EF4-FFF2-40B4-BE49-F238E27FC236}">
                  <a16:creationId xmlns:a16="http://schemas.microsoft.com/office/drawing/2014/main" id="{4597B8FD-A3FD-4139-AD38-C0E800BFDBE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32" y="2976"/>
              <a:ext cx="207" cy="388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2 h 517"/>
                <a:gd name="T6" fmla="*/ 1 w 277"/>
                <a:gd name="T7" fmla="*/ 2 h 517"/>
                <a:gd name="T8" fmla="*/ 1 w 277"/>
                <a:gd name="T9" fmla="*/ 2 h 517"/>
                <a:gd name="T10" fmla="*/ 1 w 277"/>
                <a:gd name="T11" fmla="*/ 2 h 517"/>
                <a:gd name="T12" fmla="*/ 1 w 277"/>
                <a:gd name="T13" fmla="*/ 2 h 517"/>
                <a:gd name="T14" fmla="*/ 1 w 277"/>
                <a:gd name="T15" fmla="*/ 2 h 517"/>
                <a:gd name="T16" fmla="*/ 0 w 277"/>
                <a:gd name="T17" fmla="*/ 2 h 517"/>
                <a:gd name="T18" fmla="*/ 0 w 277"/>
                <a:gd name="T19" fmla="*/ 2 h 517"/>
                <a:gd name="T20" fmla="*/ 1 w 277"/>
                <a:gd name="T21" fmla="*/ 2 h 517"/>
                <a:gd name="T22" fmla="*/ 1 w 277"/>
                <a:gd name="T23" fmla="*/ 2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1" name="Freeform 112">
              <a:extLst>
                <a:ext uri="{FF2B5EF4-FFF2-40B4-BE49-F238E27FC236}">
                  <a16:creationId xmlns:a16="http://schemas.microsoft.com/office/drawing/2014/main" id="{9DC85097-030C-4685-86C7-73C1B3628DE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36" y="3079"/>
              <a:ext cx="164" cy="282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2 h 376"/>
                <a:gd name="T4" fmla="*/ 1 w 220"/>
                <a:gd name="T5" fmla="*/ 2 h 376"/>
                <a:gd name="T6" fmla="*/ 0 w 220"/>
                <a:gd name="T7" fmla="*/ 2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02" name="Text Box 113">
            <a:extLst>
              <a:ext uri="{FF2B5EF4-FFF2-40B4-BE49-F238E27FC236}">
                <a16:creationId xmlns:a16="http://schemas.microsoft.com/office/drawing/2014/main" id="{A3D2AA90-8D75-4F96-B6E9-F75F6E86CF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9513" y="6465888"/>
            <a:ext cx="8731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800"/>
              <a:t>Can-Can Array</a:t>
            </a:r>
          </a:p>
        </p:txBody>
      </p:sp>
      <p:sp>
        <p:nvSpPr>
          <p:cNvPr id="1103" name="Freeform 114">
            <a:extLst>
              <a:ext uri="{FF2B5EF4-FFF2-40B4-BE49-F238E27FC236}">
                <a16:creationId xmlns:a16="http://schemas.microsoft.com/office/drawing/2014/main" id="{7A0A072F-9262-4CF9-B289-5AAE035E168C}"/>
              </a:ext>
            </a:extLst>
          </p:cNvPr>
          <p:cNvSpPr>
            <a:spLocks/>
          </p:cNvSpPr>
          <p:nvPr/>
        </p:nvSpPr>
        <p:spPr bwMode="auto">
          <a:xfrm>
            <a:off x="3195638" y="5918200"/>
            <a:ext cx="280987" cy="298450"/>
          </a:xfrm>
          <a:custGeom>
            <a:avLst/>
            <a:gdLst>
              <a:gd name="T0" fmla="*/ 2147483647 w 137"/>
              <a:gd name="T1" fmla="*/ 2147483647 h 146"/>
              <a:gd name="T2" fmla="*/ 2147483647 w 137"/>
              <a:gd name="T3" fmla="*/ 2147483647 h 146"/>
              <a:gd name="T4" fmla="*/ 2147483647 w 137"/>
              <a:gd name="T5" fmla="*/ 2147483647 h 146"/>
              <a:gd name="T6" fmla="*/ 2147483647 w 137"/>
              <a:gd name="T7" fmla="*/ 2147483647 h 146"/>
              <a:gd name="T8" fmla="*/ 2147483647 w 137"/>
              <a:gd name="T9" fmla="*/ 2147483647 h 146"/>
              <a:gd name="T10" fmla="*/ 0 w 137"/>
              <a:gd name="T11" fmla="*/ 2147483647 h 146"/>
              <a:gd name="T12" fmla="*/ 2147483647 w 137"/>
              <a:gd name="T13" fmla="*/ 0 h 146"/>
              <a:gd name="T14" fmla="*/ 2147483647 w 137"/>
              <a:gd name="T15" fmla="*/ 2147483647 h 146"/>
              <a:gd name="T16" fmla="*/ 2147483647 w 137"/>
              <a:gd name="T17" fmla="*/ 2147483647 h 146"/>
              <a:gd name="T18" fmla="*/ 2147483647 w 137"/>
              <a:gd name="T19" fmla="*/ 2147483647 h 146"/>
              <a:gd name="T20" fmla="*/ 2147483647 w 137"/>
              <a:gd name="T21" fmla="*/ 2147483647 h 146"/>
              <a:gd name="T22" fmla="*/ 2147483647 w 137"/>
              <a:gd name="T23" fmla="*/ 2147483647 h 146"/>
              <a:gd name="T24" fmla="*/ 2147483647 w 137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7"/>
              <a:gd name="T40" fmla="*/ 0 h 146"/>
              <a:gd name="T41" fmla="*/ 137 w 137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7" h="146">
                <a:moveTo>
                  <a:pt x="96" y="146"/>
                </a:moveTo>
                <a:lnTo>
                  <a:pt x="64" y="131"/>
                </a:lnTo>
                <a:lnTo>
                  <a:pt x="8" y="68"/>
                </a:lnTo>
                <a:lnTo>
                  <a:pt x="9" y="54"/>
                </a:lnTo>
                <a:lnTo>
                  <a:pt x="22" y="42"/>
                </a:lnTo>
                <a:lnTo>
                  <a:pt x="0" y="18"/>
                </a:lnTo>
                <a:lnTo>
                  <a:pt x="20" y="0"/>
                </a:lnTo>
                <a:lnTo>
                  <a:pt x="41" y="24"/>
                </a:lnTo>
                <a:lnTo>
                  <a:pt x="54" y="12"/>
                </a:lnTo>
                <a:lnTo>
                  <a:pt x="68" y="13"/>
                </a:lnTo>
                <a:lnTo>
                  <a:pt x="125" y="77"/>
                </a:lnTo>
                <a:lnTo>
                  <a:pt x="137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4" name="Freeform 115">
            <a:extLst>
              <a:ext uri="{FF2B5EF4-FFF2-40B4-BE49-F238E27FC236}">
                <a16:creationId xmlns:a16="http://schemas.microsoft.com/office/drawing/2014/main" id="{BF736A39-5D23-4A08-AB65-85286E478AF3}"/>
              </a:ext>
            </a:extLst>
          </p:cNvPr>
          <p:cNvSpPr>
            <a:spLocks/>
          </p:cNvSpPr>
          <p:nvPr/>
        </p:nvSpPr>
        <p:spPr bwMode="auto">
          <a:xfrm>
            <a:off x="3392488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5" name="Line 116">
            <a:extLst>
              <a:ext uri="{FF2B5EF4-FFF2-40B4-BE49-F238E27FC236}">
                <a16:creationId xmlns:a16="http://schemas.microsoft.com/office/drawing/2014/main" id="{01972F90-FC7F-46D0-B6A5-1805D5724D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78213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" name="Line 117">
            <a:extLst>
              <a:ext uri="{FF2B5EF4-FFF2-40B4-BE49-F238E27FC236}">
                <a16:creationId xmlns:a16="http://schemas.microsoft.com/office/drawing/2014/main" id="{16445643-E302-4F4C-BE18-EED1D14388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05188" y="6040438"/>
            <a:ext cx="244475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7" name="Freeform 118">
            <a:extLst>
              <a:ext uri="{FF2B5EF4-FFF2-40B4-BE49-F238E27FC236}">
                <a16:creationId xmlns:a16="http://schemas.microsoft.com/office/drawing/2014/main" id="{2A284C9B-1F07-46FC-B8F8-D52CE627B7BD}"/>
              </a:ext>
            </a:extLst>
          </p:cNvPr>
          <p:cNvSpPr>
            <a:spLocks/>
          </p:cNvSpPr>
          <p:nvPr/>
        </p:nvSpPr>
        <p:spPr bwMode="auto">
          <a:xfrm>
            <a:off x="263366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5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5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8" name="Freeform 119">
            <a:extLst>
              <a:ext uri="{FF2B5EF4-FFF2-40B4-BE49-F238E27FC236}">
                <a16:creationId xmlns:a16="http://schemas.microsoft.com/office/drawing/2014/main" id="{B75957AB-E0E3-4D2B-AEB0-91DFDBE527D4}"/>
              </a:ext>
            </a:extLst>
          </p:cNvPr>
          <p:cNvSpPr>
            <a:spLocks/>
          </p:cNvSpPr>
          <p:nvPr/>
        </p:nvSpPr>
        <p:spPr bwMode="auto">
          <a:xfrm>
            <a:off x="2828925" y="5918200"/>
            <a:ext cx="280988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9" name="Line 120">
            <a:extLst>
              <a:ext uri="{FF2B5EF4-FFF2-40B4-BE49-F238E27FC236}">
                <a16:creationId xmlns:a16="http://schemas.microsoft.com/office/drawing/2014/main" id="{42B47D9B-607C-4BFF-B9DD-BFF963C4BA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14650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0" name="Line 121">
            <a:extLst>
              <a:ext uri="{FF2B5EF4-FFF2-40B4-BE49-F238E27FC236}">
                <a16:creationId xmlns:a16="http://schemas.microsoft.com/office/drawing/2014/main" id="{C81FB4EB-5C49-45A3-8A20-C01071FAB1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40038" y="6040438"/>
            <a:ext cx="246062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" name="Freeform 122">
            <a:extLst>
              <a:ext uri="{FF2B5EF4-FFF2-40B4-BE49-F238E27FC236}">
                <a16:creationId xmlns:a16="http://schemas.microsoft.com/office/drawing/2014/main" id="{7F20761F-8054-464E-B44D-1BAD8C6574B7}"/>
              </a:ext>
            </a:extLst>
          </p:cNvPr>
          <p:cNvSpPr>
            <a:spLocks/>
          </p:cNvSpPr>
          <p:nvPr/>
        </p:nvSpPr>
        <p:spPr bwMode="auto">
          <a:xfrm>
            <a:off x="211931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6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12" name="Freeform 123">
            <a:extLst>
              <a:ext uri="{FF2B5EF4-FFF2-40B4-BE49-F238E27FC236}">
                <a16:creationId xmlns:a16="http://schemas.microsoft.com/office/drawing/2014/main" id="{34DC4E40-9A5C-4F0C-B3C4-FC2AFB558FA8}"/>
              </a:ext>
            </a:extLst>
          </p:cNvPr>
          <p:cNvSpPr>
            <a:spLocks/>
          </p:cNvSpPr>
          <p:nvPr/>
        </p:nvSpPr>
        <p:spPr bwMode="auto">
          <a:xfrm>
            <a:off x="2314575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0" y="146"/>
                </a:moveTo>
                <a:lnTo>
                  <a:pt x="73" y="132"/>
                </a:lnTo>
                <a:lnTo>
                  <a:pt x="72" y="131"/>
                </a:lnTo>
                <a:lnTo>
                  <a:pt x="129" y="68"/>
                </a:lnTo>
                <a:lnTo>
                  <a:pt x="129" y="55"/>
                </a:lnTo>
                <a:lnTo>
                  <a:pt x="116" y="43"/>
                </a:lnTo>
                <a:lnTo>
                  <a:pt x="115" y="42"/>
                </a:lnTo>
                <a:lnTo>
                  <a:pt x="138" y="18"/>
                </a:lnTo>
                <a:lnTo>
                  <a:pt x="138" y="17"/>
                </a:lnTo>
                <a:lnTo>
                  <a:pt x="117" y="0"/>
                </a:lnTo>
                <a:lnTo>
                  <a:pt x="117" y="1"/>
                </a:lnTo>
                <a:lnTo>
                  <a:pt x="94" y="25"/>
                </a:lnTo>
                <a:lnTo>
                  <a:pt x="96" y="24"/>
                </a:lnTo>
                <a:lnTo>
                  <a:pt x="81" y="12"/>
                </a:lnTo>
                <a:lnTo>
                  <a:pt x="82" y="13"/>
                </a:lnTo>
                <a:lnTo>
                  <a:pt x="68" y="13"/>
                </a:lnTo>
                <a:lnTo>
                  <a:pt x="69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0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13" name="Line 124">
            <a:extLst>
              <a:ext uri="{FF2B5EF4-FFF2-40B4-BE49-F238E27FC236}">
                <a16:creationId xmlns:a16="http://schemas.microsoft.com/office/drawing/2014/main" id="{1D23B7C3-397E-440E-AAC8-B3BCBA0A20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00300" y="5942013"/>
            <a:ext cx="74613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4" name="Line 125">
            <a:extLst>
              <a:ext uri="{FF2B5EF4-FFF2-40B4-BE49-F238E27FC236}">
                <a16:creationId xmlns:a16="http://schemas.microsoft.com/office/drawing/2014/main" id="{6E483685-3855-4F07-8738-D35B177701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27275" y="6040438"/>
            <a:ext cx="246063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5" name="Rectangle 126">
            <a:extLst>
              <a:ext uri="{FF2B5EF4-FFF2-40B4-BE49-F238E27FC236}">
                <a16:creationId xmlns:a16="http://schemas.microsoft.com/office/drawing/2014/main" id="{4D9BBE82-B37B-422D-A543-9AD3ED8F1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6211888"/>
            <a:ext cx="1614488" cy="984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16" name="Rectangle 127">
            <a:extLst>
              <a:ext uri="{FF2B5EF4-FFF2-40B4-BE49-F238E27FC236}">
                <a16:creationId xmlns:a16="http://schemas.microsoft.com/office/drawing/2014/main" id="{E594CB26-3924-4FB9-A4E2-88245D8D6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1213" y="6310313"/>
            <a:ext cx="3175" cy="319087"/>
          </a:xfrm>
          <a:prstGeom prst="rect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17" name="Line 128">
            <a:extLst>
              <a:ext uri="{FF2B5EF4-FFF2-40B4-BE49-F238E27FC236}">
                <a16:creationId xmlns:a16="http://schemas.microsoft.com/office/drawing/2014/main" id="{E1EA3C94-39B8-4937-99AB-33B2CFCE6EFA}"/>
              </a:ext>
            </a:extLst>
          </p:cNvPr>
          <p:cNvSpPr>
            <a:spLocks noChangeShapeType="1"/>
          </p:cNvSpPr>
          <p:nvPr/>
        </p:nvSpPr>
        <p:spPr bwMode="auto">
          <a:xfrm>
            <a:off x="2376488" y="62372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8" name="Line 129">
            <a:extLst>
              <a:ext uri="{FF2B5EF4-FFF2-40B4-BE49-F238E27FC236}">
                <a16:creationId xmlns:a16="http://schemas.microsoft.com/office/drawing/2014/main" id="{0739D1EF-875B-4BB3-9EAD-CB774821BE5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89250" y="62118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9" name="Line 130">
            <a:extLst>
              <a:ext uri="{FF2B5EF4-FFF2-40B4-BE49-F238E27FC236}">
                <a16:creationId xmlns:a16="http://schemas.microsoft.com/office/drawing/2014/main" id="{60AC1524-CAD2-402D-B989-8D76819FC09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6188075"/>
            <a:ext cx="196850" cy="2444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0" name="Line 131">
            <a:extLst>
              <a:ext uri="{FF2B5EF4-FFF2-40B4-BE49-F238E27FC236}">
                <a16:creationId xmlns:a16="http://schemas.microsoft.com/office/drawing/2014/main" id="{786BF0C0-7AFB-432B-9515-9EF3710F78D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7938" y="6457950"/>
            <a:ext cx="10779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1" name="Line 132">
            <a:extLst>
              <a:ext uri="{FF2B5EF4-FFF2-40B4-BE49-F238E27FC236}">
                <a16:creationId xmlns:a16="http://schemas.microsoft.com/office/drawing/2014/main" id="{C7FE0133-AEBD-4866-B0EF-6BAAB620155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5063" y="6237288"/>
            <a:ext cx="1587" cy="3921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2" name="Freeform 133">
            <a:extLst>
              <a:ext uri="{FF2B5EF4-FFF2-40B4-BE49-F238E27FC236}">
                <a16:creationId xmlns:a16="http://schemas.microsoft.com/office/drawing/2014/main" id="{826D274A-B5D8-4E1C-9FDA-6E2AE58FE6DF}"/>
              </a:ext>
            </a:extLst>
          </p:cNvPr>
          <p:cNvSpPr>
            <a:spLocks/>
          </p:cNvSpPr>
          <p:nvPr/>
        </p:nvSpPr>
        <p:spPr bwMode="auto">
          <a:xfrm>
            <a:off x="2187575" y="5791200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3" name="Freeform 134">
            <a:extLst>
              <a:ext uri="{FF2B5EF4-FFF2-40B4-BE49-F238E27FC236}">
                <a16:creationId xmlns:a16="http://schemas.microsoft.com/office/drawing/2014/main" id="{9AF38FF7-8A0A-43C9-98DE-E2329BE30707}"/>
              </a:ext>
            </a:extLst>
          </p:cNvPr>
          <p:cNvSpPr>
            <a:spLocks/>
          </p:cNvSpPr>
          <p:nvPr/>
        </p:nvSpPr>
        <p:spPr bwMode="auto">
          <a:xfrm>
            <a:off x="2711450" y="5807075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4" name="Freeform 135">
            <a:extLst>
              <a:ext uri="{FF2B5EF4-FFF2-40B4-BE49-F238E27FC236}">
                <a16:creationId xmlns:a16="http://schemas.microsoft.com/office/drawing/2014/main" id="{86F73FB0-9102-41E7-A36F-991F5F9223F7}"/>
              </a:ext>
            </a:extLst>
          </p:cNvPr>
          <p:cNvSpPr>
            <a:spLocks/>
          </p:cNvSpPr>
          <p:nvPr/>
        </p:nvSpPr>
        <p:spPr bwMode="auto">
          <a:xfrm>
            <a:off x="3279775" y="5811838"/>
            <a:ext cx="339725" cy="109537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25" name="Group 136">
            <a:extLst>
              <a:ext uri="{FF2B5EF4-FFF2-40B4-BE49-F238E27FC236}">
                <a16:creationId xmlns:a16="http://schemas.microsoft.com/office/drawing/2014/main" id="{A68679CA-F1F0-46FD-B1BE-4B2A70ADF56D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6477000"/>
            <a:ext cx="750888" cy="917575"/>
            <a:chOff x="2687" y="3583"/>
            <a:chExt cx="473" cy="578"/>
          </a:xfrm>
        </p:grpSpPr>
        <p:grpSp>
          <p:nvGrpSpPr>
            <p:cNvPr id="1126" name="Group 137">
              <a:extLst>
                <a:ext uri="{FF2B5EF4-FFF2-40B4-BE49-F238E27FC236}">
                  <a16:creationId xmlns:a16="http://schemas.microsoft.com/office/drawing/2014/main" id="{0E87F16D-4D9C-497A-A34B-E39EBE4562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7" y="3583"/>
              <a:ext cx="473" cy="472"/>
              <a:chOff x="2687" y="3583"/>
              <a:chExt cx="473" cy="472"/>
            </a:xfrm>
          </p:grpSpPr>
          <p:sp>
            <p:nvSpPr>
              <p:cNvPr id="1128" name="Freeform 138">
                <a:extLst>
                  <a:ext uri="{FF2B5EF4-FFF2-40B4-BE49-F238E27FC236}">
                    <a16:creationId xmlns:a16="http://schemas.microsoft.com/office/drawing/2014/main" id="{C438C3DE-E332-426C-AACB-9CEB6DD625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9" name="Freeform 139">
                <a:extLst>
                  <a:ext uri="{FF2B5EF4-FFF2-40B4-BE49-F238E27FC236}">
                    <a16:creationId xmlns:a16="http://schemas.microsoft.com/office/drawing/2014/main" id="{04F7FDD7-D15C-4282-8FBE-455EBFB050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0" name="Freeform 140">
                <a:extLst>
                  <a:ext uri="{FF2B5EF4-FFF2-40B4-BE49-F238E27FC236}">
                    <a16:creationId xmlns:a16="http://schemas.microsoft.com/office/drawing/2014/main" id="{D91BB087-D171-46B2-8157-E9A7A4536F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4609347 h 156"/>
                  <a:gd name="T2" fmla="*/ 31426 w 191"/>
                  <a:gd name="T3" fmla="*/ 4075278 h 156"/>
                  <a:gd name="T4" fmla="*/ 149176 w 191"/>
                  <a:gd name="T5" fmla="*/ 3561288 h 156"/>
                  <a:gd name="T6" fmla="*/ 339616 w 191"/>
                  <a:gd name="T7" fmla="*/ 3073087 h 156"/>
                  <a:gd name="T8" fmla="*/ 619338 w 191"/>
                  <a:gd name="T9" fmla="*/ 2597231 h 156"/>
                  <a:gd name="T10" fmla="*/ 939313 w 191"/>
                  <a:gd name="T11" fmla="*/ 2152116 h 156"/>
                  <a:gd name="T12" fmla="*/ 1362850 w 191"/>
                  <a:gd name="T13" fmla="*/ 1707363 h 156"/>
                  <a:gd name="T14" fmla="*/ 1844302 w 191"/>
                  <a:gd name="T15" fmla="*/ 1320054 h 156"/>
                  <a:gd name="T16" fmla="*/ 2320274 w 191"/>
                  <a:gd name="T17" fmla="*/ 973537 h 156"/>
                  <a:gd name="T18" fmla="*/ 2887136 w 191"/>
                  <a:gd name="T19" fmla="*/ 705644 h 156"/>
                  <a:gd name="T20" fmla="*/ 3499579 w 191"/>
                  <a:gd name="T21" fmla="*/ 442216 h 156"/>
                  <a:gd name="T22" fmla="*/ 4172348 w 191"/>
                  <a:gd name="T23" fmla="*/ 234420 h 156"/>
                  <a:gd name="T24" fmla="*/ 4808691 w 191"/>
                  <a:gd name="T25" fmla="*/ 83746 h 156"/>
                  <a:gd name="T26" fmla="*/ 5512777 w 191"/>
                  <a:gd name="T27" fmla="*/ 29918 h 156"/>
                  <a:gd name="T28" fmla="*/ 6169694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27" name="Rectangle 141">
              <a:extLst>
                <a:ext uri="{FF2B5EF4-FFF2-40B4-BE49-F238E27FC236}">
                  <a16:creationId xmlns:a16="http://schemas.microsoft.com/office/drawing/2014/main" id="{7C07DBA4-563D-49A1-A189-0ABA3426A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1" y="4047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131" name="Group 142">
            <a:extLst>
              <a:ext uri="{FF2B5EF4-FFF2-40B4-BE49-F238E27FC236}">
                <a16:creationId xmlns:a16="http://schemas.microsoft.com/office/drawing/2014/main" id="{70CF5E0A-1CFC-4F78-A8A2-2CFA717AE26C}"/>
              </a:ext>
            </a:extLst>
          </p:cNvPr>
          <p:cNvGrpSpPr>
            <a:grpSpLocks/>
          </p:cNvGrpSpPr>
          <p:nvPr/>
        </p:nvGrpSpPr>
        <p:grpSpPr bwMode="auto">
          <a:xfrm>
            <a:off x="6618288" y="4572000"/>
            <a:ext cx="381000" cy="598488"/>
            <a:chOff x="4169" y="2880"/>
            <a:chExt cx="240" cy="377"/>
          </a:xfrm>
        </p:grpSpPr>
        <p:sp>
          <p:nvSpPr>
            <p:cNvPr id="1132" name="Freeform 143">
              <a:extLst>
                <a:ext uri="{FF2B5EF4-FFF2-40B4-BE49-F238E27FC236}">
                  <a16:creationId xmlns:a16="http://schemas.microsoft.com/office/drawing/2014/main" id="{B63A5845-87F8-434E-84CF-9A34AF380FCC}"/>
                </a:ext>
              </a:extLst>
            </p:cNvPr>
            <p:cNvSpPr>
              <a:spLocks/>
            </p:cNvSpPr>
            <p:nvPr/>
          </p:nvSpPr>
          <p:spPr bwMode="auto">
            <a:xfrm rot="1986145" flipH="1">
              <a:off x="4224" y="2880"/>
              <a:ext cx="185" cy="377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133" name="Freeform 144">
              <a:extLst>
                <a:ext uri="{FF2B5EF4-FFF2-40B4-BE49-F238E27FC236}">
                  <a16:creationId xmlns:a16="http://schemas.microsoft.com/office/drawing/2014/main" id="{93930F7A-0366-45A4-88B5-519CC2924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9" y="2946"/>
              <a:ext cx="118" cy="307"/>
            </a:xfrm>
            <a:custGeom>
              <a:avLst/>
              <a:gdLst>
                <a:gd name="T0" fmla="*/ 118 w 118"/>
                <a:gd name="T1" fmla="*/ 0 h 307"/>
                <a:gd name="T2" fmla="*/ 12 w 118"/>
                <a:gd name="T3" fmla="*/ 168 h 307"/>
                <a:gd name="T4" fmla="*/ 0 w 118"/>
                <a:gd name="T5" fmla="*/ 246 h 307"/>
                <a:gd name="T6" fmla="*/ 94 w 118"/>
                <a:gd name="T7" fmla="*/ 307 h 3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307"/>
                <a:gd name="T14" fmla="*/ 118 w 118"/>
                <a:gd name="T15" fmla="*/ 307 h 3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307">
                  <a:moveTo>
                    <a:pt x="118" y="0"/>
                  </a:moveTo>
                  <a:lnTo>
                    <a:pt x="12" y="168"/>
                  </a:lnTo>
                  <a:lnTo>
                    <a:pt x="0" y="246"/>
                  </a:lnTo>
                  <a:lnTo>
                    <a:pt x="94" y="307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134" name="Group 145">
            <a:extLst>
              <a:ext uri="{FF2B5EF4-FFF2-40B4-BE49-F238E27FC236}">
                <a16:creationId xmlns:a16="http://schemas.microsoft.com/office/drawing/2014/main" id="{9722FCB1-E8F3-4C85-B0B1-8298FCABC05E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1219200"/>
            <a:ext cx="431800" cy="852488"/>
            <a:chOff x="2304" y="768"/>
            <a:chExt cx="272" cy="537"/>
          </a:xfrm>
        </p:grpSpPr>
        <p:grpSp>
          <p:nvGrpSpPr>
            <p:cNvPr id="1135" name="Group 146">
              <a:extLst>
                <a:ext uri="{FF2B5EF4-FFF2-40B4-BE49-F238E27FC236}">
                  <a16:creationId xmlns:a16="http://schemas.microsoft.com/office/drawing/2014/main" id="{651415BB-26B5-4395-B490-7483CEB9E1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5" y="804"/>
              <a:ext cx="211" cy="311"/>
              <a:chOff x="2365" y="807"/>
              <a:chExt cx="211" cy="311"/>
            </a:xfrm>
          </p:grpSpPr>
          <p:sp>
            <p:nvSpPr>
              <p:cNvPr id="1140" name="Freeform 147">
                <a:extLst>
                  <a:ext uri="{FF2B5EF4-FFF2-40B4-BE49-F238E27FC236}">
                    <a16:creationId xmlns:a16="http://schemas.microsoft.com/office/drawing/2014/main" id="{225B44A9-4DA3-4F3B-8E37-2A6397F377EE}"/>
                  </a:ext>
                </a:extLst>
              </p:cNvPr>
              <p:cNvSpPr>
                <a:spLocks/>
              </p:cNvSpPr>
              <p:nvPr/>
            </p:nvSpPr>
            <p:spPr bwMode="auto">
              <a:xfrm rot="-137901">
                <a:off x="2365" y="807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1" name="Freeform 148">
                <a:extLst>
                  <a:ext uri="{FF2B5EF4-FFF2-40B4-BE49-F238E27FC236}">
                    <a16:creationId xmlns:a16="http://schemas.microsoft.com/office/drawing/2014/main" id="{031D5F33-F894-4835-94D7-D924B167EE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1" y="863"/>
                <a:ext cx="76" cy="255"/>
              </a:xfrm>
              <a:custGeom>
                <a:avLst/>
                <a:gdLst>
                  <a:gd name="T0" fmla="*/ 76 w 76"/>
                  <a:gd name="T1" fmla="*/ 255 h 255"/>
                  <a:gd name="T2" fmla="*/ 0 w 76"/>
                  <a:gd name="T3" fmla="*/ 212 h 255"/>
                  <a:gd name="T4" fmla="*/ 2 w 76"/>
                  <a:gd name="T5" fmla="*/ 146 h 255"/>
                  <a:gd name="T6" fmla="*/ 76 w 76"/>
                  <a:gd name="T7" fmla="*/ 0 h 255"/>
                  <a:gd name="T8" fmla="*/ 76 w 76"/>
                  <a:gd name="T9" fmla="*/ 255 h 2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"/>
                  <a:gd name="T16" fmla="*/ 0 h 255"/>
                  <a:gd name="T17" fmla="*/ 76 w 76"/>
                  <a:gd name="T18" fmla="*/ 255 h 2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" h="255">
                    <a:moveTo>
                      <a:pt x="76" y="255"/>
                    </a:moveTo>
                    <a:lnTo>
                      <a:pt x="0" y="212"/>
                    </a:lnTo>
                    <a:lnTo>
                      <a:pt x="2" y="146"/>
                    </a:lnTo>
                    <a:lnTo>
                      <a:pt x="76" y="0"/>
                    </a:lnTo>
                    <a:lnTo>
                      <a:pt x="76" y="255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36" name="Group 149">
              <a:extLst>
                <a:ext uri="{FF2B5EF4-FFF2-40B4-BE49-F238E27FC236}">
                  <a16:creationId xmlns:a16="http://schemas.microsoft.com/office/drawing/2014/main" id="{0044F39C-1ED6-443F-BC70-3E1B8AB173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768"/>
              <a:ext cx="134" cy="537"/>
              <a:chOff x="1872" y="1341"/>
              <a:chExt cx="114" cy="459"/>
            </a:xfrm>
          </p:grpSpPr>
          <p:sp>
            <p:nvSpPr>
              <p:cNvPr id="1137" name="Freeform 150">
                <a:extLst>
                  <a:ext uri="{FF2B5EF4-FFF2-40B4-BE49-F238E27FC236}">
                    <a16:creationId xmlns:a16="http://schemas.microsoft.com/office/drawing/2014/main" id="{58968D39-CB6F-4C4D-9A9B-486A81E4E8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8" name="Freeform 151">
                <a:extLst>
                  <a:ext uri="{FF2B5EF4-FFF2-40B4-BE49-F238E27FC236}">
                    <a16:creationId xmlns:a16="http://schemas.microsoft.com/office/drawing/2014/main" id="{17E0E8B9-F6D2-4903-9A9D-FCA626AE2F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9" name="Freeform 152">
                <a:extLst>
                  <a:ext uri="{FF2B5EF4-FFF2-40B4-BE49-F238E27FC236}">
                    <a16:creationId xmlns:a16="http://schemas.microsoft.com/office/drawing/2014/main" id="{A638757D-1686-48D6-A84B-B8969138DE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42" name="Group 153">
            <a:extLst>
              <a:ext uri="{FF2B5EF4-FFF2-40B4-BE49-F238E27FC236}">
                <a16:creationId xmlns:a16="http://schemas.microsoft.com/office/drawing/2014/main" id="{2688CAC5-571F-48A2-97F5-90D2E7A3DE93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381000"/>
            <a:ext cx="703263" cy="836613"/>
            <a:chOff x="3936" y="240"/>
            <a:chExt cx="443" cy="527"/>
          </a:xfrm>
        </p:grpSpPr>
        <p:grpSp>
          <p:nvGrpSpPr>
            <p:cNvPr id="1143" name="Group 154">
              <a:extLst>
                <a:ext uri="{FF2B5EF4-FFF2-40B4-BE49-F238E27FC236}">
                  <a16:creationId xmlns:a16="http://schemas.microsoft.com/office/drawing/2014/main" id="{5346EAC7-C18E-459B-B918-5F3C83A50555}"/>
                </a:ext>
              </a:extLst>
            </p:cNvPr>
            <p:cNvGrpSpPr>
              <a:grpSpLocks/>
            </p:cNvGrpSpPr>
            <p:nvPr/>
          </p:nvGrpSpPr>
          <p:grpSpPr bwMode="auto">
            <a:xfrm rot="-1556504">
              <a:off x="3936" y="256"/>
              <a:ext cx="183" cy="336"/>
              <a:chOff x="1058" y="2882"/>
              <a:chExt cx="105" cy="198"/>
            </a:xfrm>
          </p:grpSpPr>
          <p:sp>
            <p:nvSpPr>
              <p:cNvPr id="1151" name="Freeform 155">
                <a:extLst>
                  <a:ext uri="{FF2B5EF4-FFF2-40B4-BE49-F238E27FC236}">
                    <a16:creationId xmlns:a16="http://schemas.microsoft.com/office/drawing/2014/main" id="{5F6F5145-64BF-4E78-97AF-CEC0DEB952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2" name="Freeform 156">
                <a:extLst>
                  <a:ext uri="{FF2B5EF4-FFF2-40B4-BE49-F238E27FC236}">
                    <a16:creationId xmlns:a16="http://schemas.microsoft.com/office/drawing/2014/main" id="{3D2666AC-F8CF-4642-897D-028AA23362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44" name="Group 157">
              <a:extLst>
                <a:ext uri="{FF2B5EF4-FFF2-40B4-BE49-F238E27FC236}">
                  <a16:creationId xmlns:a16="http://schemas.microsoft.com/office/drawing/2014/main" id="{C60BB55A-B354-4166-B44A-D7CCE821810F}"/>
                </a:ext>
              </a:extLst>
            </p:cNvPr>
            <p:cNvGrpSpPr>
              <a:grpSpLocks/>
            </p:cNvGrpSpPr>
            <p:nvPr/>
          </p:nvGrpSpPr>
          <p:grpSpPr bwMode="auto">
            <a:xfrm rot="1573174">
              <a:off x="4193" y="248"/>
              <a:ext cx="186" cy="336"/>
              <a:chOff x="1058" y="2882"/>
              <a:chExt cx="105" cy="198"/>
            </a:xfrm>
          </p:grpSpPr>
          <p:sp>
            <p:nvSpPr>
              <p:cNvPr id="1149" name="Freeform 158">
                <a:extLst>
                  <a:ext uri="{FF2B5EF4-FFF2-40B4-BE49-F238E27FC236}">
                    <a16:creationId xmlns:a16="http://schemas.microsoft.com/office/drawing/2014/main" id="{EC6173FC-03D6-4DED-B533-186DCBEAE3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0" name="Freeform 159">
                <a:extLst>
                  <a:ext uri="{FF2B5EF4-FFF2-40B4-BE49-F238E27FC236}">
                    <a16:creationId xmlns:a16="http://schemas.microsoft.com/office/drawing/2014/main" id="{18E6F285-E03C-49EE-9915-9A2D1E0924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45" name="Group 160">
              <a:extLst>
                <a:ext uri="{FF2B5EF4-FFF2-40B4-BE49-F238E27FC236}">
                  <a16:creationId xmlns:a16="http://schemas.microsoft.com/office/drawing/2014/main" id="{4E198013-DE2E-431D-80B3-D1F6C5BED2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68" y="240"/>
              <a:ext cx="188" cy="527"/>
              <a:chOff x="4068" y="240"/>
              <a:chExt cx="188" cy="527"/>
            </a:xfrm>
          </p:grpSpPr>
          <p:sp>
            <p:nvSpPr>
              <p:cNvPr id="1146" name="Freeform 161">
                <a:extLst>
                  <a:ext uri="{FF2B5EF4-FFF2-40B4-BE49-F238E27FC236}">
                    <a16:creationId xmlns:a16="http://schemas.microsoft.com/office/drawing/2014/main" id="{40EDD76C-06BB-4392-8961-7432F7CC5E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9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" name="Freeform 162">
                <a:extLst>
                  <a:ext uri="{FF2B5EF4-FFF2-40B4-BE49-F238E27FC236}">
                    <a16:creationId xmlns:a16="http://schemas.microsoft.com/office/drawing/2014/main" id="{7A0B5C87-4600-460C-A053-48D2061789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9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8" name="Freeform 163">
                <a:extLst>
                  <a:ext uri="{FF2B5EF4-FFF2-40B4-BE49-F238E27FC236}">
                    <a16:creationId xmlns:a16="http://schemas.microsoft.com/office/drawing/2014/main" id="{72051EE7-BECF-4A5E-99D3-B2169129F5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8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53" name="Group 164">
            <a:extLst>
              <a:ext uri="{FF2B5EF4-FFF2-40B4-BE49-F238E27FC236}">
                <a16:creationId xmlns:a16="http://schemas.microsoft.com/office/drawing/2014/main" id="{7D88B017-5038-4CBE-845E-8173402F9117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381000"/>
            <a:ext cx="288925" cy="787400"/>
            <a:chOff x="1247" y="2496"/>
            <a:chExt cx="182" cy="496"/>
          </a:xfrm>
        </p:grpSpPr>
        <p:sp>
          <p:nvSpPr>
            <p:cNvPr id="1154" name="Line 165">
              <a:extLst>
                <a:ext uri="{FF2B5EF4-FFF2-40B4-BE49-F238E27FC236}">
                  <a16:creationId xmlns:a16="http://schemas.microsoft.com/office/drawing/2014/main" id="{1A10B1BF-6C36-4CDD-9C6F-536E6C358F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5" name="Line 166">
              <a:extLst>
                <a:ext uri="{FF2B5EF4-FFF2-40B4-BE49-F238E27FC236}">
                  <a16:creationId xmlns:a16="http://schemas.microsoft.com/office/drawing/2014/main" id="{25A871E4-8A6A-4D8F-B95C-8338F79BA0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56" name="Group 167">
              <a:extLst>
                <a:ext uri="{FF2B5EF4-FFF2-40B4-BE49-F238E27FC236}">
                  <a16:creationId xmlns:a16="http://schemas.microsoft.com/office/drawing/2014/main" id="{9F443C0F-700F-47FE-975E-4BE997B8FF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1157" name="Freeform 168">
                <a:extLst>
                  <a:ext uri="{FF2B5EF4-FFF2-40B4-BE49-F238E27FC236}">
                    <a16:creationId xmlns:a16="http://schemas.microsoft.com/office/drawing/2014/main" id="{7390CDE3-D45B-4C69-8741-947A73E5A8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8" name="Freeform 169">
                <a:extLst>
                  <a:ext uri="{FF2B5EF4-FFF2-40B4-BE49-F238E27FC236}">
                    <a16:creationId xmlns:a16="http://schemas.microsoft.com/office/drawing/2014/main" id="{1C9EB480-68C1-4A28-97CB-B14D785AC3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59" name="Group 170">
            <a:extLst>
              <a:ext uri="{FF2B5EF4-FFF2-40B4-BE49-F238E27FC236}">
                <a16:creationId xmlns:a16="http://schemas.microsoft.com/office/drawing/2014/main" id="{022C0C26-06A5-4B58-9AFA-2C6999701E13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381000"/>
            <a:ext cx="288925" cy="787400"/>
            <a:chOff x="1008" y="2592"/>
            <a:chExt cx="182" cy="496"/>
          </a:xfrm>
        </p:grpSpPr>
        <p:sp>
          <p:nvSpPr>
            <p:cNvPr id="1160" name="Line 171">
              <a:extLst>
                <a:ext uri="{FF2B5EF4-FFF2-40B4-BE49-F238E27FC236}">
                  <a16:creationId xmlns:a16="http://schemas.microsoft.com/office/drawing/2014/main" id="{983AFEC4-DF8A-4C02-B008-4E04191B5A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1" name="Line 172">
              <a:extLst>
                <a:ext uri="{FF2B5EF4-FFF2-40B4-BE49-F238E27FC236}">
                  <a16:creationId xmlns:a16="http://schemas.microsoft.com/office/drawing/2014/main" id="{4AE53764-2B64-478A-BA27-3B1FA61FD8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62" name="Group 173">
              <a:extLst>
                <a:ext uri="{FF2B5EF4-FFF2-40B4-BE49-F238E27FC236}">
                  <a16:creationId xmlns:a16="http://schemas.microsoft.com/office/drawing/2014/main" id="{664336C0-550B-493D-9BDC-68630B8E6C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1163" name="Freeform 174">
                <a:extLst>
                  <a:ext uri="{FF2B5EF4-FFF2-40B4-BE49-F238E27FC236}">
                    <a16:creationId xmlns:a16="http://schemas.microsoft.com/office/drawing/2014/main" id="{A9BF86A6-8726-4B1D-AB5D-2FAD862285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4" name="Freeform 175">
                <a:extLst>
                  <a:ext uri="{FF2B5EF4-FFF2-40B4-BE49-F238E27FC236}">
                    <a16:creationId xmlns:a16="http://schemas.microsoft.com/office/drawing/2014/main" id="{F9DB5625-A3F8-4B87-9542-C8F0720863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65" name="Group 176">
            <a:extLst>
              <a:ext uri="{FF2B5EF4-FFF2-40B4-BE49-F238E27FC236}">
                <a16:creationId xmlns:a16="http://schemas.microsoft.com/office/drawing/2014/main" id="{F6518484-DB2B-4865-9717-50ECDB56A2FE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381000"/>
            <a:ext cx="288925" cy="787400"/>
            <a:chOff x="768" y="2496"/>
            <a:chExt cx="182" cy="496"/>
          </a:xfrm>
        </p:grpSpPr>
        <p:sp>
          <p:nvSpPr>
            <p:cNvPr id="1166" name="Line 177">
              <a:extLst>
                <a:ext uri="{FF2B5EF4-FFF2-40B4-BE49-F238E27FC236}">
                  <a16:creationId xmlns:a16="http://schemas.microsoft.com/office/drawing/2014/main" id="{6574136D-E2B8-4C7D-9174-CAED9B11B4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" name="Line 178">
              <a:extLst>
                <a:ext uri="{FF2B5EF4-FFF2-40B4-BE49-F238E27FC236}">
                  <a16:creationId xmlns:a16="http://schemas.microsoft.com/office/drawing/2014/main" id="{7F783FD3-F370-44EF-88E3-BC82F90918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68" name="Group 179">
              <a:extLst>
                <a:ext uri="{FF2B5EF4-FFF2-40B4-BE49-F238E27FC236}">
                  <a16:creationId xmlns:a16="http://schemas.microsoft.com/office/drawing/2014/main" id="{C5265318-99AC-44DF-8F92-32E6D07C94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1169" name="Freeform 180">
                <a:extLst>
                  <a:ext uri="{FF2B5EF4-FFF2-40B4-BE49-F238E27FC236}">
                    <a16:creationId xmlns:a16="http://schemas.microsoft.com/office/drawing/2014/main" id="{A0A40828-F6E5-43D0-B774-88F58E775D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0" name="Freeform 181">
                <a:extLst>
                  <a:ext uri="{FF2B5EF4-FFF2-40B4-BE49-F238E27FC236}">
                    <a16:creationId xmlns:a16="http://schemas.microsoft.com/office/drawing/2014/main" id="{D79BEB0A-4D41-41CE-B16A-02B95EA534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71" name="Group 182">
            <a:extLst>
              <a:ext uri="{FF2B5EF4-FFF2-40B4-BE49-F238E27FC236}">
                <a16:creationId xmlns:a16="http://schemas.microsoft.com/office/drawing/2014/main" id="{EF4AAC95-356E-4499-A2C5-E65450C9EF43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381000"/>
            <a:ext cx="287338" cy="787400"/>
            <a:chOff x="2449" y="2688"/>
            <a:chExt cx="181" cy="496"/>
          </a:xfrm>
        </p:grpSpPr>
        <p:sp>
          <p:nvSpPr>
            <p:cNvPr id="1172" name="Line 183">
              <a:extLst>
                <a:ext uri="{FF2B5EF4-FFF2-40B4-BE49-F238E27FC236}">
                  <a16:creationId xmlns:a16="http://schemas.microsoft.com/office/drawing/2014/main" id="{0B6D2B6C-33E9-489D-B597-0392D22767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3" name="Line 184">
              <a:extLst>
                <a:ext uri="{FF2B5EF4-FFF2-40B4-BE49-F238E27FC236}">
                  <a16:creationId xmlns:a16="http://schemas.microsoft.com/office/drawing/2014/main" id="{D81C77E4-9903-4FF4-BAF3-B96ADB93BC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74" name="Group 185">
              <a:extLst>
                <a:ext uri="{FF2B5EF4-FFF2-40B4-BE49-F238E27FC236}">
                  <a16:creationId xmlns:a16="http://schemas.microsoft.com/office/drawing/2014/main" id="{9652A4B6-6480-446F-8A53-0F066675A4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1175" name="Freeform 186">
                <a:extLst>
                  <a:ext uri="{FF2B5EF4-FFF2-40B4-BE49-F238E27FC236}">
                    <a16:creationId xmlns:a16="http://schemas.microsoft.com/office/drawing/2014/main" id="{B4A213F2-6611-4C97-9B5E-ECB64B29EE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6" name="Freeform 187">
                <a:extLst>
                  <a:ext uri="{FF2B5EF4-FFF2-40B4-BE49-F238E27FC236}">
                    <a16:creationId xmlns:a16="http://schemas.microsoft.com/office/drawing/2014/main" id="{39496802-7901-48AE-A0A7-2374BB78B0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77" name="Group 188">
            <a:extLst>
              <a:ext uri="{FF2B5EF4-FFF2-40B4-BE49-F238E27FC236}">
                <a16:creationId xmlns:a16="http://schemas.microsoft.com/office/drawing/2014/main" id="{B37768DF-BA19-4F6E-92E6-6935510FA7C8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1219200"/>
            <a:ext cx="227013" cy="869950"/>
            <a:chOff x="720" y="768"/>
            <a:chExt cx="143" cy="548"/>
          </a:xfrm>
        </p:grpSpPr>
        <p:sp>
          <p:nvSpPr>
            <p:cNvPr id="1178" name="Line 189">
              <a:extLst>
                <a:ext uri="{FF2B5EF4-FFF2-40B4-BE49-F238E27FC236}">
                  <a16:creationId xmlns:a16="http://schemas.microsoft.com/office/drawing/2014/main" id="{44861335-F7F1-478F-93BC-0A83503BEA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9" name="Line 190">
              <a:extLst>
                <a:ext uri="{FF2B5EF4-FFF2-40B4-BE49-F238E27FC236}">
                  <a16:creationId xmlns:a16="http://schemas.microsoft.com/office/drawing/2014/main" id="{38A4CE3E-E434-4F6F-9F33-7B0536CAD2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80" name="Group 191">
              <a:extLst>
                <a:ext uri="{FF2B5EF4-FFF2-40B4-BE49-F238E27FC236}">
                  <a16:creationId xmlns:a16="http://schemas.microsoft.com/office/drawing/2014/main" id="{6E5AA024-07DD-4030-B98B-EA13B71430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1181" name="Freeform 192">
                <a:extLst>
                  <a:ext uri="{FF2B5EF4-FFF2-40B4-BE49-F238E27FC236}">
                    <a16:creationId xmlns:a16="http://schemas.microsoft.com/office/drawing/2014/main" id="{0CFFDFFD-AFB0-41B7-A27E-509A996D38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2" name="Freeform 193">
                <a:extLst>
                  <a:ext uri="{FF2B5EF4-FFF2-40B4-BE49-F238E27FC236}">
                    <a16:creationId xmlns:a16="http://schemas.microsoft.com/office/drawing/2014/main" id="{DD9581E8-094C-4879-8EBF-45D1ADF689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83" name="Group 194">
            <a:extLst>
              <a:ext uri="{FF2B5EF4-FFF2-40B4-BE49-F238E27FC236}">
                <a16:creationId xmlns:a16="http://schemas.microsoft.com/office/drawing/2014/main" id="{8DCF96EB-9887-4ECA-845E-4EBDB09AA037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3276600"/>
            <a:ext cx="198438" cy="984250"/>
            <a:chOff x="1799" y="2184"/>
            <a:chExt cx="125" cy="620"/>
          </a:xfrm>
        </p:grpSpPr>
        <p:grpSp>
          <p:nvGrpSpPr>
            <p:cNvPr id="1184" name="Group 195">
              <a:extLst>
                <a:ext uri="{FF2B5EF4-FFF2-40B4-BE49-F238E27FC236}">
                  <a16:creationId xmlns:a16="http://schemas.microsoft.com/office/drawing/2014/main" id="{BEE2B66E-B143-45C7-A5F1-68C3F2C03C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1189" name="Freeform 196">
                <a:extLst>
                  <a:ext uri="{FF2B5EF4-FFF2-40B4-BE49-F238E27FC236}">
                    <a16:creationId xmlns:a16="http://schemas.microsoft.com/office/drawing/2014/main" id="{64F9C1A5-4229-4AAD-9883-2A0F810F82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0" name="Freeform 197">
                <a:extLst>
                  <a:ext uri="{FF2B5EF4-FFF2-40B4-BE49-F238E27FC236}">
                    <a16:creationId xmlns:a16="http://schemas.microsoft.com/office/drawing/2014/main" id="{CF454645-FA72-4D81-9B39-BF6BC1E989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85" name="Group 198">
              <a:extLst>
                <a:ext uri="{FF2B5EF4-FFF2-40B4-BE49-F238E27FC236}">
                  <a16:creationId xmlns:a16="http://schemas.microsoft.com/office/drawing/2014/main" id="{46B17187-C8FA-40B1-8012-DE61868637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1186" name="Line 199">
                <a:extLst>
                  <a:ext uri="{FF2B5EF4-FFF2-40B4-BE49-F238E27FC236}">
                    <a16:creationId xmlns:a16="http://schemas.microsoft.com/office/drawing/2014/main" id="{43F0BE52-0040-47CB-80F4-06EEB79C20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7" name="Line 200">
                <a:extLst>
                  <a:ext uri="{FF2B5EF4-FFF2-40B4-BE49-F238E27FC236}">
                    <a16:creationId xmlns:a16="http://schemas.microsoft.com/office/drawing/2014/main" id="{4BB97753-E0CB-4A91-B5BA-6E82B1BCEB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8" name="Freeform 201">
                <a:extLst>
                  <a:ext uri="{FF2B5EF4-FFF2-40B4-BE49-F238E27FC236}">
                    <a16:creationId xmlns:a16="http://schemas.microsoft.com/office/drawing/2014/main" id="{5AD954AB-9276-4873-B0BB-7CA222FF2B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91" name="Group 202">
            <a:extLst>
              <a:ext uri="{FF2B5EF4-FFF2-40B4-BE49-F238E27FC236}">
                <a16:creationId xmlns:a16="http://schemas.microsoft.com/office/drawing/2014/main" id="{734597B0-B220-41E7-85D9-893BCDD43F78}"/>
              </a:ext>
            </a:extLst>
          </p:cNvPr>
          <p:cNvGrpSpPr>
            <a:grpSpLocks/>
          </p:cNvGrpSpPr>
          <p:nvPr/>
        </p:nvGrpSpPr>
        <p:grpSpPr bwMode="auto">
          <a:xfrm rot="-274982">
            <a:off x="4876800" y="8305800"/>
            <a:ext cx="401638" cy="1073150"/>
            <a:chOff x="3191" y="4086"/>
            <a:chExt cx="399" cy="1023"/>
          </a:xfrm>
        </p:grpSpPr>
        <p:sp>
          <p:nvSpPr>
            <p:cNvPr id="1192" name="Freeform 203">
              <a:extLst>
                <a:ext uri="{FF2B5EF4-FFF2-40B4-BE49-F238E27FC236}">
                  <a16:creationId xmlns:a16="http://schemas.microsoft.com/office/drawing/2014/main" id="{2D031B8A-225B-4B17-A2B2-5F477346D6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3" name="Freeform 204">
              <a:extLst>
                <a:ext uri="{FF2B5EF4-FFF2-40B4-BE49-F238E27FC236}">
                  <a16:creationId xmlns:a16="http://schemas.microsoft.com/office/drawing/2014/main" id="{4E543B7D-CB08-4042-9250-D40A8653A7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4" name="Freeform 205">
              <a:extLst>
                <a:ext uri="{FF2B5EF4-FFF2-40B4-BE49-F238E27FC236}">
                  <a16:creationId xmlns:a16="http://schemas.microsoft.com/office/drawing/2014/main" id="{347FB62A-FC43-4BB9-8D46-1CA206F96B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5" name="Freeform 206">
              <a:extLst>
                <a:ext uri="{FF2B5EF4-FFF2-40B4-BE49-F238E27FC236}">
                  <a16:creationId xmlns:a16="http://schemas.microsoft.com/office/drawing/2014/main" id="{9436597A-4090-41F6-BBD2-6D2930764F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6" name="Freeform 207">
              <a:extLst>
                <a:ext uri="{FF2B5EF4-FFF2-40B4-BE49-F238E27FC236}">
                  <a16:creationId xmlns:a16="http://schemas.microsoft.com/office/drawing/2014/main" id="{1E836D55-1087-45DE-8B37-10B18E5F6C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7" name="Freeform 208">
              <a:extLst>
                <a:ext uri="{FF2B5EF4-FFF2-40B4-BE49-F238E27FC236}">
                  <a16:creationId xmlns:a16="http://schemas.microsoft.com/office/drawing/2014/main" id="{932780F0-DE90-4A4E-B451-8E8D762368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8" name="Freeform 209">
              <a:extLst>
                <a:ext uri="{FF2B5EF4-FFF2-40B4-BE49-F238E27FC236}">
                  <a16:creationId xmlns:a16="http://schemas.microsoft.com/office/drawing/2014/main" id="{4D2FCBFB-7727-4CFA-B90D-C62F568A037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9" name="Freeform 210">
              <a:extLst>
                <a:ext uri="{FF2B5EF4-FFF2-40B4-BE49-F238E27FC236}">
                  <a16:creationId xmlns:a16="http://schemas.microsoft.com/office/drawing/2014/main" id="{0612C8ED-5146-4E94-871A-D71801917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0" name="Freeform 211">
              <a:extLst>
                <a:ext uri="{FF2B5EF4-FFF2-40B4-BE49-F238E27FC236}">
                  <a16:creationId xmlns:a16="http://schemas.microsoft.com/office/drawing/2014/main" id="{26F09D6A-CB22-4E80-83DC-68046A6019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1" name="Freeform 212">
              <a:extLst>
                <a:ext uri="{FF2B5EF4-FFF2-40B4-BE49-F238E27FC236}">
                  <a16:creationId xmlns:a16="http://schemas.microsoft.com/office/drawing/2014/main" id="{56601C5D-9997-4894-9B54-B05CB6A289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2" name="Freeform 213">
              <a:extLst>
                <a:ext uri="{FF2B5EF4-FFF2-40B4-BE49-F238E27FC236}">
                  <a16:creationId xmlns:a16="http://schemas.microsoft.com/office/drawing/2014/main" id="{7AC9F907-072F-4A08-A5BC-D493EDDCF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3" name="Freeform 214">
              <a:extLst>
                <a:ext uri="{FF2B5EF4-FFF2-40B4-BE49-F238E27FC236}">
                  <a16:creationId xmlns:a16="http://schemas.microsoft.com/office/drawing/2014/main" id="{77A32F1E-90AD-4CB2-9F5B-B33BE3B2FD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04" name="Group 215">
            <a:extLst>
              <a:ext uri="{FF2B5EF4-FFF2-40B4-BE49-F238E27FC236}">
                <a16:creationId xmlns:a16="http://schemas.microsoft.com/office/drawing/2014/main" id="{5743C8A8-732B-4856-8304-BEBA97A6BC4A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2362200"/>
            <a:ext cx="454025" cy="755650"/>
            <a:chOff x="3297" y="3223"/>
            <a:chExt cx="483" cy="805"/>
          </a:xfrm>
        </p:grpSpPr>
        <p:grpSp>
          <p:nvGrpSpPr>
            <p:cNvPr id="1205" name="Group 216">
              <a:extLst>
                <a:ext uri="{FF2B5EF4-FFF2-40B4-BE49-F238E27FC236}">
                  <a16:creationId xmlns:a16="http://schemas.microsoft.com/office/drawing/2014/main" id="{6AD7C96A-65FC-4A85-9BE0-92C49003BE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1210" name="Line 217">
                <a:extLst>
                  <a:ext uri="{FF2B5EF4-FFF2-40B4-BE49-F238E27FC236}">
                    <a16:creationId xmlns:a16="http://schemas.microsoft.com/office/drawing/2014/main" id="{92E06601-61C0-463B-B064-B50FD5123B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1" name="Line 218">
                <a:extLst>
                  <a:ext uri="{FF2B5EF4-FFF2-40B4-BE49-F238E27FC236}">
                    <a16:creationId xmlns:a16="http://schemas.microsoft.com/office/drawing/2014/main" id="{EBBD7822-AB6A-4AC9-B619-AE5DF987B4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2" name="Freeform 219">
                <a:extLst>
                  <a:ext uri="{FF2B5EF4-FFF2-40B4-BE49-F238E27FC236}">
                    <a16:creationId xmlns:a16="http://schemas.microsoft.com/office/drawing/2014/main" id="{5D88C336-4677-4C75-ACCA-376549E524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06" name="Group 220">
              <a:extLst>
                <a:ext uri="{FF2B5EF4-FFF2-40B4-BE49-F238E27FC236}">
                  <a16:creationId xmlns:a16="http://schemas.microsoft.com/office/drawing/2014/main" id="{79DCF839-F55F-4666-9C9B-6A51AC3D1B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1207" name="Freeform 221">
                <a:extLst>
                  <a:ext uri="{FF2B5EF4-FFF2-40B4-BE49-F238E27FC236}">
                    <a16:creationId xmlns:a16="http://schemas.microsoft.com/office/drawing/2014/main" id="{2F813735-44C1-4F5D-A7F1-C60D33C4C9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8" name="Line 222">
                <a:extLst>
                  <a:ext uri="{FF2B5EF4-FFF2-40B4-BE49-F238E27FC236}">
                    <a16:creationId xmlns:a16="http://schemas.microsoft.com/office/drawing/2014/main" id="{8EA95D8A-472F-4E46-9811-0369D79F64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9" name="Line 223">
                <a:extLst>
                  <a:ext uri="{FF2B5EF4-FFF2-40B4-BE49-F238E27FC236}">
                    <a16:creationId xmlns:a16="http://schemas.microsoft.com/office/drawing/2014/main" id="{DD238A78-5B8E-4140-BC08-930FCCF9E3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213" name="Group 224">
            <a:extLst>
              <a:ext uri="{FF2B5EF4-FFF2-40B4-BE49-F238E27FC236}">
                <a16:creationId xmlns:a16="http://schemas.microsoft.com/office/drawing/2014/main" id="{B089D53C-9C8C-4C7D-A9B6-305BAFCF9DF7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00400"/>
            <a:ext cx="400050" cy="1193800"/>
            <a:chOff x="2576" y="3378"/>
            <a:chExt cx="252" cy="752"/>
          </a:xfrm>
        </p:grpSpPr>
        <p:grpSp>
          <p:nvGrpSpPr>
            <p:cNvPr id="1214" name="Group 225">
              <a:extLst>
                <a:ext uri="{FF2B5EF4-FFF2-40B4-BE49-F238E27FC236}">
                  <a16:creationId xmlns:a16="http://schemas.microsoft.com/office/drawing/2014/main" id="{1D5A0C2E-100B-461A-9A24-9F4992461B4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744" y="3378"/>
              <a:ext cx="84" cy="621"/>
              <a:chOff x="3936" y="3648"/>
              <a:chExt cx="197" cy="769"/>
            </a:xfrm>
          </p:grpSpPr>
          <p:sp>
            <p:nvSpPr>
              <p:cNvPr id="1222" name="Line 226">
                <a:extLst>
                  <a:ext uri="{FF2B5EF4-FFF2-40B4-BE49-F238E27FC236}">
                    <a16:creationId xmlns:a16="http://schemas.microsoft.com/office/drawing/2014/main" id="{2DA5F270-1C69-4CCA-B69B-9FAB7FEBB3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3" name="Line 227">
                <a:extLst>
                  <a:ext uri="{FF2B5EF4-FFF2-40B4-BE49-F238E27FC236}">
                    <a16:creationId xmlns:a16="http://schemas.microsoft.com/office/drawing/2014/main" id="{33984AE6-EF52-450D-AE1C-6A3A233AFC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4" name="Freeform 228">
                <a:extLst>
                  <a:ext uri="{FF2B5EF4-FFF2-40B4-BE49-F238E27FC236}">
                    <a16:creationId xmlns:a16="http://schemas.microsoft.com/office/drawing/2014/main" id="{93698692-2D48-46B0-85B0-AA343987D00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852 w 173"/>
                  <a:gd name="T1" fmla="*/ 8806 h 375"/>
                  <a:gd name="T2" fmla="*/ 1685 w 173"/>
                  <a:gd name="T3" fmla="*/ 0 h 375"/>
                  <a:gd name="T4" fmla="*/ 1685 w 173"/>
                  <a:gd name="T5" fmla="*/ 38110 h 375"/>
                  <a:gd name="T6" fmla="*/ 2026 w 173"/>
                  <a:gd name="T7" fmla="*/ 40669 h 375"/>
                  <a:gd name="T8" fmla="*/ 2320 w 173"/>
                  <a:gd name="T9" fmla="*/ 50191 h 375"/>
                  <a:gd name="T10" fmla="*/ 2320 w 173"/>
                  <a:gd name="T11" fmla="*/ 158735 h 375"/>
                  <a:gd name="T12" fmla="*/ 1990 w 173"/>
                  <a:gd name="T13" fmla="*/ 195534 h 375"/>
                  <a:gd name="T14" fmla="*/ 535 w 173"/>
                  <a:gd name="T15" fmla="*/ 213563 h 375"/>
                  <a:gd name="T16" fmla="*/ 0 w 173"/>
                  <a:gd name="T17" fmla="*/ 181298 h 375"/>
                  <a:gd name="T18" fmla="*/ 0 w 173"/>
                  <a:gd name="T19" fmla="*/ 72062 h 375"/>
                  <a:gd name="T20" fmla="*/ 395 w 173"/>
                  <a:gd name="T21" fmla="*/ 54774 h 375"/>
                  <a:gd name="T22" fmla="*/ 815 w 173"/>
                  <a:gd name="T23" fmla="*/ 48649 h 375"/>
                  <a:gd name="T24" fmla="*/ 844 w 173"/>
                  <a:gd name="T25" fmla="*/ 880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5" name="Line 229">
                <a:extLst>
                  <a:ext uri="{FF2B5EF4-FFF2-40B4-BE49-F238E27FC236}">
                    <a16:creationId xmlns:a16="http://schemas.microsoft.com/office/drawing/2014/main" id="{C71746C4-14DF-498F-8C4D-016BCF2CA1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6" name="Line 230">
                <a:extLst>
                  <a:ext uri="{FF2B5EF4-FFF2-40B4-BE49-F238E27FC236}">
                    <a16:creationId xmlns:a16="http://schemas.microsoft.com/office/drawing/2014/main" id="{D49D17CF-DC45-4E6A-B302-964764BBE4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15" name="Group 231">
              <a:extLst>
                <a:ext uri="{FF2B5EF4-FFF2-40B4-BE49-F238E27FC236}">
                  <a16:creationId xmlns:a16="http://schemas.microsoft.com/office/drawing/2014/main" id="{F97911C1-BDFB-42A3-B2E7-A3DB74F98C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76" y="3496"/>
              <a:ext cx="178" cy="634"/>
              <a:chOff x="1208" y="3056"/>
              <a:chExt cx="204" cy="728"/>
            </a:xfrm>
          </p:grpSpPr>
          <p:sp>
            <p:nvSpPr>
              <p:cNvPr id="1216" name="Freeform 232">
                <a:extLst>
                  <a:ext uri="{FF2B5EF4-FFF2-40B4-BE49-F238E27FC236}">
                    <a16:creationId xmlns:a16="http://schemas.microsoft.com/office/drawing/2014/main" id="{C9E01518-9CF2-4644-B8E7-35A8B5BC78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217" name="Group 233">
                <a:extLst>
                  <a:ext uri="{FF2B5EF4-FFF2-40B4-BE49-F238E27FC236}">
                    <a16:creationId xmlns:a16="http://schemas.microsoft.com/office/drawing/2014/main" id="{7E32F334-E481-44CD-82E5-F951DB743AB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1219" name="Freeform 234">
                  <a:extLst>
                    <a:ext uri="{FF2B5EF4-FFF2-40B4-BE49-F238E27FC236}">
                      <a16:creationId xmlns:a16="http://schemas.microsoft.com/office/drawing/2014/main" id="{51E0A575-A766-4BE9-A143-7F924F2CF8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0" name="Line 235">
                  <a:extLst>
                    <a:ext uri="{FF2B5EF4-FFF2-40B4-BE49-F238E27FC236}">
                      <a16:creationId xmlns:a16="http://schemas.microsoft.com/office/drawing/2014/main" id="{CA7037EC-96FA-4B1B-B28E-5A22FB8044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1" name="Line 236">
                  <a:extLst>
                    <a:ext uri="{FF2B5EF4-FFF2-40B4-BE49-F238E27FC236}">
                      <a16:creationId xmlns:a16="http://schemas.microsoft.com/office/drawing/2014/main" id="{CFC2BECB-1DBF-4538-B2B3-5F37FBA0B8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218" name="Freeform 237">
                <a:extLst>
                  <a:ext uri="{FF2B5EF4-FFF2-40B4-BE49-F238E27FC236}">
                    <a16:creationId xmlns:a16="http://schemas.microsoft.com/office/drawing/2014/main" id="{B822C3E4-A399-4BAC-B0A8-1B8474F4F4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227" name="Group 238">
            <a:extLst>
              <a:ext uri="{FF2B5EF4-FFF2-40B4-BE49-F238E27FC236}">
                <a16:creationId xmlns:a16="http://schemas.microsoft.com/office/drawing/2014/main" id="{8E71313F-1B4F-4517-95CC-F11920E9F3F2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27000" y="6667500"/>
            <a:ext cx="579438" cy="854075"/>
            <a:chOff x="3642" y="3090"/>
            <a:chExt cx="356" cy="525"/>
          </a:xfrm>
        </p:grpSpPr>
        <p:sp>
          <p:nvSpPr>
            <p:cNvPr id="1228" name="Freeform 239">
              <a:extLst>
                <a:ext uri="{FF2B5EF4-FFF2-40B4-BE49-F238E27FC236}">
                  <a16:creationId xmlns:a16="http://schemas.microsoft.com/office/drawing/2014/main" id="{30A3B1B4-8212-4419-9794-8EDA21F23C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" name="Freeform 240">
              <a:extLst>
                <a:ext uri="{FF2B5EF4-FFF2-40B4-BE49-F238E27FC236}">
                  <a16:creationId xmlns:a16="http://schemas.microsoft.com/office/drawing/2014/main" id="{0431921C-4FD1-47E8-8802-D2F43E299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" name="Freeform 241">
              <a:extLst>
                <a:ext uri="{FF2B5EF4-FFF2-40B4-BE49-F238E27FC236}">
                  <a16:creationId xmlns:a16="http://schemas.microsoft.com/office/drawing/2014/main" id="{64D886B8-C439-4587-B124-1E19998C04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" name="Freeform 242">
              <a:extLst>
                <a:ext uri="{FF2B5EF4-FFF2-40B4-BE49-F238E27FC236}">
                  <a16:creationId xmlns:a16="http://schemas.microsoft.com/office/drawing/2014/main" id="{A9CE9EE7-0A82-4DD7-B9F5-B742AA2BFB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" name="Freeform 243">
              <a:extLst>
                <a:ext uri="{FF2B5EF4-FFF2-40B4-BE49-F238E27FC236}">
                  <a16:creationId xmlns:a16="http://schemas.microsoft.com/office/drawing/2014/main" id="{2A2ACBB6-FCAE-4729-9F0A-678AAD4A24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3" name="Freeform 244">
              <a:extLst>
                <a:ext uri="{FF2B5EF4-FFF2-40B4-BE49-F238E27FC236}">
                  <a16:creationId xmlns:a16="http://schemas.microsoft.com/office/drawing/2014/main" id="{0158AFC7-5E32-4CD6-A935-837DE93564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4" name="Rectangle 245">
              <a:extLst>
                <a:ext uri="{FF2B5EF4-FFF2-40B4-BE49-F238E27FC236}">
                  <a16:creationId xmlns:a16="http://schemas.microsoft.com/office/drawing/2014/main" id="{99B39381-B52E-4E33-80D5-90655D4C3D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5" name="Rectangle 246">
              <a:extLst>
                <a:ext uri="{FF2B5EF4-FFF2-40B4-BE49-F238E27FC236}">
                  <a16:creationId xmlns:a16="http://schemas.microsoft.com/office/drawing/2014/main" id="{5F023845-D595-44C5-BD40-12326D50E5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6" name="Rectangle 247">
              <a:extLst>
                <a:ext uri="{FF2B5EF4-FFF2-40B4-BE49-F238E27FC236}">
                  <a16:creationId xmlns:a16="http://schemas.microsoft.com/office/drawing/2014/main" id="{86B2A7D4-3BF8-4ED0-A346-DB845B25F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7" name="Freeform 248">
              <a:extLst>
                <a:ext uri="{FF2B5EF4-FFF2-40B4-BE49-F238E27FC236}">
                  <a16:creationId xmlns:a16="http://schemas.microsoft.com/office/drawing/2014/main" id="{E6211925-F153-4C66-8DFF-E8274D91F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8" name="Freeform 249">
              <a:extLst>
                <a:ext uri="{FF2B5EF4-FFF2-40B4-BE49-F238E27FC236}">
                  <a16:creationId xmlns:a16="http://schemas.microsoft.com/office/drawing/2014/main" id="{DF8F7925-7B1E-4A1F-84E2-C2DE99ACDF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" name="Rectangle 250">
              <a:extLst>
                <a:ext uri="{FF2B5EF4-FFF2-40B4-BE49-F238E27FC236}">
                  <a16:creationId xmlns:a16="http://schemas.microsoft.com/office/drawing/2014/main" id="{CAC69302-8E8F-4270-956C-8D9813C8C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40" name="Freeform 251">
              <a:extLst>
                <a:ext uri="{FF2B5EF4-FFF2-40B4-BE49-F238E27FC236}">
                  <a16:creationId xmlns:a16="http://schemas.microsoft.com/office/drawing/2014/main" id="{56FF4F09-6AD3-4D3C-8CF2-A55627231A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41" name="Group 252">
              <a:extLst>
                <a:ext uri="{FF2B5EF4-FFF2-40B4-BE49-F238E27FC236}">
                  <a16:creationId xmlns:a16="http://schemas.microsoft.com/office/drawing/2014/main" id="{0617F589-105E-4483-B087-D491E1CCE0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1265" name="Line 253">
                <a:extLst>
                  <a:ext uri="{FF2B5EF4-FFF2-40B4-BE49-F238E27FC236}">
                    <a16:creationId xmlns:a16="http://schemas.microsoft.com/office/drawing/2014/main" id="{0A28ED86-E2DD-4433-A260-319BE0C391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6" name="Line 254">
                <a:extLst>
                  <a:ext uri="{FF2B5EF4-FFF2-40B4-BE49-F238E27FC236}">
                    <a16:creationId xmlns:a16="http://schemas.microsoft.com/office/drawing/2014/main" id="{44A705E6-E75C-4A01-B3D6-C49056DD49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42" name="Group 255">
              <a:extLst>
                <a:ext uri="{FF2B5EF4-FFF2-40B4-BE49-F238E27FC236}">
                  <a16:creationId xmlns:a16="http://schemas.microsoft.com/office/drawing/2014/main" id="{C81B7852-F161-42AB-8C36-706A2C6748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1263" name="Line 256">
                <a:extLst>
                  <a:ext uri="{FF2B5EF4-FFF2-40B4-BE49-F238E27FC236}">
                    <a16:creationId xmlns:a16="http://schemas.microsoft.com/office/drawing/2014/main" id="{7A3F6926-B834-4683-A0E4-1CF0909A7C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4" name="Line 257">
                <a:extLst>
                  <a:ext uri="{FF2B5EF4-FFF2-40B4-BE49-F238E27FC236}">
                    <a16:creationId xmlns:a16="http://schemas.microsoft.com/office/drawing/2014/main" id="{E7B418E3-BFC4-44F9-B91B-B292ADAC66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43" name="Freeform 258">
              <a:extLst>
                <a:ext uri="{FF2B5EF4-FFF2-40B4-BE49-F238E27FC236}">
                  <a16:creationId xmlns:a16="http://schemas.microsoft.com/office/drawing/2014/main" id="{C179E128-25F7-4F59-BA69-F85ED2F3B2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4" name="Line 259">
              <a:extLst>
                <a:ext uri="{FF2B5EF4-FFF2-40B4-BE49-F238E27FC236}">
                  <a16:creationId xmlns:a16="http://schemas.microsoft.com/office/drawing/2014/main" id="{CA5D98BF-35DD-479A-AF59-720DEB2398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5" name="Line 260">
              <a:extLst>
                <a:ext uri="{FF2B5EF4-FFF2-40B4-BE49-F238E27FC236}">
                  <a16:creationId xmlns:a16="http://schemas.microsoft.com/office/drawing/2014/main" id="{01FBE7B3-ACE7-4712-BF57-704FB1FFAD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6" name="Line 261">
              <a:extLst>
                <a:ext uri="{FF2B5EF4-FFF2-40B4-BE49-F238E27FC236}">
                  <a16:creationId xmlns:a16="http://schemas.microsoft.com/office/drawing/2014/main" id="{FAF886C3-0C4C-4708-9BBA-9D2737AE26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7" name="Line 262">
              <a:extLst>
                <a:ext uri="{FF2B5EF4-FFF2-40B4-BE49-F238E27FC236}">
                  <a16:creationId xmlns:a16="http://schemas.microsoft.com/office/drawing/2014/main" id="{85317800-E051-4183-BBA4-E34FC03564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48" name="Group 263">
              <a:extLst>
                <a:ext uri="{FF2B5EF4-FFF2-40B4-BE49-F238E27FC236}">
                  <a16:creationId xmlns:a16="http://schemas.microsoft.com/office/drawing/2014/main" id="{9AA45B6B-C50A-42A1-BE3D-20616A713D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1259" name="Line 264">
                <a:extLst>
                  <a:ext uri="{FF2B5EF4-FFF2-40B4-BE49-F238E27FC236}">
                    <a16:creationId xmlns:a16="http://schemas.microsoft.com/office/drawing/2014/main" id="{19E085D4-AC01-4886-A4EB-45DC8496F1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0" name="Line 265">
                <a:extLst>
                  <a:ext uri="{FF2B5EF4-FFF2-40B4-BE49-F238E27FC236}">
                    <a16:creationId xmlns:a16="http://schemas.microsoft.com/office/drawing/2014/main" id="{28AC66DF-BF35-4EC2-A58A-4817F3B421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1" name="Line 266">
                <a:extLst>
                  <a:ext uri="{FF2B5EF4-FFF2-40B4-BE49-F238E27FC236}">
                    <a16:creationId xmlns:a16="http://schemas.microsoft.com/office/drawing/2014/main" id="{C484A9B1-0598-4A9C-A391-1B088A9A5B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2" name="Line 267">
                <a:extLst>
                  <a:ext uri="{FF2B5EF4-FFF2-40B4-BE49-F238E27FC236}">
                    <a16:creationId xmlns:a16="http://schemas.microsoft.com/office/drawing/2014/main" id="{4AE443A2-3E71-4A8E-A9CA-9091A0E2C8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49" name="Rectangle 268">
              <a:extLst>
                <a:ext uri="{FF2B5EF4-FFF2-40B4-BE49-F238E27FC236}">
                  <a16:creationId xmlns:a16="http://schemas.microsoft.com/office/drawing/2014/main" id="{F975C13A-6B22-4774-A6DA-17CE0E8C01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250" name="Group 269">
              <a:extLst>
                <a:ext uri="{FF2B5EF4-FFF2-40B4-BE49-F238E27FC236}">
                  <a16:creationId xmlns:a16="http://schemas.microsoft.com/office/drawing/2014/main" id="{36E934EF-586A-473C-B15D-00F56442F9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1251" name="Group 270">
                <a:extLst>
                  <a:ext uri="{FF2B5EF4-FFF2-40B4-BE49-F238E27FC236}">
                    <a16:creationId xmlns:a16="http://schemas.microsoft.com/office/drawing/2014/main" id="{BDA11109-A014-40CE-96CB-899F69477E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1257" name="Freeform 271">
                  <a:extLst>
                    <a:ext uri="{FF2B5EF4-FFF2-40B4-BE49-F238E27FC236}">
                      <a16:creationId xmlns:a16="http://schemas.microsoft.com/office/drawing/2014/main" id="{634B658F-DFA9-4ACE-97D8-24C3E31DFB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8" name="Freeform 272">
                  <a:extLst>
                    <a:ext uri="{FF2B5EF4-FFF2-40B4-BE49-F238E27FC236}">
                      <a16:creationId xmlns:a16="http://schemas.microsoft.com/office/drawing/2014/main" id="{4CED608B-1F2F-4BE2-ACC2-3E7C64463E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52" name="Group 273">
                <a:extLst>
                  <a:ext uri="{FF2B5EF4-FFF2-40B4-BE49-F238E27FC236}">
                    <a16:creationId xmlns:a16="http://schemas.microsoft.com/office/drawing/2014/main" id="{78A6AB7B-B968-4447-856E-8B3333E508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1253" name="Freeform 274">
                  <a:extLst>
                    <a:ext uri="{FF2B5EF4-FFF2-40B4-BE49-F238E27FC236}">
                      <a16:creationId xmlns:a16="http://schemas.microsoft.com/office/drawing/2014/main" id="{DE78012F-748D-46B3-9B32-B84CF10AE6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4" name="Freeform 275">
                  <a:extLst>
                    <a:ext uri="{FF2B5EF4-FFF2-40B4-BE49-F238E27FC236}">
                      <a16:creationId xmlns:a16="http://schemas.microsoft.com/office/drawing/2014/main" id="{2165AAE3-BC40-430E-AEA4-4B5213EF21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5" name="Freeform 276">
                  <a:extLst>
                    <a:ext uri="{FF2B5EF4-FFF2-40B4-BE49-F238E27FC236}">
                      <a16:creationId xmlns:a16="http://schemas.microsoft.com/office/drawing/2014/main" id="{F0358E9C-DB7A-4A87-8150-BFBAB9B517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6" name="Freeform 277">
                  <a:extLst>
                    <a:ext uri="{FF2B5EF4-FFF2-40B4-BE49-F238E27FC236}">
                      <a16:creationId xmlns:a16="http://schemas.microsoft.com/office/drawing/2014/main" id="{A33EFCBE-8826-4527-A549-E5D7E6FF55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267" name="Group 278">
            <a:extLst>
              <a:ext uri="{FF2B5EF4-FFF2-40B4-BE49-F238E27FC236}">
                <a16:creationId xmlns:a16="http://schemas.microsoft.com/office/drawing/2014/main" id="{DC66D764-94FF-49AD-A43B-E6F3EF61D296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381000"/>
            <a:ext cx="287338" cy="787400"/>
            <a:chOff x="2208" y="240"/>
            <a:chExt cx="181" cy="496"/>
          </a:xfrm>
        </p:grpSpPr>
        <p:sp>
          <p:nvSpPr>
            <p:cNvPr id="1268" name="Line 279">
              <a:extLst>
                <a:ext uri="{FF2B5EF4-FFF2-40B4-BE49-F238E27FC236}">
                  <a16:creationId xmlns:a16="http://schemas.microsoft.com/office/drawing/2014/main" id="{A9E73F29-52B6-478F-8BD0-22B344A466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9" name="Line 280">
              <a:extLst>
                <a:ext uri="{FF2B5EF4-FFF2-40B4-BE49-F238E27FC236}">
                  <a16:creationId xmlns:a16="http://schemas.microsoft.com/office/drawing/2014/main" id="{D838866C-F1F8-4429-8828-E7B10EE6F6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" name="Freeform 281">
              <a:extLst>
                <a:ext uri="{FF2B5EF4-FFF2-40B4-BE49-F238E27FC236}">
                  <a16:creationId xmlns:a16="http://schemas.microsoft.com/office/drawing/2014/main" id="{ADF3FD14-D6E9-4EAD-B1D2-2FB8A5032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1" name="Freeform 282">
              <a:extLst>
                <a:ext uri="{FF2B5EF4-FFF2-40B4-BE49-F238E27FC236}">
                  <a16:creationId xmlns:a16="http://schemas.microsoft.com/office/drawing/2014/main" id="{41995A43-9C71-4382-83A2-9A6D7A5F166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72" name="Group 283">
            <a:extLst>
              <a:ext uri="{FF2B5EF4-FFF2-40B4-BE49-F238E27FC236}">
                <a16:creationId xmlns:a16="http://schemas.microsoft.com/office/drawing/2014/main" id="{83942965-1FD1-4A8E-85FA-523400D1A11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886200" y="381000"/>
            <a:ext cx="287338" cy="787400"/>
            <a:chOff x="2208" y="240"/>
            <a:chExt cx="181" cy="496"/>
          </a:xfrm>
        </p:grpSpPr>
        <p:sp>
          <p:nvSpPr>
            <p:cNvPr id="1273" name="Line 284">
              <a:extLst>
                <a:ext uri="{FF2B5EF4-FFF2-40B4-BE49-F238E27FC236}">
                  <a16:creationId xmlns:a16="http://schemas.microsoft.com/office/drawing/2014/main" id="{E1E9E630-48CD-45D0-8818-E46C3B4597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4" name="Line 285">
              <a:extLst>
                <a:ext uri="{FF2B5EF4-FFF2-40B4-BE49-F238E27FC236}">
                  <a16:creationId xmlns:a16="http://schemas.microsoft.com/office/drawing/2014/main" id="{F3AE3EC4-0598-47FB-B151-15B2B74552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5" name="Freeform 286">
              <a:extLst>
                <a:ext uri="{FF2B5EF4-FFF2-40B4-BE49-F238E27FC236}">
                  <a16:creationId xmlns:a16="http://schemas.microsoft.com/office/drawing/2014/main" id="{CA719C5F-20DA-463E-B1BE-10E35F8047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6" name="Freeform 287">
              <a:extLst>
                <a:ext uri="{FF2B5EF4-FFF2-40B4-BE49-F238E27FC236}">
                  <a16:creationId xmlns:a16="http://schemas.microsoft.com/office/drawing/2014/main" id="{CA864C0B-7257-4C7C-BECF-1B36E290C0A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77" name="Group 288">
            <a:extLst>
              <a:ext uri="{FF2B5EF4-FFF2-40B4-BE49-F238E27FC236}">
                <a16:creationId xmlns:a16="http://schemas.microsoft.com/office/drawing/2014/main" id="{C21AD71D-622C-495D-93DF-21BCD3DA3242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286000"/>
            <a:ext cx="222250" cy="858838"/>
            <a:chOff x="384" y="816"/>
            <a:chExt cx="140" cy="541"/>
          </a:xfrm>
        </p:grpSpPr>
        <p:sp>
          <p:nvSpPr>
            <p:cNvPr id="1278" name="Line 289">
              <a:extLst>
                <a:ext uri="{FF2B5EF4-FFF2-40B4-BE49-F238E27FC236}">
                  <a16:creationId xmlns:a16="http://schemas.microsoft.com/office/drawing/2014/main" id="{D23C43DC-46C2-437A-81E2-42DFC9B647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9" name="Line 290">
              <a:extLst>
                <a:ext uri="{FF2B5EF4-FFF2-40B4-BE49-F238E27FC236}">
                  <a16:creationId xmlns:a16="http://schemas.microsoft.com/office/drawing/2014/main" id="{5C82B37A-9E5A-48E0-8C83-30E3DDCB55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" name="Freeform 291">
              <a:extLst>
                <a:ext uri="{FF2B5EF4-FFF2-40B4-BE49-F238E27FC236}">
                  <a16:creationId xmlns:a16="http://schemas.microsoft.com/office/drawing/2014/main" id="{8B93174E-104D-4787-8AF1-D653BBDD06F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81" name="Group 292">
            <a:extLst>
              <a:ext uri="{FF2B5EF4-FFF2-40B4-BE49-F238E27FC236}">
                <a16:creationId xmlns:a16="http://schemas.microsoft.com/office/drawing/2014/main" id="{8FF54E38-EF38-4E1D-89A5-D2CF940BB7C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28600" y="1219200"/>
            <a:ext cx="222250" cy="858838"/>
            <a:chOff x="384" y="816"/>
            <a:chExt cx="140" cy="541"/>
          </a:xfrm>
        </p:grpSpPr>
        <p:sp>
          <p:nvSpPr>
            <p:cNvPr id="1282" name="Line 293">
              <a:extLst>
                <a:ext uri="{FF2B5EF4-FFF2-40B4-BE49-F238E27FC236}">
                  <a16:creationId xmlns:a16="http://schemas.microsoft.com/office/drawing/2014/main" id="{19CA20C1-64FB-4F54-A389-F97F1FA48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3" name="Line 294">
              <a:extLst>
                <a:ext uri="{FF2B5EF4-FFF2-40B4-BE49-F238E27FC236}">
                  <a16:creationId xmlns:a16="http://schemas.microsoft.com/office/drawing/2014/main" id="{15AB5677-7C7A-4259-BF61-4B0AB90519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4" name="Freeform 295">
              <a:extLst>
                <a:ext uri="{FF2B5EF4-FFF2-40B4-BE49-F238E27FC236}">
                  <a16:creationId xmlns:a16="http://schemas.microsoft.com/office/drawing/2014/main" id="{05E365F5-12A5-48D3-A862-F6587FE55D4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85" name="Group 296">
            <a:extLst>
              <a:ext uri="{FF2B5EF4-FFF2-40B4-BE49-F238E27FC236}">
                <a16:creationId xmlns:a16="http://schemas.microsoft.com/office/drawing/2014/main" id="{EE97C39C-C98F-4C53-A6F8-BBF365E3575F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286000"/>
            <a:ext cx="222250" cy="858838"/>
            <a:chOff x="366" y="1371"/>
            <a:chExt cx="140" cy="541"/>
          </a:xfrm>
        </p:grpSpPr>
        <p:sp>
          <p:nvSpPr>
            <p:cNvPr id="1286" name="Line 297">
              <a:extLst>
                <a:ext uri="{FF2B5EF4-FFF2-40B4-BE49-F238E27FC236}">
                  <a16:creationId xmlns:a16="http://schemas.microsoft.com/office/drawing/2014/main" id="{2B1E4912-FC2A-452D-8D44-42EF6D457E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7" name="Line 298">
              <a:extLst>
                <a:ext uri="{FF2B5EF4-FFF2-40B4-BE49-F238E27FC236}">
                  <a16:creationId xmlns:a16="http://schemas.microsoft.com/office/drawing/2014/main" id="{E0919BA4-61E5-47CF-B771-6BB7C978A5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8" name="Freeform 299">
              <a:extLst>
                <a:ext uri="{FF2B5EF4-FFF2-40B4-BE49-F238E27FC236}">
                  <a16:creationId xmlns:a16="http://schemas.microsoft.com/office/drawing/2014/main" id="{9EF0CB5A-5DD3-4427-9682-40EFC261A98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89" name="Group 300">
            <a:extLst>
              <a:ext uri="{FF2B5EF4-FFF2-40B4-BE49-F238E27FC236}">
                <a16:creationId xmlns:a16="http://schemas.microsoft.com/office/drawing/2014/main" id="{5871718C-F44E-48FA-BC1F-505C42794660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2286000"/>
            <a:ext cx="222250" cy="858838"/>
            <a:chOff x="528" y="1344"/>
            <a:chExt cx="140" cy="541"/>
          </a:xfrm>
        </p:grpSpPr>
        <p:grpSp>
          <p:nvGrpSpPr>
            <p:cNvPr id="1290" name="Group 301">
              <a:extLst>
                <a:ext uri="{FF2B5EF4-FFF2-40B4-BE49-F238E27FC236}">
                  <a16:creationId xmlns:a16="http://schemas.microsoft.com/office/drawing/2014/main" id="{70434B97-7C89-4524-A20E-70B9A27BFB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1293" name="Line 302">
                <a:extLst>
                  <a:ext uri="{FF2B5EF4-FFF2-40B4-BE49-F238E27FC236}">
                    <a16:creationId xmlns:a16="http://schemas.microsoft.com/office/drawing/2014/main" id="{C39B7F41-D554-4A30-A71E-252E5FA06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4" name="Line 303">
                <a:extLst>
                  <a:ext uri="{FF2B5EF4-FFF2-40B4-BE49-F238E27FC236}">
                    <a16:creationId xmlns:a16="http://schemas.microsoft.com/office/drawing/2014/main" id="{3823AA7B-23AC-4A5C-98C5-43159515D8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5" name="Freeform 304">
                <a:extLst>
                  <a:ext uri="{FF2B5EF4-FFF2-40B4-BE49-F238E27FC236}">
                    <a16:creationId xmlns:a16="http://schemas.microsoft.com/office/drawing/2014/main" id="{734E2F01-0B01-4F03-8F45-4EE573D736E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91" name="Line 305">
              <a:extLst>
                <a:ext uri="{FF2B5EF4-FFF2-40B4-BE49-F238E27FC236}">
                  <a16:creationId xmlns:a16="http://schemas.microsoft.com/office/drawing/2014/main" id="{35C3AE7A-C9A8-4E73-978D-88723D4776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2" name="Line 306">
              <a:extLst>
                <a:ext uri="{FF2B5EF4-FFF2-40B4-BE49-F238E27FC236}">
                  <a16:creationId xmlns:a16="http://schemas.microsoft.com/office/drawing/2014/main" id="{3DB2ED80-1C5D-466C-8339-432D8BF8C5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96" name="Group 307">
            <a:extLst>
              <a:ext uri="{FF2B5EF4-FFF2-40B4-BE49-F238E27FC236}">
                <a16:creationId xmlns:a16="http://schemas.microsoft.com/office/drawing/2014/main" id="{96CC0519-749F-42DE-ACDA-FBF397D2756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38200" y="1219200"/>
            <a:ext cx="222250" cy="858838"/>
            <a:chOff x="528" y="1344"/>
            <a:chExt cx="140" cy="541"/>
          </a:xfrm>
        </p:grpSpPr>
        <p:grpSp>
          <p:nvGrpSpPr>
            <p:cNvPr id="1297" name="Group 308">
              <a:extLst>
                <a:ext uri="{FF2B5EF4-FFF2-40B4-BE49-F238E27FC236}">
                  <a16:creationId xmlns:a16="http://schemas.microsoft.com/office/drawing/2014/main" id="{8E330A7F-B1FB-4D16-B2B5-DBC9D1E416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1300" name="Line 309">
                <a:extLst>
                  <a:ext uri="{FF2B5EF4-FFF2-40B4-BE49-F238E27FC236}">
                    <a16:creationId xmlns:a16="http://schemas.microsoft.com/office/drawing/2014/main" id="{3A178535-2A97-41FB-B81F-27D2D9A072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1" name="Line 310">
                <a:extLst>
                  <a:ext uri="{FF2B5EF4-FFF2-40B4-BE49-F238E27FC236}">
                    <a16:creationId xmlns:a16="http://schemas.microsoft.com/office/drawing/2014/main" id="{9E83BA38-0A29-4740-85E2-2BA167EED8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2" name="Freeform 311">
                <a:extLst>
                  <a:ext uri="{FF2B5EF4-FFF2-40B4-BE49-F238E27FC236}">
                    <a16:creationId xmlns:a16="http://schemas.microsoft.com/office/drawing/2014/main" id="{D0CB6C14-FBC4-4984-A55E-B8FBCF3464C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98" name="Line 312">
              <a:extLst>
                <a:ext uri="{FF2B5EF4-FFF2-40B4-BE49-F238E27FC236}">
                  <a16:creationId xmlns:a16="http://schemas.microsoft.com/office/drawing/2014/main" id="{4255AA0A-5032-4BB9-B3F5-3A31EAEDF0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9" name="Line 313">
              <a:extLst>
                <a:ext uri="{FF2B5EF4-FFF2-40B4-BE49-F238E27FC236}">
                  <a16:creationId xmlns:a16="http://schemas.microsoft.com/office/drawing/2014/main" id="{1BC0DA1E-1002-40B8-9360-58AF644FB4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03" name="Group 314">
            <a:extLst>
              <a:ext uri="{FF2B5EF4-FFF2-40B4-BE49-F238E27FC236}">
                <a16:creationId xmlns:a16="http://schemas.microsoft.com/office/drawing/2014/main" id="{42A7FD02-2B49-4C25-96B6-0468073F8BB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33400" y="1219200"/>
            <a:ext cx="222250" cy="858838"/>
            <a:chOff x="366" y="1371"/>
            <a:chExt cx="140" cy="541"/>
          </a:xfrm>
        </p:grpSpPr>
        <p:sp>
          <p:nvSpPr>
            <p:cNvPr id="1304" name="Line 315">
              <a:extLst>
                <a:ext uri="{FF2B5EF4-FFF2-40B4-BE49-F238E27FC236}">
                  <a16:creationId xmlns:a16="http://schemas.microsoft.com/office/drawing/2014/main" id="{15AB8789-2C60-478E-BB66-AD947A805F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5" name="Line 316">
              <a:extLst>
                <a:ext uri="{FF2B5EF4-FFF2-40B4-BE49-F238E27FC236}">
                  <a16:creationId xmlns:a16="http://schemas.microsoft.com/office/drawing/2014/main" id="{6946513D-86C8-45FB-B1A3-67A957FFA8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6" name="Freeform 317">
              <a:extLst>
                <a:ext uri="{FF2B5EF4-FFF2-40B4-BE49-F238E27FC236}">
                  <a16:creationId xmlns:a16="http://schemas.microsoft.com/office/drawing/2014/main" id="{EF63E598-66EE-4105-81EE-A83B4C25988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07" name="Group 318">
            <a:extLst>
              <a:ext uri="{FF2B5EF4-FFF2-40B4-BE49-F238E27FC236}">
                <a16:creationId xmlns:a16="http://schemas.microsoft.com/office/drawing/2014/main" id="{465964F2-BDAF-43B0-939F-64BC048F6A7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143000" y="2286000"/>
            <a:ext cx="227013" cy="869950"/>
            <a:chOff x="720" y="768"/>
            <a:chExt cx="143" cy="548"/>
          </a:xfrm>
        </p:grpSpPr>
        <p:sp>
          <p:nvSpPr>
            <p:cNvPr id="1308" name="Line 319">
              <a:extLst>
                <a:ext uri="{FF2B5EF4-FFF2-40B4-BE49-F238E27FC236}">
                  <a16:creationId xmlns:a16="http://schemas.microsoft.com/office/drawing/2014/main" id="{DC6702EF-F4C3-443C-988D-C985B6F8AB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9" name="Line 320">
              <a:extLst>
                <a:ext uri="{FF2B5EF4-FFF2-40B4-BE49-F238E27FC236}">
                  <a16:creationId xmlns:a16="http://schemas.microsoft.com/office/drawing/2014/main" id="{B9A82B7F-CAA3-4853-BCF9-ACE72D20D1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10" name="Group 321">
              <a:extLst>
                <a:ext uri="{FF2B5EF4-FFF2-40B4-BE49-F238E27FC236}">
                  <a16:creationId xmlns:a16="http://schemas.microsoft.com/office/drawing/2014/main" id="{92E3F290-6F01-41E3-A894-FF68632047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1311" name="Freeform 322">
                <a:extLst>
                  <a:ext uri="{FF2B5EF4-FFF2-40B4-BE49-F238E27FC236}">
                    <a16:creationId xmlns:a16="http://schemas.microsoft.com/office/drawing/2014/main" id="{C87F2945-F91E-47B1-A759-AC024A7757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2" name="Freeform 323">
                <a:extLst>
                  <a:ext uri="{FF2B5EF4-FFF2-40B4-BE49-F238E27FC236}">
                    <a16:creationId xmlns:a16="http://schemas.microsoft.com/office/drawing/2014/main" id="{9C38CAF4-82B2-439D-94DD-FBB90187DA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13" name="Group 324">
            <a:extLst>
              <a:ext uri="{FF2B5EF4-FFF2-40B4-BE49-F238E27FC236}">
                <a16:creationId xmlns:a16="http://schemas.microsoft.com/office/drawing/2014/main" id="{7D4FD7FE-E57F-4841-A563-652752E26D79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1219200"/>
            <a:ext cx="227013" cy="869950"/>
            <a:chOff x="912" y="768"/>
            <a:chExt cx="143" cy="548"/>
          </a:xfrm>
        </p:grpSpPr>
        <p:sp>
          <p:nvSpPr>
            <p:cNvPr id="1314" name="Line 325">
              <a:extLst>
                <a:ext uri="{FF2B5EF4-FFF2-40B4-BE49-F238E27FC236}">
                  <a16:creationId xmlns:a16="http://schemas.microsoft.com/office/drawing/2014/main" id="{1DFD78E7-0751-4F7F-921F-73674769E8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9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5" name="Line 326">
              <a:extLst>
                <a:ext uri="{FF2B5EF4-FFF2-40B4-BE49-F238E27FC236}">
                  <a16:creationId xmlns:a16="http://schemas.microsoft.com/office/drawing/2014/main" id="{39412E5A-72AD-43C7-92A5-B5B9E224C3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4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16" name="Group 327">
              <a:extLst>
                <a:ext uri="{FF2B5EF4-FFF2-40B4-BE49-F238E27FC236}">
                  <a16:creationId xmlns:a16="http://schemas.microsoft.com/office/drawing/2014/main" id="{3207BFF7-4CCA-4BB6-B705-AA13990702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768"/>
              <a:ext cx="143" cy="369"/>
              <a:chOff x="912" y="768"/>
              <a:chExt cx="143" cy="369"/>
            </a:xfrm>
          </p:grpSpPr>
          <p:sp>
            <p:nvSpPr>
              <p:cNvPr id="1317" name="Freeform 328">
                <a:extLst>
                  <a:ext uri="{FF2B5EF4-FFF2-40B4-BE49-F238E27FC236}">
                    <a16:creationId xmlns:a16="http://schemas.microsoft.com/office/drawing/2014/main" id="{1A43ED99-098A-4ADD-88DF-E9A3818466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8" name="Freeform 329">
                <a:extLst>
                  <a:ext uri="{FF2B5EF4-FFF2-40B4-BE49-F238E27FC236}">
                    <a16:creationId xmlns:a16="http://schemas.microsoft.com/office/drawing/2014/main" id="{1DCD77A0-1D88-4B0F-8704-012C9194BF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" y="944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19" name="Group 330">
            <a:extLst>
              <a:ext uri="{FF2B5EF4-FFF2-40B4-BE49-F238E27FC236}">
                <a16:creationId xmlns:a16="http://schemas.microsoft.com/office/drawing/2014/main" id="{FCF17EB9-6EB6-40CB-B55A-3BC92C60A6E6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2286000"/>
            <a:ext cx="227013" cy="869950"/>
            <a:chOff x="912" y="1296"/>
            <a:chExt cx="143" cy="548"/>
          </a:xfrm>
        </p:grpSpPr>
        <p:sp>
          <p:nvSpPr>
            <p:cNvPr id="1320" name="Line 331">
              <a:extLst>
                <a:ext uri="{FF2B5EF4-FFF2-40B4-BE49-F238E27FC236}">
                  <a16:creationId xmlns:a16="http://schemas.microsoft.com/office/drawing/2014/main" id="{88CDF9AC-4636-4BBB-AB32-30D539976E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" name="Line 332">
              <a:extLst>
                <a:ext uri="{FF2B5EF4-FFF2-40B4-BE49-F238E27FC236}">
                  <a16:creationId xmlns:a16="http://schemas.microsoft.com/office/drawing/2014/main" id="{65988767-1CC0-415C-A604-C5B38128FA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22" name="Group 333">
              <a:extLst>
                <a:ext uri="{FF2B5EF4-FFF2-40B4-BE49-F238E27FC236}">
                  <a16:creationId xmlns:a16="http://schemas.microsoft.com/office/drawing/2014/main" id="{47710226-C083-4699-BC18-A7E3514950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1323" name="Freeform 334">
                <a:extLst>
                  <a:ext uri="{FF2B5EF4-FFF2-40B4-BE49-F238E27FC236}">
                    <a16:creationId xmlns:a16="http://schemas.microsoft.com/office/drawing/2014/main" id="{84925159-A7E3-4E02-95C3-AC37E58B9C4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4" name="Freeform 335">
                <a:extLst>
                  <a:ext uri="{FF2B5EF4-FFF2-40B4-BE49-F238E27FC236}">
                    <a16:creationId xmlns:a16="http://schemas.microsoft.com/office/drawing/2014/main" id="{C1FA86F0-2220-4E82-826D-C26C1D9A2A4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25" name="Group 336">
            <a:extLst>
              <a:ext uri="{FF2B5EF4-FFF2-40B4-BE49-F238E27FC236}">
                <a16:creationId xmlns:a16="http://schemas.microsoft.com/office/drawing/2014/main" id="{91987625-FB18-4C54-9D59-6069678B3967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1219200"/>
            <a:ext cx="227013" cy="869950"/>
            <a:chOff x="1104" y="768"/>
            <a:chExt cx="143" cy="548"/>
          </a:xfrm>
        </p:grpSpPr>
        <p:sp>
          <p:nvSpPr>
            <p:cNvPr id="1326" name="Line 337">
              <a:extLst>
                <a:ext uri="{FF2B5EF4-FFF2-40B4-BE49-F238E27FC236}">
                  <a16:creationId xmlns:a16="http://schemas.microsoft.com/office/drawing/2014/main" id="{D1BAA981-F691-4AEC-BA1E-103005932C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7" name="Line 338">
              <a:extLst>
                <a:ext uri="{FF2B5EF4-FFF2-40B4-BE49-F238E27FC236}">
                  <a16:creationId xmlns:a16="http://schemas.microsoft.com/office/drawing/2014/main" id="{936655E5-1652-4700-878A-35E6261627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28" name="Group 339">
              <a:extLst>
                <a:ext uri="{FF2B5EF4-FFF2-40B4-BE49-F238E27FC236}">
                  <a16:creationId xmlns:a16="http://schemas.microsoft.com/office/drawing/2014/main" id="{52BA01DB-E4D1-4CF4-8A5A-0A45A386B1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1329" name="Freeform 340">
                <a:extLst>
                  <a:ext uri="{FF2B5EF4-FFF2-40B4-BE49-F238E27FC236}">
                    <a16:creationId xmlns:a16="http://schemas.microsoft.com/office/drawing/2014/main" id="{7EC7EFBF-E5DB-4928-A5B3-3908F45DDC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0" name="Freeform 341">
                <a:extLst>
                  <a:ext uri="{FF2B5EF4-FFF2-40B4-BE49-F238E27FC236}">
                    <a16:creationId xmlns:a16="http://schemas.microsoft.com/office/drawing/2014/main" id="{6DC7E4B9-76F9-46A1-8ACC-10EAF2DC35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31" name="Group 342">
            <a:extLst>
              <a:ext uri="{FF2B5EF4-FFF2-40B4-BE49-F238E27FC236}">
                <a16:creationId xmlns:a16="http://schemas.microsoft.com/office/drawing/2014/main" id="{0C3FF346-3D58-4F0C-B543-950A338DD67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752600" y="2286000"/>
            <a:ext cx="227013" cy="869950"/>
            <a:chOff x="1104" y="768"/>
            <a:chExt cx="143" cy="548"/>
          </a:xfrm>
        </p:grpSpPr>
        <p:sp>
          <p:nvSpPr>
            <p:cNvPr id="1332" name="Line 343">
              <a:extLst>
                <a:ext uri="{FF2B5EF4-FFF2-40B4-BE49-F238E27FC236}">
                  <a16:creationId xmlns:a16="http://schemas.microsoft.com/office/drawing/2014/main" id="{4A8607B0-4581-4B7A-AEFC-4FD70ADAEA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" name="Line 344">
              <a:extLst>
                <a:ext uri="{FF2B5EF4-FFF2-40B4-BE49-F238E27FC236}">
                  <a16:creationId xmlns:a16="http://schemas.microsoft.com/office/drawing/2014/main" id="{CB096128-7307-41EE-90A2-2DFB9CBEE3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34" name="Group 345">
              <a:extLst>
                <a:ext uri="{FF2B5EF4-FFF2-40B4-BE49-F238E27FC236}">
                  <a16:creationId xmlns:a16="http://schemas.microsoft.com/office/drawing/2014/main" id="{4318F275-311A-4104-B8CA-CCBA6B38D0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1335" name="Freeform 346">
                <a:extLst>
                  <a:ext uri="{FF2B5EF4-FFF2-40B4-BE49-F238E27FC236}">
                    <a16:creationId xmlns:a16="http://schemas.microsoft.com/office/drawing/2014/main" id="{40007E0B-B86B-46F5-B1C7-52A1AE35C0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6" name="Freeform 347">
                <a:extLst>
                  <a:ext uri="{FF2B5EF4-FFF2-40B4-BE49-F238E27FC236}">
                    <a16:creationId xmlns:a16="http://schemas.microsoft.com/office/drawing/2014/main" id="{DCF4DE10-B934-41B4-9AE1-B052B6BC74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37" name="Group 348">
            <a:extLst>
              <a:ext uri="{FF2B5EF4-FFF2-40B4-BE49-F238E27FC236}">
                <a16:creationId xmlns:a16="http://schemas.microsoft.com/office/drawing/2014/main" id="{68187BFC-2261-4BED-81DB-0525CA0DEC2D}"/>
              </a:ext>
            </a:extLst>
          </p:cNvPr>
          <p:cNvGrpSpPr>
            <a:grpSpLocks/>
          </p:cNvGrpSpPr>
          <p:nvPr/>
        </p:nvGrpSpPr>
        <p:grpSpPr bwMode="auto">
          <a:xfrm>
            <a:off x="3638550" y="2209800"/>
            <a:ext cx="428625" cy="852488"/>
            <a:chOff x="2292" y="1392"/>
            <a:chExt cx="270" cy="537"/>
          </a:xfrm>
        </p:grpSpPr>
        <p:grpSp>
          <p:nvGrpSpPr>
            <p:cNvPr id="1338" name="Group 349">
              <a:extLst>
                <a:ext uri="{FF2B5EF4-FFF2-40B4-BE49-F238E27FC236}">
                  <a16:creationId xmlns:a16="http://schemas.microsoft.com/office/drawing/2014/main" id="{377D67E1-F3FC-4F2B-8D61-9D7DED1913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92" y="1422"/>
              <a:ext cx="211" cy="310"/>
              <a:chOff x="2290" y="1419"/>
              <a:chExt cx="211" cy="310"/>
            </a:xfrm>
          </p:grpSpPr>
          <p:sp>
            <p:nvSpPr>
              <p:cNvPr id="1343" name="Freeform 350">
                <a:extLst>
                  <a:ext uri="{FF2B5EF4-FFF2-40B4-BE49-F238E27FC236}">
                    <a16:creationId xmlns:a16="http://schemas.microsoft.com/office/drawing/2014/main" id="{CA8C2AA1-AC58-49FD-A9ED-B1F735C6444F}"/>
                  </a:ext>
                </a:extLst>
              </p:cNvPr>
              <p:cNvSpPr>
                <a:spLocks/>
              </p:cNvSpPr>
              <p:nvPr/>
            </p:nvSpPr>
            <p:spPr bwMode="auto">
              <a:xfrm rot="131960" flipH="1">
                <a:off x="2290" y="1419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4" name="Freeform 351">
                <a:extLst>
                  <a:ext uri="{FF2B5EF4-FFF2-40B4-BE49-F238E27FC236}">
                    <a16:creationId xmlns:a16="http://schemas.microsoft.com/office/drawing/2014/main" id="{52C8D424-679A-4375-8396-E285B7FA2F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0" y="1474"/>
                <a:ext cx="74" cy="254"/>
              </a:xfrm>
              <a:custGeom>
                <a:avLst/>
                <a:gdLst>
                  <a:gd name="T0" fmla="*/ 0 w 74"/>
                  <a:gd name="T1" fmla="*/ 254 h 254"/>
                  <a:gd name="T2" fmla="*/ 74 w 74"/>
                  <a:gd name="T3" fmla="*/ 213 h 254"/>
                  <a:gd name="T4" fmla="*/ 72 w 74"/>
                  <a:gd name="T5" fmla="*/ 147 h 254"/>
                  <a:gd name="T6" fmla="*/ 0 w 74"/>
                  <a:gd name="T7" fmla="*/ 0 h 254"/>
                  <a:gd name="T8" fmla="*/ 0 w 74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"/>
                  <a:gd name="T16" fmla="*/ 0 h 254"/>
                  <a:gd name="T17" fmla="*/ 74 w 74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" h="254">
                    <a:moveTo>
                      <a:pt x="0" y="254"/>
                    </a:moveTo>
                    <a:lnTo>
                      <a:pt x="74" y="213"/>
                    </a:lnTo>
                    <a:lnTo>
                      <a:pt x="72" y="147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39" name="Group 352">
              <a:extLst>
                <a:ext uri="{FF2B5EF4-FFF2-40B4-BE49-F238E27FC236}">
                  <a16:creationId xmlns:a16="http://schemas.microsoft.com/office/drawing/2014/main" id="{229FD563-E03B-46AE-90D9-7BF08C610CE1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428" y="1392"/>
              <a:ext cx="134" cy="537"/>
              <a:chOff x="1872" y="1341"/>
              <a:chExt cx="114" cy="459"/>
            </a:xfrm>
          </p:grpSpPr>
          <p:sp>
            <p:nvSpPr>
              <p:cNvPr id="1340" name="Freeform 353">
                <a:extLst>
                  <a:ext uri="{FF2B5EF4-FFF2-40B4-BE49-F238E27FC236}">
                    <a16:creationId xmlns:a16="http://schemas.microsoft.com/office/drawing/2014/main" id="{4D355880-73A4-4DC9-BDB3-8C98754AA8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1" name="Freeform 354">
                <a:extLst>
                  <a:ext uri="{FF2B5EF4-FFF2-40B4-BE49-F238E27FC236}">
                    <a16:creationId xmlns:a16="http://schemas.microsoft.com/office/drawing/2014/main" id="{3C5BE0F1-4742-4E21-A433-5353959D9F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2" name="Freeform 355">
                <a:extLst>
                  <a:ext uri="{FF2B5EF4-FFF2-40B4-BE49-F238E27FC236}">
                    <a16:creationId xmlns:a16="http://schemas.microsoft.com/office/drawing/2014/main" id="{14BBDA0C-D5E5-488D-94CE-3990FFC8D5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45" name="Group 356">
            <a:extLst>
              <a:ext uri="{FF2B5EF4-FFF2-40B4-BE49-F238E27FC236}">
                <a16:creationId xmlns:a16="http://schemas.microsoft.com/office/drawing/2014/main" id="{37B9178F-2023-434A-8EC2-603F6FB7EF71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227138"/>
            <a:ext cx="223838" cy="862012"/>
            <a:chOff x="1296" y="773"/>
            <a:chExt cx="141" cy="543"/>
          </a:xfrm>
        </p:grpSpPr>
        <p:sp>
          <p:nvSpPr>
            <p:cNvPr id="1346" name="Line 357">
              <a:extLst>
                <a:ext uri="{FF2B5EF4-FFF2-40B4-BE49-F238E27FC236}">
                  <a16:creationId xmlns:a16="http://schemas.microsoft.com/office/drawing/2014/main" id="{A6613A09-A4DA-4499-88E4-666DCBE733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" name="Line 358">
              <a:extLst>
                <a:ext uri="{FF2B5EF4-FFF2-40B4-BE49-F238E27FC236}">
                  <a16:creationId xmlns:a16="http://schemas.microsoft.com/office/drawing/2014/main" id="{C365A749-9739-47D8-BF39-F43EFFF29A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48" name="Group 359">
              <a:extLst>
                <a:ext uri="{FF2B5EF4-FFF2-40B4-BE49-F238E27FC236}">
                  <a16:creationId xmlns:a16="http://schemas.microsoft.com/office/drawing/2014/main" id="{51649EE9-87FF-4E55-8F40-FDACD293E4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1349" name="Freeform 360">
                <a:extLst>
                  <a:ext uri="{FF2B5EF4-FFF2-40B4-BE49-F238E27FC236}">
                    <a16:creationId xmlns:a16="http://schemas.microsoft.com/office/drawing/2014/main" id="{C4B38F92-D451-4FC9-8B72-FD5DD5AA97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0" name="Freeform 361">
                <a:extLst>
                  <a:ext uri="{FF2B5EF4-FFF2-40B4-BE49-F238E27FC236}">
                    <a16:creationId xmlns:a16="http://schemas.microsoft.com/office/drawing/2014/main" id="{AD548AE0-16B6-4EC7-8D99-067FBF962E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51" name="Group 362">
            <a:extLst>
              <a:ext uri="{FF2B5EF4-FFF2-40B4-BE49-F238E27FC236}">
                <a16:creationId xmlns:a16="http://schemas.microsoft.com/office/drawing/2014/main" id="{7DC1A9E9-BE23-4507-AD11-5C556C569BB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362200" y="2286000"/>
            <a:ext cx="223838" cy="862013"/>
            <a:chOff x="1296" y="773"/>
            <a:chExt cx="141" cy="543"/>
          </a:xfrm>
        </p:grpSpPr>
        <p:sp>
          <p:nvSpPr>
            <p:cNvPr id="1352" name="Line 363">
              <a:extLst>
                <a:ext uri="{FF2B5EF4-FFF2-40B4-BE49-F238E27FC236}">
                  <a16:creationId xmlns:a16="http://schemas.microsoft.com/office/drawing/2014/main" id="{7D7D9664-C81F-4AF3-BC31-B98623D4DE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3" name="Line 364">
              <a:extLst>
                <a:ext uri="{FF2B5EF4-FFF2-40B4-BE49-F238E27FC236}">
                  <a16:creationId xmlns:a16="http://schemas.microsoft.com/office/drawing/2014/main" id="{929230FA-0436-4D7C-B648-F5B647AE1A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54" name="Group 365">
              <a:extLst>
                <a:ext uri="{FF2B5EF4-FFF2-40B4-BE49-F238E27FC236}">
                  <a16:creationId xmlns:a16="http://schemas.microsoft.com/office/drawing/2014/main" id="{009A7B18-64D3-4F50-B649-BDD40B5053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1355" name="Freeform 366">
                <a:extLst>
                  <a:ext uri="{FF2B5EF4-FFF2-40B4-BE49-F238E27FC236}">
                    <a16:creationId xmlns:a16="http://schemas.microsoft.com/office/drawing/2014/main" id="{20132A17-EDC3-4D35-B2B2-21A0F6F633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6" name="Freeform 367">
                <a:extLst>
                  <a:ext uri="{FF2B5EF4-FFF2-40B4-BE49-F238E27FC236}">
                    <a16:creationId xmlns:a16="http://schemas.microsoft.com/office/drawing/2014/main" id="{5F5165E3-FD10-4C9F-87F6-32EF8A0C9F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57" name="Group 368">
            <a:extLst>
              <a:ext uri="{FF2B5EF4-FFF2-40B4-BE49-F238E27FC236}">
                <a16:creationId xmlns:a16="http://schemas.microsoft.com/office/drawing/2014/main" id="{CB6241CC-0313-4B66-89C3-6FF3961666D3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1219200"/>
            <a:ext cx="228600" cy="862013"/>
            <a:chOff x="1488" y="768"/>
            <a:chExt cx="144" cy="543"/>
          </a:xfrm>
        </p:grpSpPr>
        <p:sp>
          <p:nvSpPr>
            <p:cNvPr id="1358" name="Line 369">
              <a:extLst>
                <a:ext uri="{FF2B5EF4-FFF2-40B4-BE49-F238E27FC236}">
                  <a16:creationId xmlns:a16="http://schemas.microsoft.com/office/drawing/2014/main" id="{3FCD93B7-D2A2-4D3A-8B44-72109EEE1B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9" name="Line 370">
              <a:extLst>
                <a:ext uri="{FF2B5EF4-FFF2-40B4-BE49-F238E27FC236}">
                  <a16:creationId xmlns:a16="http://schemas.microsoft.com/office/drawing/2014/main" id="{3C6EB8F1-697E-4425-83C8-12460B8B26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60" name="Group 371">
              <a:extLst>
                <a:ext uri="{FF2B5EF4-FFF2-40B4-BE49-F238E27FC236}">
                  <a16:creationId xmlns:a16="http://schemas.microsoft.com/office/drawing/2014/main" id="{40A3C8B5-3645-4ECE-976D-3F5FD5F8C8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1361" name="Freeform 372">
                <a:extLst>
                  <a:ext uri="{FF2B5EF4-FFF2-40B4-BE49-F238E27FC236}">
                    <a16:creationId xmlns:a16="http://schemas.microsoft.com/office/drawing/2014/main" id="{8C4B257A-57C6-431D-95D5-055AFCEA03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2" name="Freeform 373">
                <a:extLst>
                  <a:ext uri="{FF2B5EF4-FFF2-40B4-BE49-F238E27FC236}">
                    <a16:creationId xmlns:a16="http://schemas.microsoft.com/office/drawing/2014/main" id="{C8624CFD-2A9C-484C-A76F-7CFEE55120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63" name="Group 374">
            <a:extLst>
              <a:ext uri="{FF2B5EF4-FFF2-40B4-BE49-F238E27FC236}">
                <a16:creationId xmlns:a16="http://schemas.microsoft.com/office/drawing/2014/main" id="{50EF80C1-726C-4A28-AFE9-E4001AEF89E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057400" y="2286000"/>
            <a:ext cx="228600" cy="862013"/>
            <a:chOff x="1488" y="768"/>
            <a:chExt cx="144" cy="543"/>
          </a:xfrm>
        </p:grpSpPr>
        <p:sp>
          <p:nvSpPr>
            <p:cNvPr id="1364" name="Line 375">
              <a:extLst>
                <a:ext uri="{FF2B5EF4-FFF2-40B4-BE49-F238E27FC236}">
                  <a16:creationId xmlns:a16="http://schemas.microsoft.com/office/drawing/2014/main" id="{CC3172D1-09EC-4050-8B1F-705FA95E48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5" name="Line 376">
              <a:extLst>
                <a:ext uri="{FF2B5EF4-FFF2-40B4-BE49-F238E27FC236}">
                  <a16:creationId xmlns:a16="http://schemas.microsoft.com/office/drawing/2014/main" id="{D35448AB-A698-4434-A468-763BC1ADAB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66" name="Group 377">
              <a:extLst>
                <a:ext uri="{FF2B5EF4-FFF2-40B4-BE49-F238E27FC236}">
                  <a16:creationId xmlns:a16="http://schemas.microsoft.com/office/drawing/2014/main" id="{12C939E7-4238-43BE-9AF3-3442848C23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1367" name="Freeform 378">
                <a:extLst>
                  <a:ext uri="{FF2B5EF4-FFF2-40B4-BE49-F238E27FC236}">
                    <a16:creationId xmlns:a16="http://schemas.microsoft.com/office/drawing/2014/main" id="{779E91C8-D380-49C6-9955-E490BFD440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8" name="Freeform 379">
                <a:extLst>
                  <a:ext uri="{FF2B5EF4-FFF2-40B4-BE49-F238E27FC236}">
                    <a16:creationId xmlns:a16="http://schemas.microsoft.com/office/drawing/2014/main" id="{8253F720-BE87-47FD-A411-78327C70B0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69" name="Group 380">
            <a:extLst>
              <a:ext uri="{FF2B5EF4-FFF2-40B4-BE49-F238E27FC236}">
                <a16:creationId xmlns:a16="http://schemas.microsoft.com/office/drawing/2014/main" id="{B5C9D3D2-E46D-489F-A42A-6EEAE7E1CAE1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1219200"/>
            <a:ext cx="228600" cy="862013"/>
            <a:chOff x="1680" y="768"/>
            <a:chExt cx="144" cy="543"/>
          </a:xfrm>
        </p:grpSpPr>
        <p:sp>
          <p:nvSpPr>
            <p:cNvPr id="1370" name="Line 381">
              <a:extLst>
                <a:ext uri="{FF2B5EF4-FFF2-40B4-BE49-F238E27FC236}">
                  <a16:creationId xmlns:a16="http://schemas.microsoft.com/office/drawing/2014/main" id="{BC0C31EC-28E7-4B5C-A2CC-4A2E64E4D1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1" name="Line 382">
              <a:extLst>
                <a:ext uri="{FF2B5EF4-FFF2-40B4-BE49-F238E27FC236}">
                  <a16:creationId xmlns:a16="http://schemas.microsoft.com/office/drawing/2014/main" id="{7FB4FD2D-D430-4AF2-8DA2-7EAF71E311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72" name="Group 383">
              <a:extLst>
                <a:ext uri="{FF2B5EF4-FFF2-40B4-BE49-F238E27FC236}">
                  <a16:creationId xmlns:a16="http://schemas.microsoft.com/office/drawing/2014/main" id="{A6230733-5C21-425B-8810-FA5F6CFB12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1373" name="Freeform 384">
                <a:extLst>
                  <a:ext uri="{FF2B5EF4-FFF2-40B4-BE49-F238E27FC236}">
                    <a16:creationId xmlns:a16="http://schemas.microsoft.com/office/drawing/2014/main" id="{02BB2FB9-D51D-4ED3-987A-CA899AE6E2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4" name="Freeform 385">
                <a:extLst>
                  <a:ext uri="{FF2B5EF4-FFF2-40B4-BE49-F238E27FC236}">
                    <a16:creationId xmlns:a16="http://schemas.microsoft.com/office/drawing/2014/main" id="{492523CB-2256-4004-9E28-B27D33C4CA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5" name="Freeform 386">
                <a:extLst>
                  <a:ext uri="{FF2B5EF4-FFF2-40B4-BE49-F238E27FC236}">
                    <a16:creationId xmlns:a16="http://schemas.microsoft.com/office/drawing/2014/main" id="{81F27FE3-DE45-4649-94A9-3C893D0AD8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76" name="Group 387">
            <a:extLst>
              <a:ext uri="{FF2B5EF4-FFF2-40B4-BE49-F238E27FC236}">
                <a16:creationId xmlns:a16="http://schemas.microsoft.com/office/drawing/2014/main" id="{91C66CB5-B501-4683-A678-BC3F4FFD18D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667000" y="2286000"/>
            <a:ext cx="228600" cy="862013"/>
            <a:chOff x="1680" y="768"/>
            <a:chExt cx="144" cy="543"/>
          </a:xfrm>
        </p:grpSpPr>
        <p:sp>
          <p:nvSpPr>
            <p:cNvPr id="1377" name="Line 388">
              <a:extLst>
                <a:ext uri="{FF2B5EF4-FFF2-40B4-BE49-F238E27FC236}">
                  <a16:creationId xmlns:a16="http://schemas.microsoft.com/office/drawing/2014/main" id="{54965425-2003-4CE3-BF70-A2F3BA2FFD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8" name="Line 389">
              <a:extLst>
                <a:ext uri="{FF2B5EF4-FFF2-40B4-BE49-F238E27FC236}">
                  <a16:creationId xmlns:a16="http://schemas.microsoft.com/office/drawing/2014/main" id="{B6A937A5-C3E9-4ABC-87F6-9B97E2DE85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79" name="Group 390">
              <a:extLst>
                <a:ext uri="{FF2B5EF4-FFF2-40B4-BE49-F238E27FC236}">
                  <a16:creationId xmlns:a16="http://schemas.microsoft.com/office/drawing/2014/main" id="{5DF91F6B-886D-46AB-AE54-F7299EB4C4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1380" name="Freeform 391">
                <a:extLst>
                  <a:ext uri="{FF2B5EF4-FFF2-40B4-BE49-F238E27FC236}">
                    <a16:creationId xmlns:a16="http://schemas.microsoft.com/office/drawing/2014/main" id="{5454E733-7E95-4769-9473-6ECD0A946A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1" name="Freeform 392">
                <a:extLst>
                  <a:ext uri="{FF2B5EF4-FFF2-40B4-BE49-F238E27FC236}">
                    <a16:creationId xmlns:a16="http://schemas.microsoft.com/office/drawing/2014/main" id="{10304360-D1AF-4C52-A22B-01C8C5D763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2" name="Freeform 393">
                <a:extLst>
                  <a:ext uri="{FF2B5EF4-FFF2-40B4-BE49-F238E27FC236}">
                    <a16:creationId xmlns:a16="http://schemas.microsoft.com/office/drawing/2014/main" id="{1DF67A40-AEE9-4639-B542-EDC20D84FA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83" name="Group 394">
            <a:extLst>
              <a:ext uri="{FF2B5EF4-FFF2-40B4-BE49-F238E27FC236}">
                <a16:creationId xmlns:a16="http://schemas.microsoft.com/office/drawing/2014/main" id="{7E5E6D80-84B4-4DD3-A1F9-FF013E34226B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1219200"/>
            <a:ext cx="227013" cy="858838"/>
            <a:chOff x="1872" y="768"/>
            <a:chExt cx="143" cy="541"/>
          </a:xfrm>
        </p:grpSpPr>
        <p:sp>
          <p:nvSpPr>
            <p:cNvPr id="1384" name="Line 395">
              <a:extLst>
                <a:ext uri="{FF2B5EF4-FFF2-40B4-BE49-F238E27FC236}">
                  <a16:creationId xmlns:a16="http://schemas.microsoft.com/office/drawing/2014/main" id="{E1253F80-631C-44AA-8F67-621651070E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6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5" name="Line 396">
              <a:extLst>
                <a:ext uri="{FF2B5EF4-FFF2-40B4-BE49-F238E27FC236}">
                  <a16:creationId xmlns:a16="http://schemas.microsoft.com/office/drawing/2014/main" id="{BF3E17F3-1981-4A7D-B94E-6C5585EDCE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5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86" name="Group 397">
              <a:extLst>
                <a:ext uri="{FF2B5EF4-FFF2-40B4-BE49-F238E27FC236}">
                  <a16:creationId xmlns:a16="http://schemas.microsoft.com/office/drawing/2014/main" id="{75CC9FE0-D3D4-46A9-B60B-C217E4FFB5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768"/>
              <a:ext cx="143" cy="366"/>
              <a:chOff x="1872" y="768"/>
              <a:chExt cx="143" cy="366"/>
            </a:xfrm>
          </p:grpSpPr>
          <p:sp>
            <p:nvSpPr>
              <p:cNvPr id="1387" name="Freeform 398">
                <a:extLst>
                  <a:ext uri="{FF2B5EF4-FFF2-40B4-BE49-F238E27FC236}">
                    <a16:creationId xmlns:a16="http://schemas.microsoft.com/office/drawing/2014/main" id="{BC504917-90F8-4914-87D8-43686A4C85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2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8" name="Freeform 399">
                <a:extLst>
                  <a:ext uri="{FF2B5EF4-FFF2-40B4-BE49-F238E27FC236}">
                    <a16:creationId xmlns:a16="http://schemas.microsoft.com/office/drawing/2014/main" id="{3B7C44AD-8112-4806-BA2E-435FDED3D2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7" y="852"/>
                <a:ext cx="108" cy="282"/>
              </a:xfrm>
              <a:custGeom>
                <a:avLst/>
                <a:gdLst>
                  <a:gd name="T0" fmla="*/ 0 w 108"/>
                  <a:gd name="T1" fmla="*/ 282 h 282"/>
                  <a:gd name="T2" fmla="*/ 87 w 108"/>
                  <a:gd name="T3" fmla="*/ 248 h 282"/>
                  <a:gd name="T4" fmla="*/ 108 w 108"/>
                  <a:gd name="T5" fmla="*/ 186 h 282"/>
                  <a:gd name="T6" fmla="*/ 106 w 108"/>
                  <a:gd name="T7" fmla="*/ 0 h 282"/>
                  <a:gd name="T8" fmla="*/ 0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0" y="282"/>
                    </a:moveTo>
                    <a:lnTo>
                      <a:pt x="87" y="248"/>
                    </a:lnTo>
                    <a:lnTo>
                      <a:pt x="108" y="186"/>
                    </a:lnTo>
                    <a:lnTo>
                      <a:pt x="106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89" name="Group 400">
            <a:extLst>
              <a:ext uri="{FF2B5EF4-FFF2-40B4-BE49-F238E27FC236}">
                <a16:creationId xmlns:a16="http://schemas.microsoft.com/office/drawing/2014/main" id="{4B3401AA-6900-4CA8-9A81-92041E2738CB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2286000"/>
            <a:ext cx="227013" cy="858838"/>
            <a:chOff x="2064" y="1440"/>
            <a:chExt cx="143" cy="541"/>
          </a:xfrm>
        </p:grpSpPr>
        <p:sp>
          <p:nvSpPr>
            <p:cNvPr id="1390" name="Line 401">
              <a:extLst>
                <a:ext uri="{FF2B5EF4-FFF2-40B4-BE49-F238E27FC236}">
                  <a16:creationId xmlns:a16="http://schemas.microsoft.com/office/drawing/2014/main" id="{5578E8E8-62B8-444B-9919-98010A571E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03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1" name="Line 402">
              <a:extLst>
                <a:ext uri="{FF2B5EF4-FFF2-40B4-BE49-F238E27FC236}">
                  <a16:creationId xmlns:a16="http://schemas.microsoft.com/office/drawing/2014/main" id="{99A26914-9B42-4E49-A9B1-032D4B7F05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4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92" name="Group 403">
              <a:extLst>
                <a:ext uri="{FF2B5EF4-FFF2-40B4-BE49-F238E27FC236}">
                  <a16:creationId xmlns:a16="http://schemas.microsoft.com/office/drawing/2014/main" id="{37CA7603-66F3-4189-8680-A33B5C4A57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1440"/>
              <a:ext cx="143" cy="366"/>
              <a:chOff x="2064" y="1440"/>
              <a:chExt cx="143" cy="366"/>
            </a:xfrm>
          </p:grpSpPr>
          <p:sp>
            <p:nvSpPr>
              <p:cNvPr id="1393" name="Freeform 404">
                <a:extLst>
                  <a:ext uri="{FF2B5EF4-FFF2-40B4-BE49-F238E27FC236}">
                    <a16:creationId xmlns:a16="http://schemas.microsoft.com/office/drawing/2014/main" id="{E1A84857-F96E-4D3D-86D2-D6AE6DD3859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067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4" name="Freeform 405">
                <a:extLst>
                  <a:ext uri="{FF2B5EF4-FFF2-40B4-BE49-F238E27FC236}">
                    <a16:creationId xmlns:a16="http://schemas.microsoft.com/office/drawing/2014/main" id="{15AC4553-4F51-4865-BABD-B727C6D6D0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4" y="1524"/>
                <a:ext cx="108" cy="282"/>
              </a:xfrm>
              <a:custGeom>
                <a:avLst/>
                <a:gdLst>
                  <a:gd name="T0" fmla="*/ 108 w 108"/>
                  <a:gd name="T1" fmla="*/ 282 h 282"/>
                  <a:gd name="T2" fmla="*/ 21 w 108"/>
                  <a:gd name="T3" fmla="*/ 248 h 282"/>
                  <a:gd name="T4" fmla="*/ 0 w 108"/>
                  <a:gd name="T5" fmla="*/ 186 h 282"/>
                  <a:gd name="T6" fmla="*/ 2 w 108"/>
                  <a:gd name="T7" fmla="*/ 0 h 282"/>
                  <a:gd name="T8" fmla="*/ 108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108" y="282"/>
                    </a:moveTo>
                    <a:lnTo>
                      <a:pt x="21" y="248"/>
                    </a:lnTo>
                    <a:lnTo>
                      <a:pt x="0" y="186"/>
                    </a:lnTo>
                    <a:lnTo>
                      <a:pt x="2" y="0"/>
                    </a:lnTo>
                    <a:lnTo>
                      <a:pt x="108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95" name="Group 406">
            <a:extLst>
              <a:ext uri="{FF2B5EF4-FFF2-40B4-BE49-F238E27FC236}">
                <a16:creationId xmlns:a16="http://schemas.microsoft.com/office/drawing/2014/main" id="{1183744E-614E-4CA9-93F2-24A6641523BD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1219200"/>
            <a:ext cx="222250" cy="858838"/>
            <a:chOff x="2064" y="768"/>
            <a:chExt cx="140" cy="541"/>
          </a:xfrm>
        </p:grpSpPr>
        <p:sp>
          <p:nvSpPr>
            <p:cNvPr id="1396" name="Line 407">
              <a:extLst>
                <a:ext uri="{FF2B5EF4-FFF2-40B4-BE49-F238E27FC236}">
                  <a16:creationId xmlns:a16="http://schemas.microsoft.com/office/drawing/2014/main" id="{85DD2F9A-87B1-41FC-B2EE-436810C7E5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8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7" name="Line 408">
              <a:extLst>
                <a:ext uri="{FF2B5EF4-FFF2-40B4-BE49-F238E27FC236}">
                  <a16:creationId xmlns:a16="http://schemas.microsoft.com/office/drawing/2014/main" id="{F0C4EFF8-EFF3-4398-B816-BE3B3B775A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7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98" name="Group 409">
              <a:extLst>
                <a:ext uri="{FF2B5EF4-FFF2-40B4-BE49-F238E27FC236}">
                  <a16:creationId xmlns:a16="http://schemas.microsoft.com/office/drawing/2014/main" id="{9444E8E1-CBA8-4E34-8F44-966B7F7733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768"/>
              <a:ext cx="140" cy="364"/>
              <a:chOff x="2064" y="768"/>
              <a:chExt cx="140" cy="364"/>
            </a:xfrm>
          </p:grpSpPr>
          <p:sp>
            <p:nvSpPr>
              <p:cNvPr id="1399" name="Freeform 410">
                <a:extLst>
                  <a:ext uri="{FF2B5EF4-FFF2-40B4-BE49-F238E27FC236}">
                    <a16:creationId xmlns:a16="http://schemas.microsoft.com/office/drawing/2014/main" id="{9AF7A017-EE40-425D-8816-F579581C52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4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0" name="Freeform 411">
                <a:extLst>
                  <a:ext uri="{FF2B5EF4-FFF2-40B4-BE49-F238E27FC236}">
                    <a16:creationId xmlns:a16="http://schemas.microsoft.com/office/drawing/2014/main" id="{44E23798-162A-4D58-9CF2-724E9CEEAF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4" y="893"/>
                <a:ext cx="119" cy="238"/>
              </a:xfrm>
              <a:custGeom>
                <a:avLst/>
                <a:gdLst>
                  <a:gd name="T0" fmla="*/ 119 w 119"/>
                  <a:gd name="T1" fmla="*/ 208 h 238"/>
                  <a:gd name="T2" fmla="*/ 36 w 119"/>
                  <a:gd name="T3" fmla="*/ 238 h 238"/>
                  <a:gd name="T4" fmla="*/ 0 w 119"/>
                  <a:gd name="T5" fmla="*/ 181 h 238"/>
                  <a:gd name="T6" fmla="*/ 0 w 119"/>
                  <a:gd name="T7" fmla="*/ 0 h 238"/>
                  <a:gd name="T8" fmla="*/ 119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119" y="208"/>
                    </a:moveTo>
                    <a:lnTo>
                      <a:pt x="36" y="238"/>
                    </a:lnTo>
                    <a:lnTo>
                      <a:pt x="0" y="181"/>
                    </a:lnTo>
                    <a:lnTo>
                      <a:pt x="0" y="0"/>
                    </a:lnTo>
                    <a:lnTo>
                      <a:pt x="119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01" name="Group 412">
            <a:extLst>
              <a:ext uri="{FF2B5EF4-FFF2-40B4-BE49-F238E27FC236}">
                <a16:creationId xmlns:a16="http://schemas.microsoft.com/office/drawing/2014/main" id="{3D197802-54CF-481B-B40A-5E356F699A15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2286000"/>
            <a:ext cx="223838" cy="858838"/>
            <a:chOff x="1872" y="1440"/>
            <a:chExt cx="141" cy="541"/>
          </a:xfrm>
        </p:grpSpPr>
        <p:sp>
          <p:nvSpPr>
            <p:cNvPr id="1402" name="Line 413">
              <a:extLst>
                <a:ext uri="{FF2B5EF4-FFF2-40B4-BE49-F238E27FC236}">
                  <a16:creationId xmlns:a16="http://schemas.microsoft.com/office/drawing/2014/main" id="{07653DD0-882A-4ACA-BD34-B621ADAC76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08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" name="Line 414">
              <a:extLst>
                <a:ext uri="{FF2B5EF4-FFF2-40B4-BE49-F238E27FC236}">
                  <a16:creationId xmlns:a16="http://schemas.microsoft.com/office/drawing/2014/main" id="{88D051C8-7AAD-4362-842C-E2C04162B7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79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04" name="Group 415">
              <a:extLst>
                <a:ext uri="{FF2B5EF4-FFF2-40B4-BE49-F238E27FC236}">
                  <a16:creationId xmlns:a16="http://schemas.microsoft.com/office/drawing/2014/main" id="{AB0A788F-AC14-4410-B6E9-98CA9A5241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1440"/>
              <a:ext cx="141" cy="364"/>
              <a:chOff x="1872" y="1440"/>
              <a:chExt cx="141" cy="364"/>
            </a:xfrm>
          </p:grpSpPr>
          <p:sp>
            <p:nvSpPr>
              <p:cNvPr id="1405" name="Freeform 416">
                <a:extLst>
                  <a:ext uri="{FF2B5EF4-FFF2-40B4-BE49-F238E27FC236}">
                    <a16:creationId xmlns:a16="http://schemas.microsoft.com/office/drawing/2014/main" id="{412F1113-4CCD-456F-AECB-9B7FFC68FF4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872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6" name="Freeform 417">
                <a:extLst>
                  <a:ext uri="{FF2B5EF4-FFF2-40B4-BE49-F238E27FC236}">
                    <a16:creationId xmlns:a16="http://schemas.microsoft.com/office/drawing/2014/main" id="{155F6A65-D78B-4DD0-BD5F-52C29F6CE2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4" y="1565"/>
                <a:ext cx="119" cy="238"/>
              </a:xfrm>
              <a:custGeom>
                <a:avLst/>
                <a:gdLst>
                  <a:gd name="T0" fmla="*/ 0 w 119"/>
                  <a:gd name="T1" fmla="*/ 208 h 238"/>
                  <a:gd name="T2" fmla="*/ 83 w 119"/>
                  <a:gd name="T3" fmla="*/ 238 h 238"/>
                  <a:gd name="T4" fmla="*/ 119 w 119"/>
                  <a:gd name="T5" fmla="*/ 181 h 238"/>
                  <a:gd name="T6" fmla="*/ 119 w 119"/>
                  <a:gd name="T7" fmla="*/ 0 h 238"/>
                  <a:gd name="T8" fmla="*/ 0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0" y="208"/>
                    </a:moveTo>
                    <a:lnTo>
                      <a:pt x="83" y="238"/>
                    </a:lnTo>
                    <a:lnTo>
                      <a:pt x="119" y="181"/>
                    </a:lnTo>
                    <a:lnTo>
                      <a:pt x="119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07" name="Group 418">
            <a:extLst>
              <a:ext uri="{FF2B5EF4-FFF2-40B4-BE49-F238E27FC236}">
                <a16:creationId xmlns:a16="http://schemas.microsoft.com/office/drawing/2014/main" id="{3EE7C13D-8276-417F-B70F-7A492554B2CF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1219200"/>
            <a:ext cx="382588" cy="906463"/>
            <a:chOff x="2640" y="738"/>
            <a:chExt cx="241" cy="571"/>
          </a:xfrm>
        </p:grpSpPr>
        <p:grpSp>
          <p:nvGrpSpPr>
            <p:cNvPr id="1408" name="Group 419">
              <a:extLst>
                <a:ext uri="{FF2B5EF4-FFF2-40B4-BE49-F238E27FC236}">
                  <a16:creationId xmlns:a16="http://schemas.microsoft.com/office/drawing/2014/main" id="{D2AB9B98-5501-4ECD-9AA1-F77575F9A40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1413" name="Line 420">
                <a:extLst>
                  <a:ext uri="{FF2B5EF4-FFF2-40B4-BE49-F238E27FC236}">
                    <a16:creationId xmlns:a16="http://schemas.microsoft.com/office/drawing/2014/main" id="{CC916CD7-894F-4107-8C6E-7CBD7309D5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4" name="Line 421">
                <a:extLst>
                  <a:ext uri="{FF2B5EF4-FFF2-40B4-BE49-F238E27FC236}">
                    <a16:creationId xmlns:a16="http://schemas.microsoft.com/office/drawing/2014/main" id="{632E8A22-35E7-4697-8529-1F7FE31446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5" name="Freeform 422">
                <a:extLst>
                  <a:ext uri="{FF2B5EF4-FFF2-40B4-BE49-F238E27FC236}">
                    <a16:creationId xmlns:a16="http://schemas.microsoft.com/office/drawing/2014/main" id="{CC93103B-2566-4EA6-8FFD-212CCF25120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09" name="Group 423">
              <a:extLst>
                <a:ext uri="{FF2B5EF4-FFF2-40B4-BE49-F238E27FC236}">
                  <a16:creationId xmlns:a16="http://schemas.microsoft.com/office/drawing/2014/main" id="{B129ED55-D768-48FD-BD22-CE3CCE5C11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1410" name="Freeform 424">
                <a:extLst>
                  <a:ext uri="{FF2B5EF4-FFF2-40B4-BE49-F238E27FC236}">
                    <a16:creationId xmlns:a16="http://schemas.microsoft.com/office/drawing/2014/main" id="{A064A025-1774-4DB3-8942-62EC15CF7D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1" name="Line 425">
                <a:extLst>
                  <a:ext uri="{FF2B5EF4-FFF2-40B4-BE49-F238E27FC236}">
                    <a16:creationId xmlns:a16="http://schemas.microsoft.com/office/drawing/2014/main" id="{FCDB7B3C-00EC-40FC-947B-A16D4DB0A9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2" name="Line 426">
                <a:extLst>
                  <a:ext uri="{FF2B5EF4-FFF2-40B4-BE49-F238E27FC236}">
                    <a16:creationId xmlns:a16="http://schemas.microsoft.com/office/drawing/2014/main" id="{0727D2DA-79EC-4240-BA87-335AF0587B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16" name="Group 427">
            <a:extLst>
              <a:ext uri="{FF2B5EF4-FFF2-40B4-BE49-F238E27FC236}">
                <a16:creationId xmlns:a16="http://schemas.microsoft.com/office/drawing/2014/main" id="{FB0E2C06-9BD8-49EC-A3CE-28AEDE94D1EB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1219200"/>
            <a:ext cx="369888" cy="858838"/>
            <a:chOff x="2979" y="720"/>
            <a:chExt cx="233" cy="541"/>
          </a:xfrm>
        </p:grpSpPr>
        <p:grpSp>
          <p:nvGrpSpPr>
            <p:cNvPr id="1417" name="Group 428">
              <a:extLst>
                <a:ext uri="{FF2B5EF4-FFF2-40B4-BE49-F238E27FC236}">
                  <a16:creationId xmlns:a16="http://schemas.microsoft.com/office/drawing/2014/main" id="{58131EF7-7497-4033-B306-A72C146A7767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1422" name="Line 429">
                <a:extLst>
                  <a:ext uri="{FF2B5EF4-FFF2-40B4-BE49-F238E27FC236}">
                    <a16:creationId xmlns:a16="http://schemas.microsoft.com/office/drawing/2014/main" id="{B81D34CD-E746-4A23-8F1B-B9152F213F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3" name="Line 430">
                <a:extLst>
                  <a:ext uri="{FF2B5EF4-FFF2-40B4-BE49-F238E27FC236}">
                    <a16:creationId xmlns:a16="http://schemas.microsoft.com/office/drawing/2014/main" id="{BE3E9456-C636-47CE-9262-DBCE0C68AE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4" name="Freeform 431">
                <a:extLst>
                  <a:ext uri="{FF2B5EF4-FFF2-40B4-BE49-F238E27FC236}">
                    <a16:creationId xmlns:a16="http://schemas.microsoft.com/office/drawing/2014/main" id="{BEAC6A06-5665-4A55-86DE-71A7D052416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18" name="Group 432">
              <a:extLst>
                <a:ext uri="{FF2B5EF4-FFF2-40B4-BE49-F238E27FC236}">
                  <a16:creationId xmlns:a16="http://schemas.microsoft.com/office/drawing/2014/main" id="{F25E1C3D-281D-44AB-A965-42C52A592A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1419" name="Freeform 433">
                <a:extLst>
                  <a:ext uri="{FF2B5EF4-FFF2-40B4-BE49-F238E27FC236}">
                    <a16:creationId xmlns:a16="http://schemas.microsoft.com/office/drawing/2014/main" id="{D85AA67F-044C-4AA7-9CE9-CDDA2231F5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0" name="Line 434">
                <a:extLst>
                  <a:ext uri="{FF2B5EF4-FFF2-40B4-BE49-F238E27FC236}">
                    <a16:creationId xmlns:a16="http://schemas.microsoft.com/office/drawing/2014/main" id="{0093D77C-BAD7-441E-8EEE-A5E3FA3ED0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1" name="Line 435">
                <a:extLst>
                  <a:ext uri="{FF2B5EF4-FFF2-40B4-BE49-F238E27FC236}">
                    <a16:creationId xmlns:a16="http://schemas.microsoft.com/office/drawing/2014/main" id="{975B818B-5659-46DA-8E26-28413452D5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25" name="Group 436">
            <a:extLst>
              <a:ext uri="{FF2B5EF4-FFF2-40B4-BE49-F238E27FC236}">
                <a16:creationId xmlns:a16="http://schemas.microsoft.com/office/drawing/2014/main" id="{2377C9F5-3690-4C24-89D8-2269C86C365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191000" y="2209800"/>
            <a:ext cx="382588" cy="906463"/>
            <a:chOff x="2640" y="738"/>
            <a:chExt cx="241" cy="571"/>
          </a:xfrm>
        </p:grpSpPr>
        <p:grpSp>
          <p:nvGrpSpPr>
            <p:cNvPr id="1426" name="Group 437">
              <a:extLst>
                <a:ext uri="{FF2B5EF4-FFF2-40B4-BE49-F238E27FC236}">
                  <a16:creationId xmlns:a16="http://schemas.microsoft.com/office/drawing/2014/main" id="{C17389D5-B0CD-4310-8BDA-1BF0F8C451E8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1431" name="Line 438">
                <a:extLst>
                  <a:ext uri="{FF2B5EF4-FFF2-40B4-BE49-F238E27FC236}">
                    <a16:creationId xmlns:a16="http://schemas.microsoft.com/office/drawing/2014/main" id="{94268C0F-8980-498E-8515-CCCDB79041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2" name="Line 439">
                <a:extLst>
                  <a:ext uri="{FF2B5EF4-FFF2-40B4-BE49-F238E27FC236}">
                    <a16:creationId xmlns:a16="http://schemas.microsoft.com/office/drawing/2014/main" id="{19CEF301-3553-42BF-84A2-2856B26A12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3" name="Freeform 440">
                <a:extLst>
                  <a:ext uri="{FF2B5EF4-FFF2-40B4-BE49-F238E27FC236}">
                    <a16:creationId xmlns:a16="http://schemas.microsoft.com/office/drawing/2014/main" id="{8CD123DA-9735-43D2-9073-878F39DB122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27" name="Group 441">
              <a:extLst>
                <a:ext uri="{FF2B5EF4-FFF2-40B4-BE49-F238E27FC236}">
                  <a16:creationId xmlns:a16="http://schemas.microsoft.com/office/drawing/2014/main" id="{6274ED87-E023-4146-9D95-C8682F1FAC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1428" name="Freeform 442">
                <a:extLst>
                  <a:ext uri="{FF2B5EF4-FFF2-40B4-BE49-F238E27FC236}">
                    <a16:creationId xmlns:a16="http://schemas.microsoft.com/office/drawing/2014/main" id="{8E22F0D1-8762-4ED8-8E64-430FFF79B1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9" name="Line 443">
                <a:extLst>
                  <a:ext uri="{FF2B5EF4-FFF2-40B4-BE49-F238E27FC236}">
                    <a16:creationId xmlns:a16="http://schemas.microsoft.com/office/drawing/2014/main" id="{1594E679-B0A4-461A-B33A-9B3153D680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0" name="Line 444">
                <a:extLst>
                  <a:ext uri="{FF2B5EF4-FFF2-40B4-BE49-F238E27FC236}">
                    <a16:creationId xmlns:a16="http://schemas.microsoft.com/office/drawing/2014/main" id="{D1B85B4B-5AE6-4AB9-826B-8E5CA56826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34" name="Group 445">
            <a:extLst>
              <a:ext uri="{FF2B5EF4-FFF2-40B4-BE49-F238E27FC236}">
                <a16:creationId xmlns:a16="http://schemas.microsoft.com/office/drawing/2014/main" id="{1358BE6C-8156-4923-8DA7-09940519ECB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648200" y="2209800"/>
            <a:ext cx="369888" cy="858838"/>
            <a:chOff x="2979" y="720"/>
            <a:chExt cx="233" cy="541"/>
          </a:xfrm>
        </p:grpSpPr>
        <p:grpSp>
          <p:nvGrpSpPr>
            <p:cNvPr id="1435" name="Group 446">
              <a:extLst>
                <a:ext uri="{FF2B5EF4-FFF2-40B4-BE49-F238E27FC236}">
                  <a16:creationId xmlns:a16="http://schemas.microsoft.com/office/drawing/2014/main" id="{E5732432-92FE-41E5-A660-D684E34D20AA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1440" name="Line 447">
                <a:extLst>
                  <a:ext uri="{FF2B5EF4-FFF2-40B4-BE49-F238E27FC236}">
                    <a16:creationId xmlns:a16="http://schemas.microsoft.com/office/drawing/2014/main" id="{11F5C4C5-BD6A-4AA6-A161-63FF56B3ED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1" name="Line 448">
                <a:extLst>
                  <a:ext uri="{FF2B5EF4-FFF2-40B4-BE49-F238E27FC236}">
                    <a16:creationId xmlns:a16="http://schemas.microsoft.com/office/drawing/2014/main" id="{FCF08D29-704E-4167-A350-7963FE0310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2" name="Freeform 449">
                <a:extLst>
                  <a:ext uri="{FF2B5EF4-FFF2-40B4-BE49-F238E27FC236}">
                    <a16:creationId xmlns:a16="http://schemas.microsoft.com/office/drawing/2014/main" id="{39E308CC-6CE3-4A11-B7C8-A1A788F46DC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36" name="Group 450">
              <a:extLst>
                <a:ext uri="{FF2B5EF4-FFF2-40B4-BE49-F238E27FC236}">
                  <a16:creationId xmlns:a16="http://schemas.microsoft.com/office/drawing/2014/main" id="{847776AE-FB9F-4684-948D-B39E134346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1437" name="Freeform 451">
                <a:extLst>
                  <a:ext uri="{FF2B5EF4-FFF2-40B4-BE49-F238E27FC236}">
                    <a16:creationId xmlns:a16="http://schemas.microsoft.com/office/drawing/2014/main" id="{1B06F895-013B-4C41-B60D-D4E298F7DA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8" name="Line 452">
                <a:extLst>
                  <a:ext uri="{FF2B5EF4-FFF2-40B4-BE49-F238E27FC236}">
                    <a16:creationId xmlns:a16="http://schemas.microsoft.com/office/drawing/2014/main" id="{F4712747-9945-44A7-A9E7-82CAD9AFC4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9" name="Line 453">
                <a:extLst>
                  <a:ext uri="{FF2B5EF4-FFF2-40B4-BE49-F238E27FC236}">
                    <a16:creationId xmlns:a16="http://schemas.microsoft.com/office/drawing/2014/main" id="{3ECC42BA-CD79-4E95-9F98-9E5A29DECD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43" name="Group 454">
            <a:extLst>
              <a:ext uri="{FF2B5EF4-FFF2-40B4-BE49-F238E27FC236}">
                <a16:creationId xmlns:a16="http://schemas.microsoft.com/office/drawing/2014/main" id="{18FB046F-854D-488C-9730-2E6CCAC267B5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381000"/>
            <a:ext cx="703263" cy="836613"/>
            <a:chOff x="3360" y="240"/>
            <a:chExt cx="443" cy="527"/>
          </a:xfrm>
        </p:grpSpPr>
        <p:grpSp>
          <p:nvGrpSpPr>
            <p:cNvPr id="1444" name="Group 455">
              <a:extLst>
                <a:ext uri="{FF2B5EF4-FFF2-40B4-BE49-F238E27FC236}">
                  <a16:creationId xmlns:a16="http://schemas.microsoft.com/office/drawing/2014/main" id="{6AF4CDE3-B757-4C77-AD24-A5A4B8D5BF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1451" name="Freeform 456">
                <a:extLst>
                  <a:ext uri="{FF2B5EF4-FFF2-40B4-BE49-F238E27FC236}">
                    <a16:creationId xmlns:a16="http://schemas.microsoft.com/office/drawing/2014/main" id="{76C54A4D-6958-4A24-87EE-39D6D45C5E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2" name="Freeform 457">
                <a:extLst>
                  <a:ext uri="{FF2B5EF4-FFF2-40B4-BE49-F238E27FC236}">
                    <a16:creationId xmlns:a16="http://schemas.microsoft.com/office/drawing/2014/main" id="{AB6EA68E-11F6-48EC-8226-E9D804D4F1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3" name="Freeform 458">
                <a:extLst>
                  <a:ext uri="{FF2B5EF4-FFF2-40B4-BE49-F238E27FC236}">
                    <a16:creationId xmlns:a16="http://schemas.microsoft.com/office/drawing/2014/main" id="{9DB6C652-02B9-4FCA-9E4F-95A19CFC65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45" name="Group 459">
              <a:extLst>
                <a:ext uri="{FF2B5EF4-FFF2-40B4-BE49-F238E27FC236}">
                  <a16:creationId xmlns:a16="http://schemas.microsoft.com/office/drawing/2014/main" id="{B6530F68-01F2-42FE-B309-0705D216435C}"/>
                </a:ext>
              </a:extLst>
            </p:cNvPr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1449" name="Freeform 460">
                <a:extLst>
                  <a:ext uri="{FF2B5EF4-FFF2-40B4-BE49-F238E27FC236}">
                    <a16:creationId xmlns:a16="http://schemas.microsoft.com/office/drawing/2014/main" id="{880D39E4-7299-4826-A86A-A9CF93C9C3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0" name="Freeform 461">
                <a:extLst>
                  <a:ext uri="{FF2B5EF4-FFF2-40B4-BE49-F238E27FC236}">
                    <a16:creationId xmlns:a16="http://schemas.microsoft.com/office/drawing/2014/main" id="{941F0EAD-49C1-4CCD-83CD-9F042E1184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46" name="Group 462">
              <a:extLst>
                <a:ext uri="{FF2B5EF4-FFF2-40B4-BE49-F238E27FC236}">
                  <a16:creationId xmlns:a16="http://schemas.microsoft.com/office/drawing/2014/main" id="{2C6BA2A5-130D-4ADA-9779-7C6638C94222}"/>
                </a:ext>
              </a:extLst>
            </p:cNvPr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1447" name="Freeform 463">
                <a:extLst>
                  <a:ext uri="{FF2B5EF4-FFF2-40B4-BE49-F238E27FC236}">
                    <a16:creationId xmlns:a16="http://schemas.microsoft.com/office/drawing/2014/main" id="{357E4676-23C2-4C1A-899F-4187584986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8" name="Freeform 464">
                <a:extLst>
                  <a:ext uri="{FF2B5EF4-FFF2-40B4-BE49-F238E27FC236}">
                    <a16:creationId xmlns:a16="http://schemas.microsoft.com/office/drawing/2014/main" id="{BA626239-BD7E-4D1F-905B-187968543B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54" name="Group 465">
            <a:extLst>
              <a:ext uri="{FF2B5EF4-FFF2-40B4-BE49-F238E27FC236}">
                <a16:creationId xmlns:a16="http://schemas.microsoft.com/office/drawing/2014/main" id="{01BF5AE3-4296-4A44-9005-45409E0B567F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1295400"/>
            <a:ext cx="703263" cy="836613"/>
            <a:chOff x="3360" y="816"/>
            <a:chExt cx="443" cy="527"/>
          </a:xfrm>
        </p:grpSpPr>
        <p:grpSp>
          <p:nvGrpSpPr>
            <p:cNvPr id="1455" name="Group 466">
              <a:extLst>
                <a:ext uri="{FF2B5EF4-FFF2-40B4-BE49-F238E27FC236}">
                  <a16:creationId xmlns:a16="http://schemas.microsoft.com/office/drawing/2014/main" id="{B116F695-7ABD-4492-B742-C9C302453CB7}"/>
                </a:ext>
              </a:extLst>
            </p:cNvPr>
            <p:cNvGrpSpPr>
              <a:grpSpLocks/>
            </p:cNvGrpSpPr>
            <p:nvPr/>
          </p:nvGrpSpPr>
          <p:grpSpPr bwMode="auto">
            <a:xfrm rot="-1556504">
              <a:off x="3360" y="832"/>
              <a:ext cx="183" cy="336"/>
              <a:chOff x="1058" y="2882"/>
              <a:chExt cx="105" cy="198"/>
            </a:xfrm>
          </p:grpSpPr>
          <p:sp>
            <p:nvSpPr>
              <p:cNvPr id="1463" name="Freeform 467">
                <a:extLst>
                  <a:ext uri="{FF2B5EF4-FFF2-40B4-BE49-F238E27FC236}">
                    <a16:creationId xmlns:a16="http://schemas.microsoft.com/office/drawing/2014/main" id="{59694E37-54E1-4201-A70D-8E31BFAE03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4" name="Freeform 468">
                <a:extLst>
                  <a:ext uri="{FF2B5EF4-FFF2-40B4-BE49-F238E27FC236}">
                    <a16:creationId xmlns:a16="http://schemas.microsoft.com/office/drawing/2014/main" id="{ED4439DC-E65C-4645-A800-E650C3BCBF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56" name="Group 469">
              <a:extLst>
                <a:ext uri="{FF2B5EF4-FFF2-40B4-BE49-F238E27FC236}">
                  <a16:creationId xmlns:a16="http://schemas.microsoft.com/office/drawing/2014/main" id="{68402368-78E1-4938-88E3-B0E25F01C797}"/>
                </a:ext>
              </a:extLst>
            </p:cNvPr>
            <p:cNvGrpSpPr>
              <a:grpSpLocks/>
            </p:cNvGrpSpPr>
            <p:nvPr/>
          </p:nvGrpSpPr>
          <p:grpSpPr bwMode="auto">
            <a:xfrm rot="1573174">
              <a:off x="3617" y="824"/>
              <a:ext cx="186" cy="336"/>
              <a:chOff x="1058" y="2882"/>
              <a:chExt cx="105" cy="198"/>
            </a:xfrm>
          </p:grpSpPr>
          <p:sp>
            <p:nvSpPr>
              <p:cNvPr id="1461" name="Freeform 470">
                <a:extLst>
                  <a:ext uri="{FF2B5EF4-FFF2-40B4-BE49-F238E27FC236}">
                    <a16:creationId xmlns:a16="http://schemas.microsoft.com/office/drawing/2014/main" id="{373E1601-626E-48A4-895F-4FED53FAF7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2" name="Freeform 471">
                <a:extLst>
                  <a:ext uri="{FF2B5EF4-FFF2-40B4-BE49-F238E27FC236}">
                    <a16:creationId xmlns:a16="http://schemas.microsoft.com/office/drawing/2014/main" id="{F70DBEF8-CAA1-45BE-98BF-F9B9FA0FA7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57" name="Group 472">
              <a:extLst>
                <a:ext uri="{FF2B5EF4-FFF2-40B4-BE49-F238E27FC236}">
                  <a16:creationId xmlns:a16="http://schemas.microsoft.com/office/drawing/2014/main" id="{2156B8C8-C333-4154-8463-2416E18E0E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2" y="816"/>
              <a:ext cx="188" cy="527"/>
              <a:chOff x="3492" y="816"/>
              <a:chExt cx="188" cy="527"/>
            </a:xfrm>
          </p:grpSpPr>
          <p:sp>
            <p:nvSpPr>
              <p:cNvPr id="1458" name="Freeform 473">
                <a:extLst>
                  <a:ext uri="{FF2B5EF4-FFF2-40B4-BE49-F238E27FC236}">
                    <a16:creationId xmlns:a16="http://schemas.microsoft.com/office/drawing/2014/main" id="{8D34A79C-E54D-4331-8937-95358EA2C5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9" name="Freeform 474">
                <a:extLst>
                  <a:ext uri="{FF2B5EF4-FFF2-40B4-BE49-F238E27FC236}">
                    <a16:creationId xmlns:a16="http://schemas.microsoft.com/office/drawing/2014/main" id="{C4D798BA-FB47-4458-A9DA-E93856D3EC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0" name="Freeform 475">
                <a:extLst>
                  <a:ext uri="{FF2B5EF4-FFF2-40B4-BE49-F238E27FC236}">
                    <a16:creationId xmlns:a16="http://schemas.microsoft.com/office/drawing/2014/main" id="{EE654DD0-3EAD-478C-B003-F1F47AB59C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65" name="Group 476">
            <a:extLst>
              <a:ext uri="{FF2B5EF4-FFF2-40B4-BE49-F238E27FC236}">
                <a16:creationId xmlns:a16="http://schemas.microsoft.com/office/drawing/2014/main" id="{BEE349CB-68EC-4F01-A78B-712DC5D5D476}"/>
              </a:ext>
            </a:extLst>
          </p:cNvPr>
          <p:cNvGrpSpPr>
            <a:grpSpLocks/>
          </p:cNvGrpSpPr>
          <p:nvPr/>
        </p:nvGrpSpPr>
        <p:grpSpPr bwMode="auto">
          <a:xfrm>
            <a:off x="6235700" y="1295400"/>
            <a:ext cx="738188" cy="836613"/>
            <a:chOff x="3928" y="816"/>
            <a:chExt cx="465" cy="527"/>
          </a:xfrm>
        </p:grpSpPr>
        <p:grpSp>
          <p:nvGrpSpPr>
            <p:cNvPr id="1466" name="Group 477">
              <a:extLst>
                <a:ext uri="{FF2B5EF4-FFF2-40B4-BE49-F238E27FC236}">
                  <a16:creationId xmlns:a16="http://schemas.microsoft.com/office/drawing/2014/main" id="{E3D54667-EA21-47A7-AF68-6A7026EED7EF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4166" y="846"/>
              <a:ext cx="227" cy="336"/>
              <a:chOff x="3932" y="819"/>
              <a:chExt cx="227" cy="336"/>
            </a:xfrm>
          </p:grpSpPr>
          <p:grpSp>
            <p:nvGrpSpPr>
              <p:cNvPr id="1476" name="Group 478">
                <a:extLst>
                  <a:ext uri="{FF2B5EF4-FFF2-40B4-BE49-F238E27FC236}">
                    <a16:creationId xmlns:a16="http://schemas.microsoft.com/office/drawing/2014/main" id="{A7E075A8-15A0-4C3A-984E-BA43F64B965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1478" name="Freeform 479">
                  <a:extLst>
                    <a:ext uri="{FF2B5EF4-FFF2-40B4-BE49-F238E27FC236}">
                      <a16:creationId xmlns:a16="http://schemas.microsoft.com/office/drawing/2014/main" id="{B74972A2-4BC8-4BA7-A964-CC35020574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79" name="Freeform 480">
                  <a:extLst>
                    <a:ext uri="{FF2B5EF4-FFF2-40B4-BE49-F238E27FC236}">
                      <a16:creationId xmlns:a16="http://schemas.microsoft.com/office/drawing/2014/main" id="{AA8EA672-70BB-48AA-9E47-2498DA2A35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477" name="Freeform 481">
                <a:extLst>
                  <a:ext uri="{FF2B5EF4-FFF2-40B4-BE49-F238E27FC236}">
                    <a16:creationId xmlns:a16="http://schemas.microsoft.com/office/drawing/2014/main" id="{E76A3373-9A3B-440D-A072-228896F460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67" name="Group 482">
              <a:extLst>
                <a:ext uri="{FF2B5EF4-FFF2-40B4-BE49-F238E27FC236}">
                  <a16:creationId xmlns:a16="http://schemas.microsoft.com/office/drawing/2014/main" id="{D1F88730-6BC2-40E7-8296-5A66166274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8" y="844"/>
              <a:ext cx="227" cy="336"/>
              <a:chOff x="3932" y="819"/>
              <a:chExt cx="227" cy="336"/>
            </a:xfrm>
          </p:grpSpPr>
          <p:grpSp>
            <p:nvGrpSpPr>
              <p:cNvPr id="1472" name="Group 483">
                <a:extLst>
                  <a:ext uri="{FF2B5EF4-FFF2-40B4-BE49-F238E27FC236}">
                    <a16:creationId xmlns:a16="http://schemas.microsoft.com/office/drawing/2014/main" id="{D1267C41-E854-44DF-9842-438DBF125B7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1474" name="Freeform 484">
                  <a:extLst>
                    <a:ext uri="{FF2B5EF4-FFF2-40B4-BE49-F238E27FC236}">
                      <a16:creationId xmlns:a16="http://schemas.microsoft.com/office/drawing/2014/main" id="{CE0455DC-5043-4187-A672-664AF9D016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75" name="Freeform 485">
                  <a:extLst>
                    <a:ext uri="{FF2B5EF4-FFF2-40B4-BE49-F238E27FC236}">
                      <a16:creationId xmlns:a16="http://schemas.microsoft.com/office/drawing/2014/main" id="{0A21410C-7EAB-4CAD-8039-C1033DF3DD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473" name="Freeform 486">
                <a:extLst>
                  <a:ext uri="{FF2B5EF4-FFF2-40B4-BE49-F238E27FC236}">
                    <a16:creationId xmlns:a16="http://schemas.microsoft.com/office/drawing/2014/main" id="{C32FD0EA-CFBE-4645-B924-F6E42DBBCC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68" name="Group 487">
              <a:extLst>
                <a:ext uri="{FF2B5EF4-FFF2-40B4-BE49-F238E27FC236}">
                  <a16:creationId xmlns:a16="http://schemas.microsoft.com/office/drawing/2014/main" id="{4D53D005-DFEB-4D10-AE4D-0BEB3A9967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68" y="816"/>
              <a:ext cx="188" cy="527"/>
              <a:chOff x="3492" y="816"/>
              <a:chExt cx="188" cy="527"/>
            </a:xfrm>
          </p:grpSpPr>
          <p:sp>
            <p:nvSpPr>
              <p:cNvPr id="1469" name="Freeform 488">
                <a:extLst>
                  <a:ext uri="{FF2B5EF4-FFF2-40B4-BE49-F238E27FC236}">
                    <a16:creationId xmlns:a16="http://schemas.microsoft.com/office/drawing/2014/main" id="{41D29770-E08D-4AF6-97C4-F0831C0F80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0" name="Freeform 489">
                <a:extLst>
                  <a:ext uri="{FF2B5EF4-FFF2-40B4-BE49-F238E27FC236}">
                    <a16:creationId xmlns:a16="http://schemas.microsoft.com/office/drawing/2014/main" id="{5436B964-2CFE-46E0-945F-6DDE3EC648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1" name="Freeform 490">
                <a:extLst>
                  <a:ext uri="{FF2B5EF4-FFF2-40B4-BE49-F238E27FC236}">
                    <a16:creationId xmlns:a16="http://schemas.microsoft.com/office/drawing/2014/main" id="{A0D6D3F6-AC24-4C39-A986-DE9E366122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80" name="Group 491">
            <a:extLst>
              <a:ext uri="{FF2B5EF4-FFF2-40B4-BE49-F238E27FC236}">
                <a16:creationId xmlns:a16="http://schemas.microsoft.com/office/drawing/2014/main" id="{25A4ECDC-FE79-4812-AC09-51888294126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85800" y="3276600"/>
            <a:ext cx="198438" cy="984250"/>
            <a:chOff x="1799" y="2184"/>
            <a:chExt cx="125" cy="620"/>
          </a:xfrm>
        </p:grpSpPr>
        <p:grpSp>
          <p:nvGrpSpPr>
            <p:cNvPr id="1481" name="Group 492">
              <a:extLst>
                <a:ext uri="{FF2B5EF4-FFF2-40B4-BE49-F238E27FC236}">
                  <a16:creationId xmlns:a16="http://schemas.microsoft.com/office/drawing/2014/main" id="{AA7AA184-CB10-41F0-AEB4-B57105A205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1486" name="Freeform 493">
                <a:extLst>
                  <a:ext uri="{FF2B5EF4-FFF2-40B4-BE49-F238E27FC236}">
                    <a16:creationId xmlns:a16="http://schemas.microsoft.com/office/drawing/2014/main" id="{0A2B35D4-16DA-42F2-9A4E-3D0B5FE888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7" name="Freeform 494">
                <a:extLst>
                  <a:ext uri="{FF2B5EF4-FFF2-40B4-BE49-F238E27FC236}">
                    <a16:creationId xmlns:a16="http://schemas.microsoft.com/office/drawing/2014/main" id="{5EDC4E73-4028-4A29-8074-99A510E0F3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82" name="Group 495">
              <a:extLst>
                <a:ext uri="{FF2B5EF4-FFF2-40B4-BE49-F238E27FC236}">
                  <a16:creationId xmlns:a16="http://schemas.microsoft.com/office/drawing/2014/main" id="{F83A7328-5187-4EB7-8E9C-895C023587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1483" name="Line 496">
                <a:extLst>
                  <a:ext uri="{FF2B5EF4-FFF2-40B4-BE49-F238E27FC236}">
                    <a16:creationId xmlns:a16="http://schemas.microsoft.com/office/drawing/2014/main" id="{D4489210-4E3B-45B0-BD7D-D6F45752FB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4" name="Line 497">
                <a:extLst>
                  <a:ext uri="{FF2B5EF4-FFF2-40B4-BE49-F238E27FC236}">
                    <a16:creationId xmlns:a16="http://schemas.microsoft.com/office/drawing/2014/main" id="{DA3A2728-9832-4C16-B41A-98E580A6F1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5" name="Freeform 498">
                <a:extLst>
                  <a:ext uri="{FF2B5EF4-FFF2-40B4-BE49-F238E27FC236}">
                    <a16:creationId xmlns:a16="http://schemas.microsoft.com/office/drawing/2014/main" id="{E5C8D64E-34F9-4958-BBD3-51DB7BBAE6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88" name="Group 499">
            <a:extLst>
              <a:ext uri="{FF2B5EF4-FFF2-40B4-BE49-F238E27FC236}">
                <a16:creationId xmlns:a16="http://schemas.microsoft.com/office/drawing/2014/main" id="{399B1356-E14C-477D-8111-CEBCE9EC591C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2209800"/>
            <a:ext cx="293688" cy="965200"/>
            <a:chOff x="3504" y="1392"/>
            <a:chExt cx="185" cy="608"/>
          </a:xfrm>
        </p:grpSpPr>
        <p:grpSp>
          <p:nvGrpSpPr>
            <p:cNvPr id="1489" name="Group 500">
              <a:extLst>
                <a:ext uri="{FF2B5EF4-FFF2-40B4-BE49-F238E27FC236}">
                  <a16:creationId xmlns:a16="http://schemas.microsoft.com/office/drawing/2014/main" id="{78DFD465-629A-4C50-A332-57AA04949A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1491" name="Freeform 501">
                <a:extLst>
                  <a:ext uri="{FF2B5EF4-FFF2-40B4-BE49-F238E27FC236}">
                    <a16:creationId xmlns:a16="http://schemas.microsoft.com/office/drawing/2014/main" id="{684B8FA8-5935-4749-89E5-C3102D5F7B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2" name="Freeform 502">
                <a:extLst>
                  <a:ext uri="{FF2B5EF4-FFF2-40B4-BE49-F238E27FC236}">
                    <a16:creationId xmlns:a16="http://schemas.microsoft.com/office/drawing/2014/main" id="{BC021717-7F09-49D0-83E8-D487814C95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93" name="Group 503">
                <a:extLst>
                  <a:ext uri="{FF2B5EF4-FFF2-40B4-BE49-F238E27FC236}">
                    <a16:creationId xmlns:a16="http://schemas.microsoft.com/office/drawing/2014/main" id="{B7960EED-8FD0-48AD-AD87-C077E9ABC8A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1494" name="Freeform 504">
                  <a:extLst>
                    <a:ext uri="{FF2B5EF4-FFF2-40B4-BE49-F238E27FC236}">
                      <a16:creationId xmlns:a16="http://schemas.microsoft.com/office/drawing/2014/main" id="{EFD71BD3-4A27-47B4-8452-7FA107B614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95" name="Freeform 505">
                  <a:extLst>
                    <a:ext uri="{FF2B5EF4-FFF2-40B4-BE49-F238E27FC236}">
                      <a16:creationId xmlns:a16="http://schemas.microsoft.com/office/drawing/2014/main" id="{9B6ECE86-D309-4C0A-BD56-CE02C7BF60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490" name="Freeform 506">
              <a:extLst>
                <a:ext uri="{FF2B5EF4-FFF2-40B4-BE49-F238E27FC236}">
                  <a16:creationId xmlns:a16="http://schemas.microsoft.com/office/drawing/2014/main" id="{B8DEA102-B476-40EF-AFF8-31BDD8F228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96" name="Group 507">
            <a:extLst>
              <a:ext uri="{FF2B5EF4-FFF2-40B4-BE49-F238E27FC236}">
                <a16:creationId xmlns:a16="http://schemas.microsoft.com/office/drawing/2014/main" id="{8215799B-6D2D-45EB-9F80-E8B65DF90644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3352800"/>
            <a:ext cx="434975" cy="852488"/>
            <a:chOff x="1536" y="2112"/>
            <a:chExt cx="274" cy="537"/>
          </a:xfrm>
        </p:grpSpPr>
        <p:grpSp>
          <p:nvGrpSpPr>
            <p:cNvPr id="1497" name="Group 508">
              <a:extLst>
                <a:ext uri="{FF2B5EF4-FFF2-40B4-BE49-F238E27FC236}">
                  <a16:creationId xmlns:a16="http://schemas.microsoft.com/office/drawing/2014/main" id="{A5A48D45-48E9-4723-ABD1-B1F86FFDD25E}"/>
                </a:ext>
              </a:extLst>
            </p:cNvPr>
            <p:cNvGrpSpPr>
              <a:grpSpLocks/>
            </p:cNvGrpSpPr>
            <p:nvPr/>
          </p:nvGrpSpPr>
          <p:grpSpPr bwMode="auto">
            <a:xfrm rot="-117480">
              <a:off x="1599" y="2142"/>
              <a:ext cx="211" cy="311"/>
              <a:chOff x="1569" y="2146"/>
              <a:chExt cx="211" cy="311"/>
            </a:xfrm>
          </p:grpSpPr>
          <p:sp>
            <p:nvSpPr>
              <p:cNvPr id="1502" name="Freeform 509">
                <a:extLst>
                  <a:ext uri="{FF2B5EF4-FFF2-40B4-BE49-F238E27FC236}">
                    <a16:creationId xmlns:a16="http://schemas.microsoft.com/office/drawing/2014/main" id="{439C506C-DF7A-4440-ABCB-77E358FA62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9" y="2146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3" name="Freeform 510">
                <a:extLst>
                  <a:ext uri="{FF2B5EF4-FFF2-40B4-BE49-F238E27FC236}">
                    <a16:creationId xmlns:a16="http://schemas.microsoft.com/office/drawing/2014/main" id="{8C5C0247-9CE3-444D-A159-5C7DC407D5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0" y="2201"/>
                <a:ext cx="82" cy="256"/>
              </a:xfrm>
              <a:custGeom>
                <a:avLst/>
                <a:gdLst>
                  <a:gd name="T0" fmla="*/ 74 w 82"/>
                  <a:gd name="T1" fmla="*/ 256 h 256"/>
                  <a:gd name="T2" fmla="*/ 0 w 82"/>
                  <a:gd name="T3" fmla="*/ 210 h 256"/>
                  <a:gd name="T4" fmla="*/ 5 w 82"/>
                  <a:gd name="T5" fmla="*/ 144 h 256"/>
                  <a:gd name="T6" fmla="*/ 82 w 82"/>
                  <a:gd name="T7" fmla="*/ 0 h 256"/>
                  <a:gd name="T8" fmla="*/ 74 w 82"/>
                  <a:gd name="T9" fmla="*/ 256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2"/>
                  <a:gd name="T16" fmla="*/ 0 h 256"/>
                  <a:gd name="T17" fmla="*/ 82 w 82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2" h="256">
                    <a:moveTo>
                      <a:pt x="74" y="256"/>
                    </a:moveTo>
                    <a:lnTo>
                      <a:pt x="0" y="210"/>
                    </a:lnTo>
                    <a:lnTo>
                      <a:pt x="5" y="144"/>
                    </a:lnTo>
                    <a:lnTo>
                      <a:pt x="82" y="0"/>
                    </a:lnTo>
                    <a:lnTo>
                      <a:pt x="74" y="256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98" name="Group 511">
              <a:extLst>
                <a:ext uri="{FF2B5EF4-FFF2-40B4-BE49-F238E27FC236}">
                  <a16:creationId xmlns:a16="http://schemas.microsoft.com/office/drawing/2014/main" id="{AD8E715D-7C46-433E-852A-216863258E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2112"/>
              <a:ext cx="134" cy="537"/>
              <a:chOff x="2400" y="2016"/>
              <a:chExt cx="134" cy="537"/>
            </a:xfrm>
          </p:grpSpPr>
          <p:sp>
            <p:nvSpPr>
              <p:cNvPr id="1499" name="Freeform 512">
                <a:extLst>
                  <a:ext uri="{FF2B5EF4-FFF2-40B4-BE49-F238E27FC236}">
                    <a16:creationId xmlns:a16="http://schemas.microsoft.com/office/drawing/2014/main" id="{55B005E3-A10E-4CFA-B4B6-A075BBD8E5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5761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0" name="Freeform 513">
                <a:extLst>
                  <a:ext uri="{FF2B5EF4-FFF2-40B4-BE49-F238E27FC236}">
                    <a16:creationId xmlns:a16="http://schemas.microsoft.com/office/drawing/2014/main" id="{175C2CFC-2AB2-4C0C-9306-A6D54CCAB1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5670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1" name="Freeform 514">
                <a:extLst>
                  <a:ext uri="{FF2B5EF4-FFF2-40B4-BE49-F238E27FC236}">
                    <a16:creationId xmlns:a16="http://schemas.microsoft.com/office/drawing/2014/main" id="{32E060EB-537F-4F04-B0F3-9A149AE30F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54 w 126"/>
                  <a:gd name="T1" fmla="*/ 426 h 329"/>
                  <a:gd name="T2" fmla="*/ 316 w 126"/>
                  <a:gd name="T3" fmla="*/ 0 h 329"/>
                  <a:gd name="T4" fmla="*/ 316 w 126"/>
                  <a:gd name="T5" fmla="*/ 1367 h 329"/>
                  <a:gd name="T6" fmla="*/ 374 w 126"/>
                  <a:gd name="T7" fmla="*/ 1432 h 329"/>
                  <a:gd name="T8" fmla="*/ 434 w 126"/>
                  <a:gd name="T9" fmla="*/ 1795 h 329"/>
                  <a:gd name="T10" fmla="*/ 434 w 126"/>
                  <a:gd name="T11" fmla="*/ 5686 h 329"/>
                  <a:gd name="T12" fmla="*/ 369 w 126"/>
                  <a:gd name="T13" fmla="*/ 6970 h 329"/>
                  <a:gd name="T14" fmla="*/ 99 w 126"/>
                  <a:gd name="T15" fmla="*/ 7644 h 329"/>
                  <a:gd name="T16" fmla="*/ 0 w 126"/>
                  <a:gd name="T17" fmla="*/ 6458 h 329"/>
                  <a:gd name="T18" fmla="*/ 0 w 126"/>
                  <a:gd name="T19" fmla="*/ 2591 h 329"/>
                  <a:gd name="T20" fmla="*/ 70 w 126"/>
                  <a:gd name="T21" fmla="*/ 1948 h 329"/>
                  <a:gd name="T22" fmla="*/ 154 w 126"/>
                  <a:gd name="T23" fmla="*/ 1730 h 329"/>
                  <a:gd name="T24" fmla="*/ 154 w 126"/>
                  <a:gd name="T25" fmla="*/ 426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04" name="Group 515">
            <a:extLst>
              <a:ext uri="{FF2B5EF4-FFF2-40B4-BE49-F238E27FC236}">
                <a16:creationId xmlns:a16="http://schemas.microsoft.com/office/drawing/2014/main" id="{B488E388-0B85-49A4-9AC4-BF48369DD365}"/>
              </a:ext>
            </a:extLst>
          </p:cNvPr>
          <p:cNvGrpSpPr>
            <a:grpSpLocks/>
          </p:cNvGrpSpPr>
          <p:nvPr/>
        </p:nvGrpSpPr>
        <p:grpSpPr bwMode="auto">
          <a:xfrm>
            <a:off x="2924175" y="3352800"/>
            <a:ext cx="434975" cy="852488"/>
            <a:chOff x="1842" y="2112"/>
            <a:chExt cx="274" cy="537"/>
          </a:xfrm>
        </p:grpSpPr>
        <p:grpSp>
          <p:nvGrpSpPr>
            <p:cNvPr id="1505" name="Group 516">
              <a:extLst>
                <a:ext uri="{FF2B5EF4-FFF2-40B4-BE49-F238E27FC236}">
                  <a16:creationId xmlns:a16="http://schemas.microsoft.com/office/drawing/2014/main" id="{826240E3-B4B9-4B55-9B49-51C62E0638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42" y="2137"/>
              <a:ext cx="211" cy="310"/>
              <a:chOff x="1842" y="2134"/>
              <a:chExt cx="211" cy="310"/>
            </a:xfrm>
          </p:grpSpPr>
          <p:sp>
            <p:nvSpPr>
              <p:cNvPr id="1510" name="Freeform 517">
                <a:extLst>
                  <a:ext uri="{FF2B5EF4-FFF2-40B4-BE49-F238E27FC236}">
                    <a16:creationId xmlns:a16="http://schemas.microsoft.com/office/drawing/2014/main" id="{FD42131A-CF5F-4559-8045-0F42F7EE35E0}"/>
                  </a:ext>
                </a:extLst>
              </p:cNvPr>
              <p:cNvSpPr>
                <a:spLocks/>
              </p:cNvSpPr>
              <p:nvPr/>
            </p:nvSpPr>
            <p:spPr bwMode="auto">
              <a:xfrm rot="147521" flipH="1">
                <a:off x="1842" y="2134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1" name="Freeform 518">
                <a:extLst>
                  <a:ext uri="{FF2B5EF4-FFF2-40B4-BE49-F238E27FC236}">
                    <a16:creationId xmlns:a16="http://schemas.microsoft.com/office/drawing/2014/main" id="{C5BDB141-454D-4A19-A225-99A5E6B75A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1" y="2187"/>
                <a:ext cx="75" cy="254"/>
              </a:xfrm>
              <a:custGeom>
                <a:avLst/>
                <a:gdLst>
                  <a:gd name="T0" fmla="*/ 0 w 75"/>
                  <a:gd name="T1" fmla="*/ 254 h 254"/>
                  <a:gd name="T2" fmla="*/ 75 w 75"/>
                  <a:gd name="T3" fmla="*/ 215 h 254"/>
                  <a:gd name="T4" fmla="*/ 73 w 75"/>
                  <a:gd name="T5" fmla="*/ 149 h 254"/>
                  <a:gd name="T6" fmla="*/ 0 w 75"/>
                  <a:gd name="T7" fmla="*/ 0 h 254"/>
                  <a:gd name="T8" fmla="*/ 0 w 75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"/>
                  <a:gd name="T16" fmla="*/ 0 h 254"/>
                  <a:gd name="T17" fmla="*/ 75 w 75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" h="254">
                    <a:moveTo>
                      <a:pt x="0" y="254"/>
                    </a:moveTo>
                    <a:lnTo>
                      <a:pt x="75" y="215"/>
                    </a:lnTo>
                    <a:lnTo>
                      <a:pt x="73" y="149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06" name="Group 519">
              <a:extLst>
                <a:ext uri="{FF2B5EF4-FFF2-40B4-BE49-F238E27FC236}">
                  <a16:creationId xmlns:a16="http://schemas.microsoft.com/office/drawing/2014/main" id="{5E6D50B0-7C95-441E-87E1-6484F500FE1A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982" y="2112"/>
              <a:ext cx="134" cy="537"/>
              <a:chOff x="2400" y="2016"/>
              <a:chExt cx="134" cy="537"/>
            </a:xfrm>
          </p:grpSpPr>
          <p:sp>
            <p:nvSpPr>
              <p:cNvPr id="1507" name="Freeform 520">
                <a:extLst>
                  <a:ext uri="{FF2B5EF4-FFF2-40B4-BE49-F238E27FC236}">
                    <a16:creationId xmlns:a16="http://schemas.microsoft.com/office/drawing/2014/main" id="{02F2DCDF-75AA-45EF-BF50-71A0E3D287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5761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8" name="Freeform 521">
                <a:extLst>
                  <a:ext uri="{FF2B5EF4-FFF2-40B4-BE49-F238E27FC236}">
                    <a16:creationId xmlns:a16="http://schemas.microsoft.com/office/drawing/2014/main" id="{E99D304D-2353-4AC5-A279-B111F2DB31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5670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9" name="Freeform 522">
                <a:extLst>
                  <a:ext uri="{FF2B5EF4-FFF2-40B4-BE49-F238E27FC236}">
                    <a16:creationId xmlns:a16="http://schemas.microsoft.com/office/drawing/2014/main" id="{28E4D963-D0CB-4543-BE03-BA9D6BD267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54 w 126"/>
                  <a:gd name="T1" fmla="*/ 426 h 329"/>
                  <a:gd name="T2" fmla="*/ 316 w 126"/>
                  <a:gd name="T3" fmla="*/ 0 h 329"/>
                  <a:gd name="T4" fmla="*/ 316 w 126"/>
                  <a:gd name="T5" fmla="*/ 1367 h 329"/>
                  <a:gd name="T6" fmla="*/ 374 w 126"/>
                  <a:gd name="T7" fmla="*/ 1432 h 329"/>
                  <a:gd name="T8" fmla="*/ 434 w 126"/>
                  <a:gd name="T9" fmla="*/ 1795 h 329"/>
                  <a:gd name="T10" fmla="*/ 434 w 126"/>
                  <a:gd name="T11" fmla="*/ 5686 h 329"/>
                  <a:gd name="T12" fmla="*/ 369 w 126"/>
                  <a:gd name="T13" fmla="*/ 6970 h 329"/>
                  <a:gd name="T14" fmla="*/ 99 w 126"/>
                  <a:gd name="T15" fmla="*/ 7644 h 329"/>
                  <a:gd name="T16" fmla="*/ 0 w 126"/>
                  <a:gd name="T17" fmla="*/ 6458 h 329"/>
                  <a:gd name="T18" fmla="*/ 0 w 126"/>
                  <a:gd name="T19" fmla="*/ 2591 h 329"/>
                  <a:gd name="T20" fmla="*/ 70 w 126"/>
                  <a:gd name="T21" fmla="*/ 1948 h 329"/>
                  <a:gd name="T22" fmla="*/ 154 w 126"/>
                  <a:gd name="T23" fmla="*/ 1730 h 329"/>
                  <a:gd name="T24" fmla="*/ 154 w 126"/>
                  <a:gd name="T25" fmla="*/ 426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12" name="Group 523">
            <a:extLst>
              <a:ext uri="{FF2B5EF4-FFF2-40B4-BE49-F238E27FC236}">
                <a16:creationId xmlns:a16="http://schemas.microsoft.com/office/drawing/2014/main" id="{A4AD8D0A-F06B-4BD8-8986-6B5C0CC3C02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038600" y="3352800"/>
            <a:ext cx="563563" cy="774700"/>
            <a:chOff x="3456" y="2064"/>
            <a:chExt cx="355" cy="488"/>
          </a:xfrm>
        </p:grpSpPr>
        <p:sp>
          <p:nvSpPr>
            <p:cNvPr id="1513" name="Freeform 524">
              <a:extLst>
                <a:ext uri="{FF2B5EF4-FFF2-40B4-BE49-F238E27FC236}">
                  <a16:creationId xmlns:a16="http://schemas.microsoft.com/office/drawing/2014/main" id="{7DC70F22-AE22-426F-B5BD-72961771B4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3450 w 180"/>
                <a:gd name="T1" fmla="*/ 0 h 265"/>
                <a:gd name="T2" fmla="*/ 4295 w 180"/>
                <a:gd name="T3" fmla="*/ 453 h 265"/>
                <a:gd name="T4" fmla="*/ 3879 w 180"/>
                <a:gd name="T5" fmla="*/ 1368 h 265"/>
                <a:gd name="T6" fmla="*/ 4268 w 180"/>
                <a:gd name="T7" fmla="*/ 1764 h 265"/>
                <a:gd name="T8" fmla="*/ 4333 w 180"/>
                <a:gd name="T9" fmla="*/ 2521 h 265"/>
                <a:gd name="T10" fmla="*/ 2506 w 180"/>
                <a:gd name="T11" fmla="*/ 5705 h 265"/>
                <a:gd name="T12" fmla="*/ 1537 w 180"/>
                <a:gd name="T13" fmla="*/ 6110 h 265"/>
                <a:gd name="T14" fmla="*/ 0 w 180"/>
                <a:gd name="T15" fmla="*/ 5285 h 265"/>
                <a:gd name="T16" fmla="*/ 142 w 180"/>
                <a:gd name="T17" fmla="*/ 3979 h 265"/>
                <a:gd name="T18" fmla="*/ 1677 w 180"/>
                <a:gd name="T19" fmla="*/ 1118 h 265"/>
                <a:gd name="T20" fmla="*/ 2337 w 180"/>
                <a:gd name="T21" fmla="*/ 848 h 265"/>
                <a:gd name="T22" fmla="*/ 2843 w 180"/>
                <a:gd name="T23" fmla="*/ 942 h 265"/>
                <a:gd name="T24" fmla="*/ 3376 w 180"/>
                <a:gd name="T25" fmla="*/ 1 h 265"/>
                <a:gd name="T26" fmla="*/ 3450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14" name="Freeform 525">
              <a:extLst>
                <a:ext uri="{FF2B5EF4-FFF2-40B4-BE49-F238E27FC236}">
                  <a16:creationId xmlns:a16="http://schemas.microsoft.com/office/drawing/2014/main" id="{FC0D8B94-0660-4AE0-9057-60C74C2A9621}"/>
                </a:ext>
              </a:extLst>
            </p:cNvPr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4 w 173"/>
                <a:gd name="T3" fmla="*/ 0 h 375"/>
                <a:gd name="T4" fmla="*/ 4 w 173"/>
                <a:gd name="T5" fmla="*/ 4 h 375"/>
                <a:gd name="T6" fmla="*/ 5 w 173"/>
                <a:gd name="T7" fmla="*/ 4 h 375"/>
                <a:gd name="T8" fmla="*/ 5 w 173"/>
                <a:gd name="T9" fmla="*/ 6 h 375"/>
                <a:gd name="T10" fmla="*/ 5 w 173"/>
                <a:gd name="T11" fmla="*/ 18 h 375"/>
                <a:gd name="T12" fmla="*/ 5 w 173"/>
                <a:gd name="T13" fmla="*/ 22 h 375"/>
                <a:gd name="T14" fmla="*/ 3 w 173"/>
                <a:gd name="T15" fmla="*/ 24 h 375"/>
                <a:gd name="T16" fmla="*/ 0 w 173"/>
                <a:gd name="T17" fmla="*/ 21 h 375"/>
                <a:gd name="T18" fmla="*/ 0 w 173"/>
                <a:gd name="T19" fmla="*/ 9 h 375"/>
                <a:gd name="T20" fmla="*/ 3 w 173"/>
                <a:gd name="T21" fmla="*/ 6 h 375"/>
                <a:gd name="T22" fmla="*/ 3 w 173"/>
                <a:gd name="T23" fmla="*/ 6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15" name="Group 526">
              <a:extLst>
                <a:ext uri="{FF2B5EF4-FFF2-40B4-BE49-F238E27FC236}">
                  <a16:creationId xmlns:a16="http://schemas.microsoft.com/office/drawing/2014/main" id="{4CE42112-0AAF-4D1A-859B-3D60B656EE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1516" name="Line 527">
                <a:extLst>
                  <a:ext uri="{FF2B5EF4-FFF2-40B4-BE49-F238E27FC236}">
                    <a16:creationId xmlns:a16="http://schemas.microsoft.com/office/drawing/2014/main" id="{2FA3F385-DD94-4914-BF94-0AFA91B221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17" name="Line 528">
                <a:extLst>
                  <a:ext uri="{FF2B5EF4-FFF2-40B4-BE49-F238E27FC236}">
                    <a16:creationId xmlns:a16="http://schemas.microsoft.com/office/drawing/2014/main" id="{C66C2529-5F50-4C45-A5E0-50BBA0B2C9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18" name="Freeform 529">
                <a:extLst>
                  <a:ext uri="{FF2B5EF4-FFF2-40B4-BE49-F238E27FC236}">
                    <a16:creationId xmlns:a16="http://schemas.microsoft.com/office/drawing/2014/main" id="{54C72F5F-20A5-4AAC-8220-0BE96E769E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19" name="Group 530">
            <a:extLst>
              <a:ext uri="{FF2B5EF4-FFF2-40B4-BE49-F238E27FC236}">
                <a16:creationId xmlns:a16="http://schemas.microsoft.com/office/drawing/2014/main" id="{A172E2AF-2542-492D-8B8F-7955FE728A66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3200400"/>
            <a:ext cx="400050" cy="1193800"/>
            <a:chOff x="1152" y="2016"/>
            <a:chExt cx="252" cy="752"/>
          </a:xfrm>
        </p:grpSpPr>
        <p:grpSp>
          <p:nvGrpSpPr>
            <p:cNvPr id="1520" name="Group 531">
              <a:extLst>
                <a:ext uri="{FF2B5EF4-FFF2-40B4-BE49-F238E27FC236}">
                  <a16:creationId xmlns:a16="http://schemas.microsoft.com/office/drawing/2014/main" id="{C17B5762-9470-4366-9EC6-CFEADA8ADF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2016"/>
              <a:ext cx="84" cy="621"/>
              <a:chOff x="3936" y="3648"/>
              <a:chExt cx="197" cy="769"/>
            </a:xfrm>
          </p:grpSpPr>
          <p:sp>
            <p:nvSpPr>
              <p:cNvPr id="1528" name="Line 532">
                <a:extLst>
                  <a:ext uri="{FF2B5EF4-FFF2-40B4-BE49-F238E27FC236}">
                    <a16:creationId xmlns:a16="http://schemas.microsoft.com/office/drawing/2014/main" id="{F763D6C2-0535-49DF-83FB-149701F46F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29" name="Line 533">
                <a:extLst>
                  <a:ext uri="{FF2B5EF4-FFF2-40B4-BE49-F238E27FC236}">
                    <a16:creationId xmlns:a16="http://schemas.microsoft.com/office/drawing/2014/main" id="{D519D76D-B39E-436A-9026-2A268D3375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0" name="Freeform 534">
                <a:extLst>
                  <a:ext uri="{FF2B5EF4-FFF2-40B4-BE49-F238E27FC236}">
                    <a16:creationId xmlns:a16="http://schemas.microsoft.com/office/drawing/2014/main" id="{23D473DB-72B5-47D0-A1FF-DC28776B62F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852 w 173"/>
                  <a:gd name="T1" fmla="*/ 8806 h 375"/>
                  <a:gd name="T2" fmla="*/ 1685 w 173"/>
                  <a:gd name="T3" fmla="*/ 0 h 375"/>
                  <a:gd name="T4" fmla="*/ 1685 w 173"/>
                  <a:gd name="T5" fmla="*/ 38110 h 375"/>
                  <a:gd name="T6" fmla="*/ 2026 w 173"/>
                  <a:gd name="T7" fmla="*/ 40669 h 375"/>
                  <a:gd name="T8" fmla="*/ 2320 w 173"/>
                  <a:gd name="T9" fmla="*/ 50191 h 375"/>
                  <a:gd name="T10" fmla="*/ 2320 w 173"/>
                  <a:gd name="T11" fmla="*/ 158735 h 375"/>
                  <a:gd name="T12" fmla="*/ 1990 w 173"/>
                  <a:gd name="T13" fmla="*/ 195534 h 375"/>
                  <a:gd name="T14" fmla="*/ 535 w 173"/>
                  <a:gd name="T15" fmla="*/ 213563 h 375"/>
                  <a:gd name="T16" fmla="*/ 0 w 173"/>
                  <a:gd name="T17" fmla="*/ 181298 h 375"/>
                  <a:gd name="T18" fmla="*/ 0 w 173"/>
                  <a:gd name="T19" fmla="*/ 72062 h 375"/>
                  <a:gd name="T20" fmla="*/ 395 w 173"/>
                  <a:gd name="T21" fmla="*/ 54774 h 375"/>
                  <a:gd name="T22" fmla="*/ 815 w 173"/>
                  <a:gd name="T23" fmla="*/ 48649 h 375"/>
                  <a:gd name="T24" fmla="*/ 844 w 173"/>
                  <a:gd name="T25" fmla="*/ 880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1" name="Line 535">
                <a:extLst>
                  <a:ext uri="{FF2B5EF4-FFF2-40B4-BE49-F238E27FC236}">
                    <a16:creationId xmlns:a16="http://schemas.microsoft.com/office/drawing/2014/main" id="{683A5935-4ACE-4DBF-B236-C37E2D441B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2" name="Line 536">
                <a:extLst>
                  <a:ext uri="{FF2B5EF4-FFF2-40B4-BE49-F238E27FC236}">
                    <a16:creationId xmlns:a16="http://schemas.microsoft.com/office/drawing/2014/main" id="{EAC6B813-0905-4805-8F8A-C0ED5A656D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21" name="Group 537">
              <a:extLst>
                <a:ext uri="{FF2B5EF4-FFF2-40B4-BE49-F238E27FC236}">
                  <a16:creationId xmlns:a16="http://schemas.microsoft.com/office/drawing/2014/main" id="{15A58B5D-7020-4A94-B9D6-696482EB5375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226" y="2134"/>
              <a:ext cx="178" cy="634"/>
              <a:chOff x="1208" y="3056"/>
              <a:chExt cx="204" cy="728"/>
            </a:xfrm>
          </p:grpSpPr>
          <p:sp>
            <p:nvSpPr>
              <p:cNvPr id="1522" name="Freeform 538">
                <a:extLst>
                  <a:ext uri="{FF2B5EF4-FFF2-40B4-BE49-F238E27FC236}">
                    <a16:creationId xmlns:a16="http://schemas.microsoft.com/office/drawing/2014/main" id="{7740779F-5EDD-4B7C-8E2C-A90F875A1D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523" name="Group 539">
                <a:extLst>
                  <a:ext uri="{FF2B5EF4-FFF2-40B4-BE49-F238E27FC236}">
                    <a16:creationId xmlns:a16="http://schemas.microsoft.com/office/drawing/2014/main" id="{8130E8A0-B761-4B90-AF6A-7C727228696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1525" name="Freeform 540">
                  <a:extLst>
                    <a:ext uri="{FF2B5EF4-FFF2-40B4-BE49-F238E27FC236}">
                      <a16:creationId xmlns:a16="http://schemas.microsoft.com/office/drawing/2014/main" id="{91EB67B4-BDAC-4308-9A3C-9292D2FD04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26" name="Line 541">
                  <a:extLst>
                    <a:ext uri="{FF2B5EF4-FFF2-40B4-BE49-F238E27FC236}">
                      <a16:creationId xmlns:a16="http://schemas.microsoft.com/office/drawing/2014/main" id="{BFB89CB6-4102-4348-92DD-F11D166445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27" name="Line 542">
                  <a:extLst>
                    <a:ext uri="{FF2B5EF4-FFF2-40B4-BE49-F238E27FC236}">
                      <a16:creationId xmlns:a16="http://schemas.microsoft.com/office/drawing/2014/main" id="{4DF4F31B-313D-4E57-8B97-BEB70F07BB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524" name="Freeform 543">
                <a:extLst>
                  <a:ext uri="{FF2B5EF4-FFF2-40B4-BE49-F238E27FC236}">
                    <a16:creationId xmlns:a16="http://schemas.microsoft.com/office/drawing/2014/main" id="{F123E242-FF25-4FF1-ADFF-25EED7EF11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533" name="Group 544">
            <a:extLst>
              <a:ext uri="{FF2B5EF4-FFF2-40B4-BE49-F238E27FC236}">
                <a16:creationId xmlns:a16="http://schemas.microsoft.com/office/drawing/2014/main" id="{8438C5B7-26E0-4E00-BDF4-5EC6AE695A9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629400" y="2362200"/>
            <a:ext cx="454025" cy="755650"/>
            <a:chOff x="3297" y="3223"/>
            <a:chExt cx="483" cy="805"/>
          </a:xfrm>
        </p:grpSpPr>
        <p:grpSp>
          <p:nvGrpSpPr>
            <p:cNvPr id="1534" name="Group 545">
              <a:extLst>
                <a:ext uri="{FF2B5EF4-FFF2-40B4-BE49-F238E27FC236}">
                  <a16:creationId xmlns:a16="http://schemas.microsoft.com/office/drawing/2014/main" id="{20166A42-91C1-4EDE-8E8D-981C4499B0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1539" name="Line 546">
                <a:extLst>
                  <a:ext uri="{FF2B5EF4-FFF2-40B4-BE49-F238E27FC236}">
                    <a16:creationId xmlns:a16="http://schemas.microsoft.com/office/drawing/2014/main" id="{C5FF0F2B-B6CE-4F6A-9C29-DDB1324EEF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0" name="Line 547">
                <a:extLst>
                  <a:ext uri="{FF2B5EF4-FFF2-40B4-BE49-F238E27FC236}">
                    <a16:creationId xmlns:a16="http://schemas.microsoft.com/office/drawing/2014/main" id="{12D251CD-EE58-4813-970D-C0065168EF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1" name="Freeform 548">
                <a:extLst>
                  <a:ext uri="{FF2B5EF4-FFF2-40B4-BE49-F238E27FC236}">
                    <a16:creationId xmlns:a16="http://schemas.microsoft.com/office/drawing/2014/main" id="{F96E1920-16F6-4BF5-B0B8-7F1B2965AE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35" name="Group 549">
              <a:extLst>
                <a:ext uri="{FF2B5EF4-FFF2-40B4-BE49-F238E27FC236}">
                  <a16:creationId xmlns:a16="http://schemas.microsoft.com/office/drawing/2014/main" id="{624314F1-6AC6-4F87-9929-6284FD04B6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1536" name="Freeform 550">
                <a:extLst>
                  <a:ext uri="{FF2B5EF4-FFF2-40B4-BE49-F238E27FC236}">
                    <a16:creationId xmlns:a16="http://schemas.microsoft.com/office/drawing/2014/main" id="{837A5E37-60D5-488D-A7FA-B58825A6D3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" name="Line 551">
                <a:extLst>
                  <a:ext uri="{FF2B5EF4-FFF2-40B4-BE49-F238E27FC236}">
                    <a16:creationId xmlns:a16="http://schemas.microsoft.com/office/drawing/2014/main" id="{11BC3D35-8E77-47EF-8172-345F113361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" name="Line 552">
                <a:extLst>
                  <a:ext uri="{FF2B5EF4-FFF2-40B4-BE49-F238E27FC236}">
                    <a16:creationId xmlns:a16="http://schemas.microsoft.com/office/drawing/2014/main" id="{28008AE1-81AF-4A49-9DFC-C2EB971B44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42" name="Group 553">
            <a:extLst>
              <a:ext uri="{FF2B5EF4-FFF2-40B4-BE49-F238E27FC236}">
                <a16:creationId xmlns:a16="http://schemas.microsoft.com/office/drawing/2014/main" id="{7F8D5BD6-5D30-4341-9A5F-2CF547B51EFD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3962400"/>
            <a:ext cx="430213" cy="617538"/>
            <a:chOff x="3456" y="2496"/>
            <a:chExt cx="271" cy="389"/>
          </a:xfrm>
        </p:grpSpPr>
        <p:sp>
          <p:nvSpPr>
            <p:cNvPr id="1543" name="Freeform 554">
              <a:extLst>
                <a:ext uri="{FF2B5EF4-FFF2-40B4-BE49-F238E27FC236}">
                  <a16:creationId xmlns:a16="http://schemas.microsoft.com/office/drawing/2014/main" id="{F095CCB1-7337-4C35-BD8E-7937034799C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56" y="2496"/>
              <a:ext cx="271" cy="389"/>
            </a:xfrm>
            <a:custGeom>
              <a:avLst/>
              <a:gdLst>
                <a:gd name="T0" fmla="*/ 172 w 264"/>
                <a:gd name="T1" fmla="*/ 1237 h 366"/>
                <a:gd name="T2" fmla="*/ 274 w 264"/>
                <a:gd name="T3" fmla="*/ 1118 h 366"/>
                <a:gd name="T4" fmla="*/ 435 w 264"/>
                <a:gd name="T5" fmla="*/ 553 h 366"/>
                <a:gd name="T6" fmla="*/ 435 w 264"/>
                <a:gd name="T7" fmla="*/ 424 h 366"/>
                <a:gd name="T8" fmla="*/ 384 w 264"/>
                <a:gd name="T9" fmla="*/ 344 h 366"/>
                <a:gd name="T10" fmla="*/ 446 w 264"/>
                <a:gd name="T11" fmla="*/ 121 h 366"/>
                <a:gd name="T12" fmla="*/ 334 w 264"/>
                <a:gd name="T13" fmla="*/ 0 h 366"/>
                <a:gd name="T14" fmla="*/ 283 w 264"/>
                <a:gd name="T15" fmla="*/ 203 h 366"/>
                <a:gd name="T16" fmla="*/ 224 w 264"/>
                <a:gd name="T17" fmla="*/ 145 h 366"/>
                <a:gd name="T18" fmla="*/ 152 w 264"/>
                <a:gd name="T19" fmla="*/ 223 h 366"/>
                <a:gd name="T20" fmla="*/ 0 w 264"/>
                <a:gd name="T21" fmla="*/ 810 h 366"/>
                <a:gd name="T22" fmla="*/ 6 w 264"/>
                <a:gd name="T23" fmla="*/ 1033 h 366"/>
                <a:gd name="T24" fmla="*/ 172 w 264"/>
                <a:gd name="T25" fmla="*/ 1237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4" name="Freeform 555">
              <a:extLst>
                <a:ext uri="{FF2B5EF4-FFF2-40B4-BE49-F238E27FC236}">
                  <a16:creationId xmlns:a16="http://schemas.microsoft.com/office/drawing/2014/main" id="{CEF91CB1-1199-4212-9D1E-1FCCC605E0D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2" y="2630"/>
              <a:ext cx="259" cy="255"/>
            </a:xfrm>
            <a:custGeom>
              <a:avLst/>
              <a:gdLst>
                <a:gd name="T0" fmla="*/ 0 w 252"/>
                <a:gd name="T1" fmla="*/ 590 h 240"/>
                <a:gd name="T2" fmla="*/ 435 w 252"/>
                <a:gd name="T3" fmla="*/ 0 h 240"/>
                <a:gd name="T4" fmla="*/ 435 w 252"/>
                <a:gd name="T5" fmla="*/ 121 h 240"/>
                <a:gd name="T6" fmla="*/ 270 w 252"/>
                <a:gd name="T7" fmla="*/ 709 h 240"/>
                <a:gd name="T8" fmla="*/ 167 w 252"/>
                <a:gd name="T9" fmla="*/ 808 h 240"/>
                <a:gd name="T10" fmla="*/ 0 w 252"/>
                <a:gd name="T11" fmla="*/ 590 h 2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2"/>
                <a:gd name="T19" fmla="*/ 0 h 240"/>
                <a:gd name="T20" fmla="*/ 252 w 252"/>
                <a:gd name="T21" fmla="*/ 240 h 2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2" h="240">
                  <a:moveTo>
                    <a:pt x="0" y="174"/>
                  </a:moveTo>
                  <a:lnTo>
                    <a:pt x="252" y="0"/>
                  </a:lnTo>
                  <a:lnTo>
                    <a:pt x="252" y="36"/>
                  </a:lnTo>
                  <a:lnTo>
                    <a:pt x="156" y="210"/>
                  </a:lnTo>
                  <a:lnTo>
                    <a:pt x="96" y="240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45" name="Group 556">
            <a:extLst>
              <a:ext uri="{FF2B5EF4-FFF2-40B4-BE49-F238E27FC236}">
                <a16:creationId xmlns:a16="http://schemas.microsoft.com/office/drawing/2014/main" id="{D1F2A31B-7909-4A67-82B1-BC8B5BD6442C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3962400"/>
            <a:ext cx="284163" cy="547688"/>
            <a:chOff x="3840" y="2496"/>
            <a:chExt cx="179" cy="345"/>
          </a:xfrm>
        </p:grpSpPr>
        <p:sp>
          <p:nvSpPr>
            <p:cNvPr id="1546" name="Freeform 557">
              <a:extLst>
                <a:ext uri="{FF2B5EF4-FFF2-40B4-BE49-F238E27FC236}">
                  <a16:creationId xmlns:a16="http://schemas.microsoft.com/office/drawing/2014/main" id="{4FB254DB-81BB-4482-8497-7E75FE7524F0}"/>
                </a:ext>
              </a:extLst>
            </p:cNvPr>
            <p:cNvSpPr>
              <a:spLocks/>
            </p:cNvSpPr>
            <p:nvPr/>
          </p:nvSpPr>
          <p:spPr bwMode="auto">
            <a:xfrm rot="19688792" flipH="1">
              <a:off x="3840" y="2496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7" name="Freeform 558">
              <a:extLst>
                <a:ext uri="{FF2B5EF4-FFF2-40B4-BE49-F238E27FC236}">
                  <a16:creationId xmlns:a16="http://schemas.microsoft.com/office/drawing/2014/main" id="{60E407C2-722C-411D-9702-A46FF9A60B56}"/>
                </a:ext>
              </a:extLst>
            </p:cNvPr>
            <p:cNvSpPr>
              <a:spLocks/>
            </p:cNvSpPr>
            <p:nvPr/>
          </p:nvSpPr>
          <p:spPr bwMode="auto">
            <a:xfrm rot="19688792" flipH="1">
              <a:off x="3868" y="2588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48" name="Freeform 559">
            <a:extLst>
              <a:ext uri="{FF2B5EF4-FFF2-40B4-BE49-F238E27FC236}">
                <a16:creationId xmlns:a16="http://schemas.microsoft.com/office/drawing/2014/main" id="{50399383-DA20-4C1F-B142-423B91AA831D}"/>
              </a:ext>
            </a:extLst>
          </p:cNvPr>
          <p:cNvSpPr>
            <a:spLocks/>
          </p:cNvSpPr>
          <p:nvPr/>
        </p:nvSpPr>
        <p:spPr bwMode="auto">
          <a:xfrm rot="18331101" flipH="1">
            <a:off x="6668294" y="38473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549" name="Group 560">
            <a:extLst>
              <a:ext uri="{FF2B5EF4-FFF2-40B4-BE49-F238E27FC236}">
                <a16:creationId xmlns:a16="http://schemas.microsoft.com/office/drawing/2014/main" id="{F74ACFA6-CA08-414F-917C-91FB2D9B85A6}"/>
              </a:ext>
            </a:extLst>
          </p:cNvPr>
          <p:cNvGrpSpPr>
            <a:grpSpLocks/>
          </p:cNvGrpSpPr>
          <p:nvPr/>
        </p:nvGrpSpPr>
        <p:grpSpPr bwMode="auto">
          <a:xfrm>
            <a:off x="2108200" y="4445000"/>
            <a:ext cx="698500" cy="1084263"/>
            <a:chOff x="1296" y="2880"/>
            <a:chExt cx="440" cy="683"/>
          </a:xfrm>
        </p:grpSpPr>
        <p:grpSp>
          <p:nvGrpSpPr>
            <p:cNvPr id="1550" name="Group 561">
              <a:extLst>
                <a:ext uri="{FF2B5EF4-FFF2-40B4-BE49-F238E27FC236}">
                  <a16:creationId xmlns:a16="http://schemas.microsoft.com/office/drawing/2014/main" id="{5F0EF068-48FA-4117-87C6-7E4315D5C2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1552" name="Group 562">
                <a:extLst>
                  <a:ext uri="{FF2B5EF4-FFF2-40B4-BE49-F238E27FC236}">
                    <a16:creationId xmlns:a16="http://schemas.microsoft.com/office/drawing/2014/main" id="{6B042927-547C-453F-BDAF-C4D18136CE9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1561" name="Freeform 563">
                  <a:extLst>
                    <a:ext uri="{FF2B5EF4-FFF2-40B4-BE49-F238E27FC236}">
                      <a16:creationId xmlns:a16="http://schemas.microsoft.com/office/drawing/2014/main" id="{D59EE50E-2CEE-482F-84AE-BFFEA7EAF0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562" name="Group 564">
                  <a:extLst>
                    <a:ext uri="{FF2B5EF4-FFF2-40B4-BE49-F238E27FC236}">
                      <a16:creationId xmlns:a16="http://schemas.microsoft.com/office/drawing/2014/main" id="{AB371008-C8F1-4D3D-B22C-D92D3182F1C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1563" name="Freeform 565">
                    <a:extLst>
                      <a:ext uri="{FF2B5EF4-FFF2-40B4-BE49-F238E27FC236}">
                        <a16:creationId xmlns:a16="http://schemas.microsoft.com/office/drawing/2014/main" id="{5298C01A-E1A0-40B9-8FFA-4E468B05E37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64" name="Freeform 566">
                    <a:extLst>
                      <a:ext uri="{FF2B5EF4-FFF2-40B4-BE49-F238E27FC236}">
                        <a16:creationId xmlns:a16="http://schemas.microsoft.com/office/drawing/2014/main" id="{0D863CE2-4FBD-4C6D-B596-87BDD153E34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65" name="Freeform 567">
                    <a:extLst>
                      <a:ext uri="{FF2B5EF4-FFF2-40B4-BE49-F238E27FC236}">
                        <a16:creationId xmlns:a16="http://schemas.microsoft.com/office/drawing/2014/main" id="{373B76D6-133E-49D5-832F-9F5E3ADAC7B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66" name="Line 568">
                    <a:extLst>
                      <a:ext uri="{FF2B5EF4-FFF2-40B4-BE49-F238E27FC236}">
                        <a16:creationId xmlns:a16="http://schemas.microsoft.com/office/drawing/2014/main" id="{AC9AE0E6-4C37-4552-91A6-AE064035A2B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67" name="Line 569">
                    <a:extLst>
                      <a:ext uri="{FF2B5EF4-FFF2-40B4-BE49-F238E27FC236}">
                        <a16:creationId xmlns:a16="http://schemas.microsoft.com/office/drawing/2014/main" id="{92BDD452-D7B1-4E44-AC23-709F151B18F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553" name="Group 570">
                <a:extLst>
                  <a:ext uri="{FF2B5EF4-FFF2-40B4-BE49-F238E27FC236}">
                    <a16:creationId xmlns:a16="http://schemas.microsoft.com/office/drawing/2014/main" id="{777041B6-877B-440A-B8E4-C40897DF77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1555" name="Line 571">
                  <a:extLst>
                    <a:ext uri="{FF2B5EF4-FFF2-40B4-BE49-F238E27FC236}">
                      <a16:creationId xmlns:a16="http://schemas.microsoft.com/office/drawing/2014/main" id="{2F44559A-B53F-437B-957C-25DA506A73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6" name="Line 572">
                  <a:extLst>
                    <a:ext uri="{FF2B5EF4-FFF2-40B4-BE49-F238E27FC236}">
                      <a16:creationId xmlns:a16="http://schemas.microsoft.com/office/drawing/2014/main" id="{F707AEE8-5B13-492C-AF44-7A4581B6B8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557" name="Group 573">
                  <a:extLst>
                    <a:ext uri="{FF2B5EF4-FFF2-40B4-BE49-F238E27FC236}">
                      <a16:creationId xmlns:a16="http://schemas.microsoft.com/office/drawing/2014/main" id="{4D1538AC-4970-4112-A685-84A3BBE4B2C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1558" name="Freeform 574">
                    <a:extLst>
                      <a:ext uri="{FF2B5EF4-FFF2-40B4-BE49-F238E27FC236}">
                        <a16:creationId xmlns:a16="http://schemas.microsoft.com/office/drawing/2014/main" id="{95169D86-E87E-43E1-81FC-50B382941B1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59" name="Line 575">
                    <a:extLst>
                      <a:ext uri="{FF2B5EF4-FFF2-40B4-BE49-F238E27FC236}">
                        <a16:creationId xmlns:a16="http://schemas.microsoft.com/office/drawing/2014/main" id="{2E61563E-685A-4E84-9D2D-FACF4C3B701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60" name="Line 576">
                    <a:extLst>
                      <a:ext uri="{FF2B5EF4-FFF2-40B4-BE49-F238E27FC236}">
                        <a16:creationId xmlns:a16="http://schemas.microsoft.com/office/drawing/2014/main" id="{59508C13-3359-41B2-B6F1-C9B95D4C4F6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554" name="Freeform 577">
                <a:extLst>
                  <a:ext uri="{FF2B5EF4-FFF2-40B4-BE49-F238E27FC236}">
                    <a16:creationId xmlns:a16="http://schemas.microsoft.com/office/drawing/2014/main" id="{3AB46771-2D3A-4B3C-8237-6590675CEDED}"/>
                  </a:ext>
                </a:extLst>
              </p:cNvPr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3 w 304"/>
                  <a:gd name="T3" fmla="*/ 2 h 180"/>
                  <a:gd name="T4" fmla="*/ 5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51" name="Text Box 578">
              <a:extLst>
                <a:ext uri="{FF2B5EF4-FFF2-40B4-BE49-F238E27FC236}">
                  <a16:creationId xmlns:a16="http://schemas.microsoft.com/office/drawing/2014/main" id="{1F10CDA3-D996-4C57-AFF3-B1DFF7DA52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1568" name="Group 579">
            <a:extLst>
              <a:ext uri="{FF2B5EF4-FFF2-40B4-BE49-F238E27FC236}">
                <a16:creationId xmlns:a16="http://schemas.microsoft.com/office/drawing/2014/main" id="{8A31E487-6B70-4D9E-8CDB-77BC880ABDEA}"/>
              </a:ext>
            </a:extLst>
          </p:cNvPr>
          <p:cNvGrpSpPr>
            <a:grpSpLocks/>
          </p:cNvGrpSpPr>
          <p:nvPr/>
        </p:nvGrpSpPr>
        <p:grpSpPr bwMode="auto">
          <a:xfrm>
            <a:off x="3784600" y="4368800"/>
            <a:ext cx="709613" cy="1189038"/>
            <a:chOff x="1872" y="2832"/>
            <a:chExt cx="447" cy="749"/>
          </a:xfrm>
        </p:grpSpPr>
        <p:grpSp>
          <p:nvGrpSpPr>
            <p:cNvPr id="1569" name="Group 580">
              <a:extLst>
                <a:ext uri="{FF2B5EF4-FFF2-40B4-BE49-F238E27FC236}">
                  <a16:creationId xmlns:a16="http://schemas.microsoft.com/office/drawing/2014/main" id="{F4351648-C326-411D-A31B-26716241D1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1571" name="Group 581">
                <a:extLst>
                  <a:ext uri="{FF2B5EF4-FFF2-40B4-BE49-F238E27FC236}">
                    <a16:creationId xmlns:a16="http://schemas.microsoft.com/office/drawing/2014/main" id="{CA6E3EA2-BB01-44A5-B59E-5135ADDF9F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1584" name="Freeform 582">
                  <a:extLst>
                    <a:ext uri="{FF2B5EF4-FFF2-40B4-BE49-F238E27FC236}">
                      <a16:creationId xmlns:a16="http://schemas.microsoft.com/office/drawing/2014/main" id="{A3080040-DCDC-44FF-98DF-0C616F2F6B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85" name="Freeform 583">
                  <a:extLst>
                    <a:ext uri="{FF2B5EF4-FFF2-40B4-BE49-F238E27FC236}">
                      <a16:creationId xmlns:a16="http://schemas.microsoft.com/office/drawing/2014/main" id="{1B712347-F476-40D2-95EC-D690CF659D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86" name="Freeform 584">
                  <a:extLst>
                    <a:ext uri="{FF2B5EF4-FFF2-40B4-BE49-F238E27FC236}">
                      <a16:creationId xmlns:a16="http://schemas.microsoft.com/office/drawing/2014/main" id="{3E22B668-8B03-4655-B65F-C896562636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72" name="Group 585">
                <a:extLst>
                  <a:ext uri="{FF2B5EF4-FFF2-40B4-BE49-F238E27FC236}">
                    <a16:creationId xmlns:a16="http://schemas.microsoft.com/office/drawing/2014/main" id="{8DD05E02-A4A6-40DD-A5E1-7FB44F3AC7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1574" name="Group 586">
                  <a:extLst>
                    <a:ext uri="{FF2B5EF4-FFF2-40B4-BE49-F238E27FC236}">
                      <a16:creationId xmlns:a16="http://schemas.microsoft.com/office/drawing/2014/main" id="{5249196C-0B69-49F3-B1F7-4A9F59EE848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1579" name="Freeform 587">
                    <a:extLst>
                      <a:ext uri="{FF2B5EF4-FFF2-40B4-BE49-F238E27FC236}">
                        <a16:creationId xmlns:a16="http://schemas.microsoft.com/office/drawing/2014/main" id="{C7ED1DC1-6EB6-419F-9775-7F7730E53F6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80" name="Freeform 588">
                    <a:extLst>
                      <a:ext uri="{FF2B5EF4-FFF2-40B4-BE49-F238E27FC236}">
                        <a16:creationId xmlns:a16="http://schemas.microsoft.com/office/drawing/2014/main" id="{B651A18A-5E75-4B56-9B79-7C925B9E229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81" name="Freeform 589">
                    <a:extLst>
                      <a:ext uri="{FF2B5EF4-FFF2-40B4-BE49-F238E27FC236}">
                        <a16:creationId xmlns:a16="http://schemas.microsoft.com/office/drawing/2014/main" id="{B6D0CD24-33A6-4349-A275-4771813636E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82" name="Line 590">
                    <a:extLst>
                      <a:ext uri="{FF2B5EF4-FFF2-40B4-BE49-F238E27FC236}">
                        <a16:creationId xmlns:a16="http://schemas.microsoft.com/office/drawing/2014/main" id="{E6E34801-8886-4ACE-9C27-2EBA5313412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83" name="Line 591">
                    <a:extLst>
                      <a:ext uri="{FF2B5EF4-FFF2-40B4-BE49-F238E27FC236}">
                        <a16:creationId xmlns:a16="http://schemas.microsoft.com/office/drawing/2014/main" id="{4101436A-151C-4602-ADCB-52B6544D5AD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575" name="Group 592">
                  <a:extLst>
                    <a:ext uri="{FF2B5EF4-FFF2-40B4-BE49-F238E27FC236}">
                      <a16:creationId xmlns:a16="http://schemas.microsoft.com/office/drawing/2014/main" id="{352E9FC0-777F-4372-A5DF-EAFFD717B23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1576" name="Freeform 593">
                    <a:extLst>
                      <a:ext uri="{FF2B5EF4-FFF2-40B4-BE49-F238E27FC236}">
                        <a16:creationId xmlns:a16="http://schemas.microsoft.com/office/drawing/2014/main" id="{74C80E5A-C21F-4A2C-9516-E944A2902CC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77" name="Line 594">
                    <a:extLst>
                      <a:ext uri="{FF2B5EF4-FFF2-40B4-BE49-F238E27FC236}">
                        <a16:creationId xmlns:a16="http://schemas.microsoft.com/office/drawing/2014/main" id="{37B3AD38-6E52-4D48-A846-A2D2B5007FA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78" name="Line 595">
                    <a:extLst>
                      <a:ext uri="{FF2B5EF4-FFF2-40B4-BE49-F238E27FC236}">
                        <a16:creationId xmlns:a16="http://schemas.microsoft.com/office/drawing/2014/main" id="{D9C5092E-2B19-4B60-B883-D765AC7F2F6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573" name="Freeform 596">
                <a:extLst>
                  <a:ext uri="{FF2B5EF4-FFF2-40B4-BE49-F238E27FC236}">
                    <a16:creationId xmlns:a16="http://schemas.microsoft.com/office/drawing/2014/main" id="{995FE432-8D10-4E8D-AA74-D46E8287C0E2}"/>
                  </a:ext>
                </a:extLst>
              </p:cNvPr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70" name="Text Box 597">
              <a:extLst>
                <a:ext uri="{FF2B5EF4-FFF2-40B4-BE49-F238E27FC236}">
                  <a16:creationId xmlns:a16="http://schemas.microsoft.com/office/drawing/2014/main" id="{9EA40F6A-7FC5-408B-84FE-923038AE98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1587" name="Group 598">
            <a:extLst>
              <a:ext uri="{FF2B5EF4-FFF2-40B4-BE49-F238E27FC236}">
                <a16:creationId xmlns:a16="http://schemas.microsoft.com/office/drawing/2014/main" id="{8597ABC0-8371-4C71-84EF-D6B60EE4E03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346200" y="4445000"/>
            <a:ext cx="698500" cy="1084263"/>
            <a:chOff x="1296" y="2880"/>
            <a:chExt cx="440" cy="683"/>
          </a:xfrm>
        </p:grpSpPr>
        <p:grpSp>
          <p:nvGrpSpPr>
            <p:cNvPr id="1588" name="Group 599">
              <a:extLst>
                <a:ext uri="{FF2B5EF4-FFF2-40B4-BE49-F238E27FC236}">
                  <a16:creationId xmlns:a16="http://schemas.microsoft.com/office/drawing/2014/main" id="{2E036C11-7702-4018-BA4D-A58E70FAA1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1590" name="Group 600">
                <a:extLst>
                  <a:ext uri="{FF2B5EF4-FFF2-40B4-BE49-F238E27FC236}">
                    <a16:creationId xmlns:a16="http://schemas.microsoft.com/office/drawing/2014/main" id="{F1496447-F90D-4CB4-BBB1-86DE9E5FA83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1599" name="Freeform 601">
                  <a:extLst>
                    <a:ext uri="{FF2B5EF4-FFF2-40B4-BE49-F238E27FC236}">
                      <a16:creationId xmlns:a16="http://schemas.microsoft.com/office/drawing/2014/main" id="{DB301848-4871-45B0-8988-CE2F42CBA7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600" name="Group 602">
                  <a:extLst>
                    <a:ext uri="{FF2B5EF4-FFF2-40B4-BE49-F238E27FC236}">
                      <a16:creationId xmlns:a16="http://schemas.microsoft.com/office/drawing/2014/main" id="{B8D9321A-8E07-4B63-8130-EEA76661F35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1601" name="Freeform 603">
                    <a:extLst>
                      <a:ext uri="{FF2B5EF4-FFF2-40B4-BE49-F238E27FC236}">
                        <a16:creationId xmlns:a16="http://schemas.microsoft.com/office/drawing/2014/main" id="{3CFBCC21-83C8-48DB-80A0-F289EAD045B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02" name="Freeform 604">
                    <a:extLst>
                      <a:ext uri="{FF2B5EF4-FFF2-40B4-BE49-F238E27FC236}">
                        <a16:creationId xmlns:a16="http://schemas.microsoft.com/office/drawing/2014/main" id="{78129000-F14B-4E3B-849D-8C5E3587B6A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03" name="Freeform 605">
                    <a:extLst>
                      <a:ext uri="{FF2B5EF4-FFF2-40B4-BE49-F238E27FC236}">
                        <a16:creationId xmlns:a16="http://schemas.microsoft.com/office/drawing/2014/main" id="{3B571773-9753-4583-A30E-CB291764BFB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04" name="Line 606">
                    <a:extLst>
                      <a:ext uri="{FF2B5EF4-FFF2-40B4-BE49-F238E27FC236}">
                        <a16:creationId xmlns:a16="http://schemas.microsoft.com/office/drawing/2014/main" id="{8ACAA2EF-1BE0-42DF-B25A-482832DA5C5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05" name="Line 607">
                    <a:extLst>
                      <a:ext uri="{FF2B5EF4-FFF2-40B4-BE49-F238E27FC236}">
                        <a16:creationId xmlns:a16="http://schemas.microsoft.com/office/drawing/2014/main" id="{01CA13AC-BA06-47F4-B42F-7DB43C8AC63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591" name="Group 608">
                <a:extLst>
                  <a:ext uri="{FF2B5EF4-FFF2-40B4-BE49-F238E27FC236}">
                    <a16:creationId xmlns:a16="http://schemas.microsoft.com/office/drawing/2014/main" id="{E92EAE8E-611D-46A9-A145-D146F71C9B8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1593" name="Line 609">
                  <a:extLst>
                    <a:ext uri="{FF2B5EF4-FFF2-40B4-BE49-F238E27FC236}">
                      <a16:creationId xmlns:a16="http://schemas.microsoft.com/office/drawing/2014/main" id="{9F29BB45-A955-4256-B06F-CDD2FCC2CF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94" name="Line 610">
                  <a:extLst>
                    <a:ext uri="{FF2B5EF4-FFF2-40B4-BE49-F238E27FC236}">
                      <a16:creationId xmlns:a16="http://schemas.microsoft.com/office/drawing/2014/main" id="{C02552D8-36A4-4BC3-B3A5-365F6DEC92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595" name="Group 611">
                  <a:extLst>
                    <a:ext uri="{FF2B5EF4-FFF2-40B4-BE49-F238E27FC236}">
                      <a16:creationId xmlns:a16="http://schemas.microsoft.com/office/drawing/2014/main" id="{9F40910A-279B-4815-84D6-3C4EFDDB8F0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1596" name="Freeform 612">
                    <a:extLst>
                      <a:ext uri="{FF2B5EF4-FFF2-40B4-BE49-F238E27FC236}">
                        <a16:creationId xmlns:a16="http://schemas.microsoft.com/office/drawing/2014/main" id="{C7EC3B42-E904-4CE5-B10A-7ADD7401E4F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97" name="Line 613">
                    <a:extLst>
                      <a:ext uri="{FF2B5EF4-FFF2-40B4-BE49-F238E27FC236}">
                        <a16:creationId xmlns:a16="http://schemas.microsoft.com/office/drawing/2014/main" id="{AAFB9F3F-38DB-4FEA-A387-E604152FC6F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98" name="Line 614">
                    <a:extLst>
                      <a:ext uri="{FF2B5EF4-FFF2-40B4-BE49-F238E27FC236}">
                        <a16:creationId xmlns:a16="http://schemas.microsoft.com/office/drawing/2014/main" id="{7130D14C-EECD-4C47-8FFD-190AD4C3851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592" name="Freeform 615">
                <a:extLst>
                  <a:ext uri="{FF2B5EF4-FFF2-40B4-BE49-F238E27FC236}">
                    <a16:creationId xmlns:a16="http://schemas.microsoft.com/office/drawing/2014/main" id="{026C3BAC-A9F8-49E4-ACBB-2660DBAE959D}"/>
                  </a:ext>
                </a:extLst>
              </p:cNvPr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3 w 304"/>
                  <a:gd name="T3" fmla="*/ 2 h 180"/>
                  <a:gd name="T4" fmla="*/ 5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89" name="Text Box 616">
              <a:extLst>
                <a:ext uri="{FF2B5EF4-FFF2-40B4-BE49-F238E27FC236}">
                  <a16:creationId xmlns:a16="http://schemas.microsoft.com/office/drawing/2014/main" id="{5F65B41F-B4D6-414D-ABA0-15FA909FE5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1606" name="Group 617">
            <a:extLst>
              <a:ext uri="{FF2B5EF4-FFF2-40B4-BE49-F238E27FC236}">
                <a16:creationId xmlns:a16="http://schemas.microsoft.com/office/drawing/2014/main" id="{855890EA-5627-4D26-8AC0-AECFF641813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022600" y="4368800"/>
            <a:ext cx="709613" cy="1189038"/>
            <a:chOff x="1872" y="2832"/>
            <a:chExt cx="447" cy="749"/>
          </a:xfrm>
        </p:grpSpPr>
        <p:grpSp>
          <p:nvGrpSpPr>
            <p:cNvPr id="1607" name="Group 618">
              <a:extLst>
                <a:ext uri="{FF2B5EF4-FFF2-40B4-BE49-F238E27FC236}">
                  <a16:creationId xmlns:a16="http://schemas.microsoft.com/office/drawing/2014/main" id="{8A509B5D-C057-4972-A384-82DF210F01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1609" name="Group 619">
                <a:extLst>
                  <a:ext uri="{FF2B5EF4-FFF2-40B4-BE49-F238E27FC236}">
                    <a16:creationId xmlns:a16="http://schemas.microsoft.com/office/drawing/2014/main" id="{663375B0-BC35-4712-9C78-C1853224559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1622" name="Freeform 620">
                  <a:extLst>
                    <a:ext uri="{FF2B5EF4-FFF2-40B4-BE49-F238E27FC236}">
                      <a16:creationId xmlns:a16="http://schemas.microsoft.com/office/drawing/2014/main" id="{03C52C04-81D9-49D4-A857-304BB9448F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23" name="Freeform 621">
                  <a:extLst>
                    <a:ext uri="{FF2B5EF4-FFF2-40B4-BE49-F238E27FC236}">
                      <a16:creationId xmlns:a16="http://schemas.microsoft.com/office/drawing/2014/main" id="{633F02E6-6AC2-4DCC-862B-60CBFE2473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24" name="Freeform 622">
                  <a:extLst>
                    <a:ext uri="{FF2B5EF4-FFF2-40B4-BE49-F238E27FC236}">
                      <a16:creationId xmlns:a16="http://schemas.microsoft.com/office/drawing/2014/main" id="{19C3FCC5-734E-459C-BA22-3C75DB77AF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10" name="Group 623">
                <a:extLst>
                  <a:ext uri="{FF2B5EF4-FFF2-40B4-BE49-F238E27FC236}">
                    <a16:creationId xmlns:a16="http://schemas.microsoft.com/office/drawing/2014/main" id="{41D204B0-D8B1-47D6-9242-FD81DB9457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1612" name="Group 624">
                  <a:extLst>
                    <a:ext uri="{FF2B5EF4-FFF2-40B4-BE49-F238E27FC236}">
                      <a16:creationId xmlns:a16="http://schemas.microsoft.com/office/drawing/2014/main" id="{F2CA1E50-F499-4F96-BC4A-E3CF301D090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1617" name="Freeform 625">
                    <a:extLst>
                      <a:ext uri="{FF2B5EF4-FFF2-40B4-BE49-F238E27FC236}">
                        <a16:creationId xmlns:a16="http://schemas.microsoft.com/office/drawing/2014/main" id="{3E407525-5D7B-42F9-8B00-BD2C3CB14B1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18" name="Freeform 626">
                    <a:extLst>
                      <a:ext uri="{FF2B5EF4-FFF2-40B4-BE49-F238E27FC236}">
                        <a16:creationId xmlns:a16="http://schemas.microsoft.com/office/drawing/2014/main" id="{CC44E9E6-B960-4D97-962C-3E80F25A4DE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19" name="Freeform 627">
                    <a:extLst>
                      <a:ext uri="{FF2B5EF4-FFF2-40B4-BE49-F238E27FC236}">
                        <a16:creationId xmlns:a16="http://schemas.microsoft.com/office/drawing/2014/main" id="{CAA9C9C7-A918-46EB-BD25-C5FD53B1B1A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20" name="Line 628">
                    <a:extLst>
                      <a:ext uri="{FF2B5EF4-FFF2-40B4-BE49-F238E27FC236}">
                        <a16:creationId xmlns:a16="http://schemas.microsoft.com/office/drawing/2014/main" id="{CAFF7E7E-BCFD-4659-8096-40F14F538F5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21" name="Line 629">
                    <a:extLst>
                      <a:ext uri="{FF2B5EF4-FFF2-40B4-BE49-F238E27FC236}">
                        <a16:creationId xmlns:a16="http://schemas.microsoft.com/office/drawing/2014/main" id="{B8C22576-2729-4AC8-8F32-66540C3CCED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613" name="Group 630">
                  <a:extLst>
                    <a:ext uri="{FF2B5EF4-FFF2-40B4-BE49-F238E27FC236}">
                      <a16:creationId xmlns:a16="http://schemas.microsoft.com/office/drawing/2014/main" id="{5B5240A0-8D5A-49B2-AD06-3481588730F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1614" name="Freeform 631">
                    <a:extLst>
                      <a:ext uri="{FF2B5EF4-FFF2-40B4-BE49-F238E27FC236}">
                        <a16:creationId xmlns:a16="http://schemas.microsoft.com/office/drawing/2014/main" id="{E92F1753-8CF0-4F6A-8B06-FE10A028EAD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15" name="Line 632">
                    <a:extLst>
                      <a:ext uri="{FF2B5EF4-FFF2-40B4-BE49-F238E27FC236}">
                        <a16:creationId xmlns:a16="http://schemas.microsoft.com/office/drawing/2014/main" id="{689E564D-E6BA-40F8-AB07-9B2654FB518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16" name="Line 633">
                    <a:extLst>
                      <a:ext uri="{FF2B5EF4-FFF2-40B4-BE49-F238E27FC236}">
                        <a16:creationId xmlns:a16="http://schemas.microsoft.com/office/drawing/2014/main" id="{986C283B-E385-427E-80E3-58D613FD2AD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611" name="Freeform 634">
                <a:extLst>
                  <a:ext uri="{FF2B5EF4-FFF2-40B4-BE49-F238E27FC236}">
                    <a16:creationId xmlns:a16="http://schemas.microsoft.com/office/drawing/2014/main" id="{4901FD6F-13CF-42E0-BEB6-4CDF54494F38}"/>
                  </a:ext>
                </a:extLst>
              </p:cNvPr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08" name="Text Box 635">
              <a:extLst>
                <a:ext uri="{FF2B5EF4-FFF2-40B4-BE49-F238E27FC236}">
                  <a16:creationId xmlns:a16="http://schemas.microsoft.com/office/drawing/2014/main" id="{463D86FA-B731-48E6-964B-E4B88489CA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1625" name="Group 636">
            <a:extLst>
              <a:ext uri="{FF2B5EF4-FFF2-40B4-BE49-F238E27FC236}">
                <a16:creationId xmlns:a16="http://schemas.microsoft.com/office/drawing/2014/main" id="{D137CBAF-8A4A-45C3-8E0A-7E88FE9B2182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6477000"/>
            <a:ext cx="750888" cy="917575"/>
            <a:chOff x="3024" y="2832"/>
            <a:chExt cx="473" cy="578"/>
          </a:xfrm>
        </p:grpSpPr>
        <p:grpSp>
          <p:nvGrpSpPr>
            <p:cNvPr id="1626" name="Group 637">
              <a:extLst>
                <a:ext uri="{FF2B5EF4-FFF2-40B4-BE49-F238E27FC236}">
                  <a16:creationId xmlns:a16="http://schemas.microsoft.com/office/drawing/2014/main" id="{5DDB41B7-AD64-4835-8ACA-A87035D4E050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024" y="2832"/>
              <a:ext cx="473" cy="472"/>
              <a:chOff x="2687" y="3583"/>
              <a:chExt cx="473" cy="472"/>
            </a:xfrm>
          </p:grpSpPr>
          <p:sp>
            <p:nvSpPr>
              <p:cNvPr id="1628" name="Freeform 638">
                <a:extLst>
                  <a:ext uri="{FF2B5EF4-FFF2-40B4-BE49-F238E27FC236}">
                    <a16:creationId xmlns:a16="http://schemas.microsoft.com/office/drawing/2014/main" id="{620A5562-CE41-49E6-8451-BF01473841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29" name="Freeform 639">
                <a:extLst>
                  <a:ext uri="{FF2B5EF4-FFF2-40B4-BE49-F238E27FC236}">
                    <a16:creationId xmlns:a16="http://schemas.microsoft.com/office/drawing/2014/main" id="{A7DDB6A5-EEA3-4176-8D73-3D92994D46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0" name="Freeform 640">
                <a:extLst>
                  <a:ext uri="{FF2B5EF4-FFF2-40B4-BE49-F238E27FC236}">
                    <a16:creationId xmlns:a16="http://schemas.microsoft.com/office/drawing/2014/main" id="{5599D25C-6A4A-4C03-9225-EF05840953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4609347 h 156"/>
                  <a:gd name="T2" fmla="*/ 31426 w 191"/>
                  <a:gd name="T3" fmla="*/ 4075278 h 156"/>
                  <a:gd name="T4" fmla="*/ 149176 w 191"/>
                  <a:gd name="T5" fmla="*/ 3561288 h 156"/>
                  <a:gd name="T6" fmla="*/ 339616 w 191"/>
                  <a:gd name="T7" fmla="*/ 3073087 h 156"/>
                  <a:gd name="T8" fmla="*/ 619338 w 191"/>
                  <a:gd name="T9" fmla="*/ 2597231 h 156"/>
                  <a:gd name="T10" fmla="*/ 939313 w 191"/>
                  <a:gd name="T11" fmla="*/ 2152116 h 156"/>
                  <a:gd name="T12" fmla="*/ 1362850 w 191"/>
                  <a:gd name="T13" fmla="*/ 1707363 h 156"/>
                  <a:gd name="T14" fmla="*/ 1844302 w 191"/>
                  <a:gd name="T15" fmla="*/ 1320054 h 156"/>
                  <a:gd name="T16" fmla="*/ 2320274 w 191"/>
                  <a:gd name="T17" fmla="*/ 973537 h 156"/>
                  <a:gd name="T18" fmla="*/ 2887136 w 191"/>
                  <a:gd name="T19" fmla="*/ 705644 h 156"/>
                  <a:gd name="T20" fmla="*/ 3499579 w 191"/>
                  <a:gd name="T21" fmla="*/ 442216 h 156"/>
                  <a:gd name="T22" fmla="*/ 4172348 w 191"/>
                  <a:gd name="T23" fmla="*/ 234420 h 156"/>
                  <a:gd name="T24" fmla="*/ 4808691 w 191"/>
                  <a:gd name="T25" fmla="*/ 83746 h 156"/>
                  <a:gd name="T26" fmla="*/ 5512777 w 191"/>
                  <a:gd name="T27" fmla="*/ 29918 h 156"/>
                  <a:gd name="T28" fmla="*/ 6169694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27" name="Rectangle 641">
              <a:extLst>
                <a:ext uri="{FF2B5EF4-FFF2-40B4-BE49-F238E27FC236}">
                  <a16:creationId xmlns:a16="http://schemas.microsoft.com/office/drawing/2014/main" id="{5304B5B5-038A-497A-8A66-6ED3E0CD5F6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052" y="3296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1631" name="Freeform 642">
            <a:extLst>
              <a:ext uri="{FF2B5EF4-FFF2-40B4-BE49-F238E27FC236}">
                <a16:creationId xmlns:a16="http://schemas.microsoft.com/office/drawing/2014/main" id="{3F8CFF36-B3E1-4431-887B-9AF3B251D5C6}"/>
              </a:ext>
            </a:extLst>
          </p:cNvPr>
          <p:cNvSpPr>
            <a:spLocks/>
          </p:cNvSpPr>
          <p:nvPr/>
        </p:nvSpPr>
        <p:spPr bwMode="auto">
          <a:xfrm flipH="1">
            <a:off x="6111875" y="5257800"/>
            <a:ext cx="244475" cy="636588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2" name="Freeform 643">
            <a:extLst>
              <a:ext uri="{FF2B5EF4-FFF2-40B4-BE49-F238E27FC236}">
                <a16:creationId xmlns:a16="http://schemas.microsoft.com/office/drawing/2014/main" id="{0D8648CE-05EB-4F6D-91D2-21946817C199}"/>
              </a:ext>
            </a:extLst>
          </p:cNvPr>
          <p:cNvSpPr>
            <a:spLocks/>
          </p:cNvSpPr>
          <p:nvPr/>
        </p:nvSpPr>
        <p:spPr bwMode="auto">
          <a:xfrm>
            <a:off x="5943600" y="5907088"/>
            <a:ext cx="314325" cy="358775"/>
          </a:xfrm>
          <a:custGeom>
            <a:avLst/>
            <a:gdLst>
              <a:gd name="T0" fmla="*/ 2147483647 w 177"/>
              <a:gd name="T1" fmla="*/ 2147483647 h 169"/>
              <a:gd name="T2" fmla="*/ 2147483647 w 177"/>
              <a:gd name="T3" fmla="*/ 2147483647 h 169"/>
              <a:gd name="T4" fmla="*/ 2147483647 w 177"/>
              <a:gd name="T5" fmla="*/ 2147483647 h 169"/>
              <a:gd name="T6" fmla="*/ 2147483647 w 177"/>
              <a:gd name="T7" fmla="*/ 2147483647 h 169"/>
              <a:gd name="T8" fmla="*/ 2147483647 w 177"/>
              <a:gd name="T9" fmla="*/ 2147483647 h 169"/>
              <a:gd name="T10" fmla="*/ 2147483647 w 177"/>
              <a:gd name="T11" fmla="*/ 2147483647 h 169"/>
              <a:gd name="T12" fmla="*/ 2147483647 w 177"/>
              <a:gd name="T13" fmla="*/ 2147483647 h 169"/>
              <a:gd name="T14" fmla="*/ 2147483647 w 177"/>
              <a:gd name="T15" fmla="*/ 0 h 169"/>
              <a:gd name="T16" fmla="*/ 2147483647 w 177"/>
              <a:gd name="T17" fmla="*/ 2147483647 h 169"/>
              <a:gd name="T18" fmla="*/ 2147483647 w 177"/>
              <a:gd name="T19" fmla="*/ 2147483647 h 169"/>
              <a:gd name="T20" fmla="*/ 0 w 177"/>
              <a:gd name="T21" fmla="*/ 2147483647 h 169"/>
              <a:gd name="T22" fmla="*/ 2147483647 w 177"/>
              <a:gd name="T23" fmla="*/ 2147483647 h 169"/>
              <a:gd name="T24" fmla="*/ 2147483647 w 177"/>
              <a:gd name="T25" fmla="*/ 2147483647 h 1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7"/>
              <a:gd name="T40" fmla="*/ 0 h 169"/>
              <a:gd name="T41" fmla="*/ 177 w 177"/>
              <a:gd name="T42" fmla="*/ 169 h 1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7" h="169">
                <a:moveTo>
                  <a:pt x="2" y="153"/>
                </a:moveTo>
                <a:lnTo>
                  <a:pt x="36" y="169"/>
                </a:lnTo>
                <a:lnTo>
                  <a:pt x="54" y="147"/>
                </a:lnTo>
                <a:lnTo>
                  <a:pt x="74" y="153"/>
                </a:lnTo>
                <a:lnTo>
                  <a:pt x="107" y="147"/>
                </a:lnTo>
                <a:lnTo>
                  <a:pt x="168" y="69"/>
                </a:lnTo>
                <a:lnTo>
                  <a:pt x="177" y="28"/>
                </a:lnTo>
                <a:lnTo>
                  <a:pt x="105" y="0"/>
                </a:lnTo>
                <a:lnTo>
                  <a:pt x="66" y="10"/>
                </a:lnTo>
                <a:lnTo>
                  <a:pt x="3" y="84"/>
                </a:lnTo>
                <a:lnTo>
                  <a:pt x="0" y="109"/>
                </a:lnTo>
                <a:lnTo>
                  <a:pt x="23" y="123"/>
                </a:lnTo>
                <a:lnTo>
                  <a:pt x="3" y="148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3" name="Freeform 644">
            <a:extLst>
              <a:ext uri="{FF2B5EF4-FFF2-40B4-BE49-F238E27FC236}">
                <a16:creationId xmlns:a16="http://schemas.microsoft.com/office/drawing/2014/main" id="{5459C3F9-B2BE-4F7E-A487-8CCEC3CFAC72}"/>
              </a:ext>
            </a:extLst>
          </p:cNvPr>
          <p:cNvSpPr>
            <a:spLocks/>
          </p:cNvSpPr>
          <p:nvPr/>
        </p:nvSpPr>
        <p:spPr bwMode="auto">
          <a:xfrm>
            <a:off x="5970588" y="5495925"/>
            <a:ext cx="255587" cy="576263"/>
          </a:xfrm>
          <a:custGeom>
            <a:avLst/>
            <a:gdLst>
              <a:gd name="T0" fmla="*/ 2147483647 w 147"/>
              <a:gd name="T1" fmla="*/ 2147483647 h 329"/>
              <a:gd name="T2" fmla="*/ 2147483647 w 147"/>
              <a:gd name="T3" fmla="*/ 2147483647 h 329"/>
              <a:gd name="T4" fmla="*/ 2147483647 w 147"/>
              <a:gd name="T5" fmla="*/ 0 h 329"/>
              <a:gd name="T6" fmla="*/ 0 60000 65536"/>
              <a:gd name="T7" fmla="*/ 0 60000 65536"/>
              <a:gd name="T8" fmla="*/ 0 60000 65536"/>
              <a:gd name="T9" fmla="*/ 0 w 147"/>
              <a:gd name="T10" fmla="*/ 0 h 329"/>
              <a:gd name="T11" fmla="*/ 147 w 147"/>
              <a:gd name="T12" fmla="*/ 329 h 3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7" h="329">
                <a:moveTo>
                  <a:pt x="63" y="329"/>
                </a:moveTo>
                <a:cubicBezTo>
                  <a:pt x="56" y="299"/>
                  <a:pt x="0" y="236"/>
                  <a:pt x="21" y="149"/>
                </a:cubicBezTo>
                <a:cubicBezTo>
                  <a:pt x="54" y="26"/>
                  <a:pt x="121" y="31"/>
                  <a:pt x="147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4" name="Rectangle 645">
            <a:extLst>
              <a:ext uri="{FF2B5EF4-FFF2-40B4-BE49-F238E27FC236}">
                <a16:creationId xmlns:a16="http://schemas.microsoft.com/office/drawing/2014/main" id="{E06C9FEF-02B4-4B32-8A44-2B9A4A56379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945188" y="6264275"/>
            <a:ext cx="5413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000000"/>
                </a:solidFill>
              </a:rPr>
              <a:t>Flop-Up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1635" name="Group 646">
            <a:extLst>
              <a:ext uri="{FF2B5EF4-FFF2-40B4-BE49-F238E27FC236}">
                <a16:creationId xmlns:a16="http://schemas.microsoft.com/office/drawing/2014/main" id="{A055B08C-7625-4E38-973D-47610F39DAE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553200" y="5257800"/>
            <a:ext cx="542925" cy="1187450"/>
            <a:chOff x="3504" y="3301"/>
            <a:chExt cx="342" cy="748"/>
          </a:xfrm>
        </p:grpSpPr>
        <p:grpSp>
          <p:nvGrpSpPr>
            <p:cNvPr id="1636" name="Group 647">
              <a:extLst>
                <a:ext uri="{FF2B5EF4-FFF2-40B4-BE49-F238E27FC236}">
                  <a16:creationId xmlns:a16="http://schemas.microsoft.com/office/drawing/2014/main" id="{00561AAF-63DA-40E5-B8B4-2CD8157EB7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3301"/>
              <a:ext cx="260" cy="635"/>
              <a:chOff x="3504" y="3360"/>
              <a:chExt cx="236" cy="576"/>
            </a:xfrm>
          </p:grpSpPr>
          <p:sp>
            <p:nvSpPr>
              <p:cNvPr id="1638" name="Freeform 648">
                <a:extLst>
                  <a:ext uri="{FF2B5EF4-FFF2-40B4-BE49-F238E27FC236}">
                    <a16:creationId xmlns:a16="http://schemas.microsoft.com/office/drawing/2014/main" id="{935C55C7-10CE-4493-87BC-6DF01268982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600" y="336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" name="Freeform 649">
                <a:extLst>
                  <a:ext uri="{FF2B5EF4-FFF2-40B4-BE49-F238E27FC236}">
                    <a16:creationId xmlns:a16="http://schemas.microsoft.com/office/drawing/2014/main" id="{AA3ADA74-72F7-40B0-A113-1019450B66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3731"/>
                <a:ext cx="180" cy="205"/>
              </a:xfrm>
              <a:custGeom>
                <a:avLst/>
                <a:gdLst>
                  <a:gd name="T0" fmla="*/ 2 w 177"/>
                  <a:gd name="T1" fmla="*/ 7295 h 169"/>
                  <a:gd name="T2" fmla="*/ 56 w 177"/>
                  <a:gd name="T3" fmla="*/ 8053 h 169"/>
                  <a:gd name="T4" fmla="*/ 74 w 177"/>
                  <a:gd name="T5" fmla="*/ 6995 h 169"/>
                  <a:gd name="T6" fmla="*/ 99 w 177"/>
                  <a:gd name="T7" fmla="*/ 7295 h 169"/>
                  <a:gd name="T8" fmla="*/ 147 w 177"/>
                  <a:gd name="T9" fmla="*/ 6995 h 169"/>
                  <a:gd name="T10" fmla="*/ 235 w 177"/>
                  <a:gd name="T11" fmla="*/ 3302 h 169"/>
                  <a:gd name="T12" fmla="*/ 247 w 177"/>
                  <a:gd name="T13" fmla="*/ 1334 h 169"/>
                  <a:gd name="T14" fmla="*/ 145 w 177"/>
                  <a:gd name="T15" fmla="*/ 0 h 169"/>
                  <a:gd name="T16" fmla="*/ 86 w 177"/>
                  <a:gd name="T17" fmla="*/ 496 h 169"/>
                  <a:gd name="T18" fmla="*/ 3 w 177"/>
                  <a:gd name="T19" fmla="*/ 4005 h 169"/>
                  <a:gd name="T20" fmla="*/ 0 w 177"/>
                  <a:gd name="T21" fmla="*/ 5154 h 169"/>
                  <a:gd name="T22" fmla="*/ 23 w 177"/>
                  <a:gd name="T23" fmla="*/ 5876 h 169"/>
                  <a:gd name="T24" fmla="*/ 3 w 177"/>
                  <a:gd name="T25" fmla="*/ 7039 h 1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7"/>
                  <a:gd name="T40" fmla="*/ 0 h 169"/>
                  <a:gd name="T41" fmla="*/ 177 w 177"/>
                  <a:gd name="T42" fmla="*/ 169 h 1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7" h="169">
                    <a:moveTo>
                      <a:pt x="2" y="153"/>
                    </a:moveTo>
                    <a:lnTo>
                      <a:pt x="36" y="169"/>
                    </a:lnTo>
                    <a:lnTo>
                      <a:pt x="54" y="147"/>
                    </a:lnTo>
                    <a:lnTo>
                      <a:pt x="74" y="153"/>
                    </a:lnTo>
                    <a:lnTo>
                      <a:pt x="107" y="147"/>
                    </a:lnTo>
                    <a:lnTo>
                      <a:pt x="168" y="69"/>
                    </a:lnTo>
                    <a:lnTo>
                      <a:pt x="177" y="28"/>
                    </a:lnTo>
                    <a:lnTo>
                      <a:pt x="105" y="0"/>
                    </a:lnTo>
                    <a:lnTo>
                      <a:pt x="66" y="10"/>
                    </a:lnTo>
                    <a:lnTo>
                      <a:pt x="3" y="84"/>
                    </a:lnTo>
                    <a:lnTo>
                      <a:pt x="0" y="109"/>
                    </a:lnTo>
                    <a:lnTo>
                      <a:pt x="23" y="123"/>
                    </a:lnTo>
                    <a:lnTo>
                      <a:pt x="3" y="14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" name="Freeform 650">
                <a:extLst>
                  <a:ext uri="{FF2B5EF4-FFF2-40B4-BE49-F238E27FC236}">
                    <a16:creationId xmlns:a16="http://schemas.microsoft.com/office/drawing/2014/main" id="{658C0025-81A3-4535-8CFB-112B8373CF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9" y="3496"/>
                <a:ext cx="147" cy="329"/>
              </a:xfrm>
              <a:custGeom>
                <a:avLst/>
                <a:gdLst>
                  <a:gd name="T0" fmla="*/ 63 w 147"/>
                  <a:gd name="T1" fmla="*/ 329 h 329"/>
                  <a:gd name="T2" fmla="*/ 21 w 147"/>
                  <a:gd name="T3" fmla="*/ 149 h 329"/>
                  <a:gd name="T4" fmla="*/ 147 w 147"/>
                  <a:gd name="T5" fmla="*/ 0 h 329"/>
                  <a:gd name="T6" fmla="*/ 0 60000 65536"/>
                  <a:gd name="T7" fmla="*/ 0 60000 65536"/>
                  <a:gd name="T8" fmla="*/ 0 60000 65536"/>
                  <a:gd name="T9" fmla="*/ 0 w 147"/>
                  <a:gd name="T10" fmla="*/ 0 h 329"/>
                  <a:gd name="T11" fmla="*/ 147 w 147"/>
                  <a:gd name="T12" fmla="*/ 329 h 32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7" h="329">
                    <a:moveTo>
                      <a:pt x="63" y="329"/>
                    </a:moveTo>
                    <a:cubicBezTo>
                      <a:pt x="56" y="299"/>
                      <a:pt x="0" y="236"/>
                      <a:pt x="21" y="149"/>
                    </a:cubicBezTo>
                    <a:cubicBezTo>
                      <a:pt x="54" y="26"/>
                      <a:pt x="121" y="31"/>
                      <a:pt x="147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37" name="Rectangle 651">
              <a:extLst>
                <a:ext uri="{FF2B5EF4-FFF2-40B4-BE49-F238E27FC236}">
                  <a16:creationId xmlns:a16="http://schemas.microsoft.com/office/drawing/2014/main" id="{6D77EECF-55ED-4933-BADE-5BAB92E7409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505" y="3935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641" name="Group 652">
            <a:extLst>
              <a:ext uri="{FF2B5EF4-FFF2-40B4-BE49-F238E27FC236}">
                <a16:creationId xmlns:a16="http://schemas.microsoft.com/office/drawing/2014/main" id="{7A6A2B3D-8CEB-4EF0-99C4-908D6D76EAEE}"/>
              </a:ext>
            </a:extLst>
          </p:cNvPr>
          <p:cNvGrpSpPr>
            <a:grpSpLocks/>
          </p:cNvGrpSpPr>
          <p:nvPr/>
        </p:nvGrpSpPr>
        <p:grpSpPr bwMode="auto">
          <a:xfrm>
            <a:off x="6369050" y="7569200"/>
            <a:ext cx="808038" cy="1071563"/>
            <a:chOff x="4012" y="4768"/>
            <a:chExt cx="509" cy="675"/>
          </a:xfrm>
        </p:grpSpPr>
        <p:grpSp>
          <p:nvGrpSpPr>
            <p:cNvPr id="1642" name="Group 653">
              <a:extLst>
                <a:ext uri="{FF2B5EF4-FFF2-40B4-BE49-F238E27FC236}">
                  <a16:creationId xmlns:a16="http://schemas.microsoft.com/office/drawing/2014/main" id="{F1240DD0-247A-4D63-8722-DDA69DD413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12" y="4768"/>
              <a:ext cx="509" cy="563"/>
              <a:chOff x="4012" y="4768"/>
              <a:chExt cx="509" cy="563"/>
            </a:xfrm>
          </p:grpSpPr>
          <p:sp>
            <p:nvSpPr>
              <p:cNvPr id="1644" name="Rectangle 654">
                <a:extLst>
                  <a:ext uri="{FF2B5EF4-FFF2-40B4-BE49-F238E27FC236}">
                    <a16:creationId xmlns:a16="http://schemas.microsoft.com/office/drawing/2014/main" id="{893749FB-8E3D-410B-B81C-015BF0DE8F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800"/>
              </a:p>
              <a:p>
                <a:pPr algn="ctr"/>
                <a:endParaRPr lang="en-US" altLang="en-US" sz="800"/>
              </a:p>
            </p:txBody>
          </p:sp>
          <p:sp>
            <p:nvSpPr>
              <p:cNvPr id="1645" name="Freeform 655">
                <a:extLst>
                  <a:ext uri="{FF2B5EF4-FFF2-40B4-BE49-F238E27FC236}">
                    <a16:creationId xmlns:a16="http://schemas.microsoft.com/office/drawing/2014/main" id="{A5FB7DDC-CF64-4B98-82A8-41F5C092307B}"/>
                  </a:ext>
                </a:extLst>
              </p:cNvPr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59 w 299"/>
                  <a:gd name="T1" fmla="*/ 2 h 214"/>
                  <a:gd name="T2" fmla="*/ 65 w 299"/>
                  <a:gd name="T3" fmla="*/ 2 h 214"/>
                  <a:gd name="T4" fmla="*/ 53 w 299"/>
                  <a:gd name="T5" fmla="*/ 2 h 214"/>
                  <a:gd name="T6" fmla="*/ 54 w 299"/>
                  <a:gd name="T7" fmla="*/ 2 h 214"/>
                  <a:gd name="T8" fmla="*/ 54 w 299"/>
                  <a:gd name="T9" fmla="*/ 2 h 214"/>
                  <a:gd name="T10" fmla="*/ 22 w 299"/>
                  <a:gd name="T11" fmla="*/ 2 h 214"/>
                  <a:gd name="T12" fmla="*/ 7 w 299"/>
                  <a:gd name="T13" fmla="*/ 2 h 214"/>
                  <a:gd name="T14" fmla="*/ 0 w 299"/>
                  <a:gd name="T15" fmla="*/ 2 h 214"/>
                  <a:gd name="T16" fmla="*/ 9 w 299"/>
                  <a:gd name="T17" fmla="*/ 2 h 214"/>
                  <a:gd name="T18" fmla="*/ 36 w 299"/>
                  <a:gd name="T19" fmla="*/ 0 h 214"/>
                  <a:gd name="T20" fmla="*/ 44 w 299"/>
                  <a:gd name="T21" fmla="*/ 2 h 214"/>
                  <a:gd name="T22" fmla="*/ 48 w 299"/>
                  <a:gd name="T23" fmla="*/ 2 h 214"/>
                  <a:gd name="T24" fmla="*/ 59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6" name="Freeform 656">
                <a:extLst>
                  <a:ext uri="{FF2B5EF4-FFF2-40B4-BE49-F238E27FC236}">
                    <a16:creationId xmlns:a16="http://schemas.microsoft.com/office/drawing/2014/main" id="{1D3C9059-55CE-48B9-A1D4-26A43F59F06F}"/>
                  </a:ext>
                </a:extLst>
              </p:cNvPr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28 w 291"/>
                  <a:gd name="T1" fmla="*/ 50 h 231"/>
                  <a:gd name="T2" fmla="*/ 235 w 291"/>
                  <a:gd name="T3" fmla="*/ 13 h 231"/>
                  <a:gd name="T4" fmla="*/ 0 w 291"/>
                  <a:gd name="T5" fmla="*/ 8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7" name="Freeform 657">
                <a:extLst>
                  <a:ext uri="{FF2B5EF4-FFF2-40B4-BE49-F238E27FC236}">
                    <a16:creationId xmlns:a16="http://schemas.microsoft.com/office/drawing/2014/main" id="{9E585831-DD0C-4E8A-A20D-17ED775469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4 h 424"/>
                  <a:gd name="T12" fmla="*/ 1 w 192"/>
                  <a:gd name="T13" fmla="*/ 5 h 424"/>
                  <a:gd name="T14" fmla="*/ 1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8" name="Line 658">
                <a:extLst>
                  <a:ext uri="{FF2B5EF4-FFF2-40B4-BE49-F238E27FC236}">
                    <a16:creationId xmlns:a16="http://schemas.microsoft.com/office/drawing/2014/main" id="{1AB1E734-759E-42FD-AED7-ADD8ECDC40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9" name="Line 659">
                <a:extLst>
                  <a:ext uri="{FF2B5EF4-FFF2-40B4-BE49-F238E27FC236}">
                    <a16:creationId xmlns:a16="http://schemas.microsoft.com/office/drawing/2014/main" id="{39B0F4FF-892B-4836-BE7E-0C508900F4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0" name="Oval 660">
                <a:extLst>
                  <a:ext uri="{FF2B5EF4-FFF2-40B4-BE49-F238E27FC236}">
                    <a16:creationId xmlns:a16="http://schemas.microsoft.com/office/drawing/2014/main" id="{8BB0B6F5-242F-4B30-845A-D13CB79689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643" name="Rectangle 661">
              <a:extLst>
                <a:ext uri="{FF2B5EF4-FFF2-40B4-BE49-F238E27FC236}">
                  <a16:creationId xmlns:a16="http://schemas.microsoft.com/office/drawing/2014/main" id="{52671816-44ED-4374-8332-547945B4D43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080" y="5328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651" name="Group 662">
            <a:extLst>
              <a:ext uri="{FF2B5EF4-FFF2-40B4-BE49-F238E27FC236}">
                <a16:creationId xmlns:a16="http://schemas.microsoft.com/office/drawing/2014/main" id="{2FD17E0A-5121-4D90-BC4E-690D3DAD1F8C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7620000"/>
            <a:ext cx="808038" cy="1096963"/>
            <a:chOff x="3408" y="4800"/>
            <a:chExt cx="509" cy="691"/>
          </a:xfrm>
        </p:grpSpPr>
        <p:grpSp>
          <p:nvGrpSpPr>
            <p:cNvPr id="1652" name="Group 663">
              <a:extLst>
                <a:ext uri="{FF2B5EF4-FFF2-40B4-BE49-F238E27FC236}">
                  <a16:creationId xmlns:a16="http://schemas.microsoft.com/office/drawing/2014/main" id="{EBA1DC68-8FCF-431B-AB30-19871485EC5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408" y="4800"/>
              <a:ext cx="509" cy="563"/>
              <a:chOff x="4012" y="4768"/>
              <a:chExt cx="509" cy="563"/>
            </a:xfrm>
          </p:grpSpPr>
          <p:sp>
            <p:nvSpPr>
              <p:cNvPr id="1654" name="Rectangle 664">
                <a:extLst>
                  <a:ext uri="{FF2B5EF4-FFF2-40B4-BE49-F238E27FC236}">
                    <a16:creationId xmlns:a16="http://schemas.microsoft.com/office/drawing/2014/main" id="{4B2AEC1F-376A-4D99-AB5D-70C9B7EC98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800"/>
              </a:p>
              <a:p>
                <a:pPr algn="ctr"/>
                <a:endParaRPr lang="en-US" altLang="en-US" sz="800"/>
              </a:p>
            </p:txBody>
          </p:sp>
          <p:sp>
            <p:nvSpPr>
              <p:cNvPr id="1655" name="Freeform 665">
                <a:extLst>
                  <a:ext uri="{FF2B5EF4-FFF2-40B4-BE49-F238E27FC236}">
                    <a16:creationId xmlns:a16="http://schemas.microsoft.com/office/drawing/2014/main" id="{BAED6142-A02B-4625-BC4C-41BC02918DF7}"/>
                  </a:ext>
                </a:extLst>
              </p:cNvPr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59 w 299"/>
                  <a:gd name="T1" fmla="*/ 2 h 214"/>
                  <a:gd name="T2" fmla="*/ 65 w 299"/>
                  <a:gd name="T3" fmla="*/ 2 h 214"/>
                  <a:gd name="T4" fmla="*/ 53 w 299"/>
                  <a:gd name="T5" fmla="*/ 2 h 214"/>
                  <a:gd name="T6" fmla="*/ 54 w 299"/>
                  <a:gd name="T7" fmla="*/ 2 h 214"/>
                  <a:gd name="T8" fmla="*/ 54 w 299"/>
                  <a:gd name="T9" fmla="*/ 2 h 214"/>
                  <a:gd name="T10" fmla="*/ 22 w 299"/>
                  <a:gd name="T11" fmla="*/ 2 h 214"/>
                  <a:gd name="T12" fmla="*/ 7 w 299"/>
                  <a:gd name="T13" fmla="*/ 2 h 214"/>
                  <a:gd name="T14" fmla="*/ 0 w 299"/>
                  <a:gd name="T15" fmla="*/ 2 h 214"/>
                  <a:gd name="T16" fmla="*/ 9 w 299"/>
                  <a:gd name="T17" fmla="*/ 2 h 214"/>
                  <a:gd name="T18" fmla="*/ 36 w 299"/>
                  <a:gd name="T19" fmla="*/ 0 h 214"/>
                  <a:gd name="T20" fmla="*/ 44 w 299"/>
                  <a:gd name="T21" fmla="*/ 2 h 214"/>
                  <a:gd name="T22" fmla="*/ 48 w 299"/>
                  <a:gd name="T23" fmla="*/ 2 h 214"/>
                  <a:gd name="T24" fmla="*/ 59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6" name="Freeform 666">
                <a:extLst>
                  <a:ext uri="{FF2B5EF4-FFF2-40B4-BE49-F238E27FC236}">
                    <a16:creationId xmlns:a16="http://schemas.microsoft.com/office/drawing/2014/main" id="{E0B1C7A1-3604-47BD-8835-88644C8F1D8B}"/>
                  </a:ext>
                </a:extLst>
              </p:cNvPr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28 w 291"/>
                  <a:gd name="T1" fmla="*/ 50 h 231"/>
                  <a:gd name="T2" fmla="*/ 235 w 291"/>
                  <a:gd name="T3" fmla="*/ 13 h 231"/>
                  <a:gd name="T4" fmla="*/ 0 w 291"/>
                  <a:gd name="T5" fmla="*/ 8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7" name="Freeform 667">
                <a:extLst>
                  <a:ext uri="{FF2B5EF4-FFF2-40B4-BE49-F238E27FC236}">
                    <a16:creationId xmlns:a16="http://schemas.microsoft.com/office/drawing/2014/main" id="{7BAC05C2-C910-49AA-9650-54BB9A68BD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4 h 424"/>
                  <a:gd name="T12" fmla="*/ 1 w 192"/>
                  <a:gd name="T13" fmla="*/ 5 h 424"/>
                  <a:gd name="T14" fmla="*/ 1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8" name="Line 668">
                <a:extLst>
                  <a:ext uri="{FF2B5EF4-FFF2-40B4-BE49-F238E27FC236}">
                    <a16:creationId xmlns:a16="http://schemas.microsoft.com/office/drawing/2014/main" id="{C4C223D5-F5AF-434F-8188-4829998CDB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9" name="Line 669">
                <a:extLst>
                  <a:ext uri="{FF2B5EF4-FFF2-40B4-BE49-F238E27FC236}">
                    <a16:creationId xmlns:a16="http://schemas.microsoft.com/office/drawing/2014/main" id="{808A1832-FAC9-4199-8AC7-BE23A8D32A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0" name="Oval 670">
                <a:extLst>
                  <a:ext uri="{FF2B5EF4-FFF2-40B4-BE49-F238E27FC236}">
                    <a16:creationId xmlns:a16="http://schemas.microsoft.com/office/drawing/2014/main" id="{0CC83F22-5026-4910-8053-07C0D61E95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653" name="Rectangle 671">
              <a:extLst>
                <a:ext uri="{FF2B5EF4-FFF2-40B4-BE49-F238E27FC236}">
                  <a16:creationId xmlns:a16="http://schemas.microsoft.com/office/drawing/2014/main" id="{FE94BDB5-2EC7-47BB-8798-FBCE7CC899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5376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661" name="Group 672">
            <a:extLst>
              <a:ext uri="{FF2B5EF4-FFF2-40B4-BE49-F238E27FC236}">
                <a16:creationId xmlns:a16="http://schemas.microsoft.com/office/drawing/2014/main" id="{02A6D6CF-1CFD-4D10-99CD-6E7FB1011D8A}"/>
              </a:ext>
            </a:extLst>
          </p:cNvPr>
          <p:cNvGrpSpPr>
            <a:grpSpLocks/>
          </p:cNvGrpSpPr>
          <p:nvPr/>
        </p:nvGrpSpPr>
        <p:grpSpPr bwMode="auto">
          <a:xfrm>
            <a:off x="3975100" y="7797800"/>
            <a:ext cx="782638" cy="1541463"/>
            <a:chOff x="720" y="4092"/>
            <a:chExt cx="493" cy="971"/>
          </a:xfrm>
        </p:grpSpPr>
        <p:sp>
          <p:nvSpPr>
            <p:cNvPr id="1662" name="AutoShape 673">
              <a:extLst>
                <a:ext uri="{FF2B5EF4-FFF2-40B4-BE49-F238E27FC236}">
                  <a16:creationId xmlns:a16="http://schemas.microsoft.com/office/drawing/2014/main" id="{66750BD6-1463-489C-88CF-075913C3F3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4092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663" name="Group 674">
              <a:extLst>
                <a:ext uri="{FF2B5EF4-FFF2-40B4-BE49-F238E27FC236}">
                  <a16:creationId xmlns:a16="http://schemas.microsoft.com/office/drawing/2014/main" id="{C79B7183-D17C-459A-B18F-3EF62F608F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4236"/>
              <a:ext cx="159" cy="478"/>
              <a:chOff x="480" y="2256"/>
              <a:chExt cx="192" cy="540"/>
            </a:xfrm>
          </p:grpSpPr>
          <p:sp>
            <p:nvSpPr>
              <p:cNvPr id="1670" name="Line 675">
                <a:extLst>
                  <a:ext uri="{FF2B5EF4-FFF2-40B4-BE49-F238E27FC236}">
                    <a16:creationId xmlns:a16="http://schemas.microsoft.com/office/drawing/2014/main" id="{73761359-9BB4-4B00-86F8-13C311C2D9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" y="250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1" name="Line 676">
                <a:extLst>
                  <a:ext uri="{FF2B5EF4-FFF2-40B4-BE49-F238E27FC236}">
                    <a16:creationId xmlns:a16="http://schemas.microsoft.com/office/drawing/2014/main" id="{956E2DB3-440D-46D1-9B8D-064AFF9C71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0" y="247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2" name="Freeform 677">
                <a:extLst>
                  <a:ext uri="{FF2B5EF4-FFF2-40B4-BE49-F238E27FC236}">
                    <a16:creationId xmlns:a16="http://schemas.microsoft.com/office/drawing/2014/main" id="{ECFCAB16-9BE2-491A-AE3A-B6453CC94E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" y="2256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3" name="Freeform 678">
                <a:extLst>
                  <a:ext uri="{FF2B5EF4-FFF2-40B4-BE49-F238E27FC236}">
                    <a16:creationId xmlns:a16="http://schemas.microsoft.com/office/drawing/2014/main" id="{AA8B7705-E1BA-40FF-93FD-32AF898B5F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" y="2360"/>
                <a:ext cx="72" cy="318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4" name="Freeform 679">
                <a:extLst>
                  <a:ext uri="{FF2B5EF4-FFF2-40B4-BE49-F238E27FC236}">
                    <a16:creationId xmlns:a16="http://schemas.microsoft.com/office/drawing/2014/main" id="{AAB9C1EB-2F51-4083-BA63-BAD036EDE2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" y="2339"/>
                <a:ext cx="51" cy="309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64" name="AutoShape 680">
              <a:extLst>
                <a:ext uri="{FF2B5EF4-FFF2-40B4-BE49-F238E27FC236}">
                  <a16:creationId xmlns:a16="http://schemas.microsoft.com/office/drawing/2014/main" id="{1D593EE6-B70D-464D-B688-2A0EE9B9E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4380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665" name="Group 681">
              <a:extLst>
                <a:ext uri="{FF2B5EF4-FFF2-40B4-BE49-F238E27FC236}">
                  <a16:creationId xmlns:a16="http://schemas.microsoft.com/office/drawing/2014/main" id="{A9418CD6-75A3-460C-B409-3BDE2DA3E4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4524"/>
              <a:ext cx="270" cy="539"/>
              <a:chOff x="864" y="4272"/>
              <a:chExt cx="270" cy="539"/>
            </a:xfrm>
          </p:grpSpPr>
          <p:sp>
            <p:nvSpPr>
              <p:cNvPr id="1666" name="Line 682">
                <a:extLst>
                  <a:ext uri="{FF2B5EF4-FFF2-40B4-BE49-F238E27FC236}">
                    <a16:creationId xmlns:a16="http://schemas.microsoft.com/office/drawing/2014/main" id="{9B6F12FA-7412-4539-AFD4-259452B8FE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7" y="4579"/>
                <a:ext cx="0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7" name="Line 683">
                <a:extLst>
                  <a:ext uri="{FF2B5EF4-FFF2-40B4-BE49-F238E27FC236}">
                    <a16:creationId xmlns:a16="http://schemas.microsoft.com/office/drawing/2014/main" id="{63ECF931-B4BC-4211-8405-7055A124F1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4" y="4546"/>
                <a:ext cx="0" cy="2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8" name="Freeform 684">
                <a:extLst>
                  <a:ext uri="{FF2B5EF4-FFF2-40B4-BE49-F238E27FC236}">
                    <a16:creationId xmlns:a16="http://schemas.microsoft.com/office/drawing/2014/main" id="{35B11882-EC34-41C1-B619-A921E5C21E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4" y="4302"/>
                <a:ext cx="150" cy="343"/>
              </a:xfrm>
              <a:custGeom>
                <a:avLst/>
                <a:gdLst>
                  <a:gd name="T0" fmla="*/ 2 w 192"/>
                  <a:gd name="T1" fmla="*/ 2 h 424"/>
                  <a:gd name="T2" fmla="*/ 2 w 192"/>
                  <a:gd name="T3" fmla="*/ 0 h 424"/>
                  <a:gd name="T4" fmla="*/ 2 w 192"/>
                  <a:gd name="T5" fmla="*/ 2 h 424"/>
                  <a:gd name="T6" fmla="*/ 2 w 192"/>
                  <a:gd name="T7" fmla="*/ 2 h 424"/>
                  <a:gd name="T8" fmla="*/ 2 w 192"/>
                  <a:gd name="T9" fmla="*/ 2 h 424"/>
                  <a:gd name="T10" fmla="*/ 2 w 192"/>
                  <a:gd name="T11" fmla="*/ 4 h 424"/>
                  <a:gd name="T12" fmla="*/ 2 w 192"/>
                  <a:gd name="T13" fmla="*/ 5 h 424"/>
                  <a:gd name="T14" fmla="*/ 2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2 w 192"/>
                  <a:gd name="T21" fmla="*/ 2 h 424"/>
                  <a:gd name="T22" fmla="*/ 2 w 192"/>
                  <a:gd name="T23" fmla="*/ 2 h 424"/>
                  <a:gd name="T24" fmla="*/ 2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9" name="Freeform 685">
                <a:extLst>
                  <a:ext uri="{FF2B5EF4-FFF2-40B4-BE49-F238E27FC236}">
                    <a16:creationId xmlns:a16="http://schemas.microsoft.com/office/drawing/2014/main" id="{D9C7D912-54A1-4ED2-BC48-A3711B084E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3" y="4272"/>
                <a:ext cx="161" cy="342"/>
              </a:xfrm>
              <a:custGeom>
                <a:avLst/>
                <a:gdLst>
                  <a:gd name="T0" fmla="*/ 3 w 192"/>
                  <a:gd name="T1" fmla="*/ 2 h 424"/>
                  <a:gd name="T2" fmla="*/ 4 w 192"/>
                  <a:gd name="T3" fmla="*/ 0 h 424"/>
                  <a:gd name="T4" fmla="*/ 4 w 192"/>
                  <a:gd name="T5" fmla="*/ 2 h 424"/>
                  <a:gd name="T6" fmla="*/ 5 w 192"/>
                  <a:gd name="T7" fmla="*/ 2 h 424"/>
                  <a:gd name="T8" fmla="*/ 6 w 192"/>
                  <a:gd name="T9" fmla="*/ 2 h 424"/>
                  <a:gd name="T10" fmla="*/ 6 w 192"/>
                  <a:gd name="T11" fmla="*/ 4 h 424"/>
                  <a:gd name="T12" fmla="*/ 5 w 192"/>
                  <a:gd name="T13" fmla="*/ 5 h 424"/>
                  <a:gd name="T14" fmla="*/ 3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3 w 192"/>
                  <a:gd name="T21" fmla="*/ 2 h 424"/>
                  <a:gd name="T22" fmla="*/ 3 w 192"/>
                  <a:gd name="T23" fmla="*/ 2 h 424"/>
                  <a:gd name="T24" fmla="*/ 3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675" name="Group 686">
            <a:extLst>
              <a:ext uri="{FF2B5EF4-FFF2-40B4-BE49-F238E27FC236}">
                <a16:creationId xmlns:a16="http://schemas.microsoft.com/office/drawing/2014/main" id="{DECAF58A-978F-4782-ACDF-0F81DE63B6B1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7720013"/>
            <a:ext cx="325438" cy="1077912"/>
            <a:chOff x="2064" y="4863"/>
            <a:chExt cx="205" cy="679"/>
          </a:xfrm>
        </p:grpSpPr>
        <p:grpSp>
          <p:nvGrpSpPr>
            <p:cNvPr id="1676" name="Group 687">
              <a:extLst>
                <a:ext uri="{FF2B5EF4-FFF2-40B4-BE49-F238E27FC236}">
                  <a16:creationId xmlns:a16="http://schemas.microsoft.com/office/drawing/2014/main" id="{032128BC-E5AD-4DBB-A748-12B1BEC7FF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7" y="4863"/>
              <a:ext cx="132" cy="586"/>
              <a:chOff x="1880" y="4782"/>
              <a:chExt cx="132" cy="586"/>
            </a:xfrm>
          </p:grpSpPr>
          <p:sp>
            <p:nvSpPr>
              <p:cNvPr id="1678" name="Freeform 688">
                <a:extLst>
                  <a:ext uri="{FF2B5EF4-FFF2-40B4-BE49-F238E27FC236}">
                    <a16:creationId xmlns:a16="http://schemas.microsoft.com/office/drawing/2014/main" id="{F5385FB7-AEBA-4BC1-9C2A-A2C4799E43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3" y="4966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1 w 16"/>
                  <a:gd name="T3" fmla="*/ 3 h 457"/>
                  <a:gd name="T4" fmla="*/ 1 w 16"/>
                  <a:gd name="T5" fmla="*/ 2 h 457"/>
                  <a:gd name="T6" fmla="*/ 108 w 16"/>
                  <a:gd name="T7" fmla="*/ 1 h 457"/>
                  <a:gd name="T8" fmla="*/ 152 w 16"/>
                  <a:gd name="T9" fmla="*/ 0 h 457"/>
                  <a:gd name="T10" fmla="*/ 359 w 16"/>
                  <a:gd name="T11" fmla="*/ 0 h 457"/>
                  <a:gd name="T12" fmla="*/ 475 w 16"/>
                  <a:gd name="T13" fmla="*/ 2 h 457"/>
                  <a:gd name="T14" fmla="*/ 475 w 16"/>
                  <a:gd name="T15" fmla="*/ 3 h 457"/>
                  <a:gd name="T16" fmla="*/ 499 w 16"/>
                  <a:gd name="T17" fmla="*/ 4 h 457"/>
                  <a:gd name="T18" fmla="*/ 499 w 16"/>
                  <a:gd name="T19" fmla="*/ 35 h 457"/>
                  <a:gd name="T20" fmla="*/ 475 w 16"/>
                  <a:gd name="T21" fmla="*/ 35 h 457"/>
                  <a:gd name="T22" fmla="*/ 475 w 16"/>
                  <a:gd name="T23" fmla="*/ 35 h 457"/>
                  <a:gd name="T24" fmla="*/ 359 w 16"/>
                  <a:gd name="T25" fmla="*/ 36 h 457"/>
                  <a:gd name="T26" fmla="*/ 302 w 16"/>
                  <a:gd name="T27" fmla="*/ 36 h 457"/>
                  <a:gd name="T28" fmla="*/ 214 w 16"/>
                  <a:gd name="T29" fmla="*/ 36 h 457"/>
                  <a:gd name="T30" fmla="*/ 214 w 16"/>
                  <a:gd name="T31" fmla="*/ 36 h 457"/>
                  <a:gd name="T32" fmla="*/ 152 w 16"/>
                  <a:gd name="T33" fmla="*/ 36 h 457"/>
                  <a:gd name="T34" fmla="*/ 108 w 16"/>
                  <a:gd name="T35" fmla="*/ 35 h 457"/>
                  <a:gd name="T36" fmla="*/ 1 w 16"/>
                  <a:gd name="T37" fmla="*/ 35 h 457"/>
                  <a:gd name="T38" fmla="*/ 1 w 16"/>
                  <a:gd name="T39" fmla="*/ 35 h 457"/>
                  <a:gd name="T40" fmla="*/ 0 w 16"/>
                  <a:gd name="T41" fmla="*/ 35 h 457"/>
                  <a:gd name="T42" fmla="*/ 0 w 16"/>
                  <a:gd name="T43" fmla="*/ 4 h 45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6"/>
                  <a:gd name="T67" fmla="*/ 0 h 457"/>
                  <a:gd name="T68" fmla="*/ 16 w 16"/>
                  <a:gd name="T69" fmla="*/ 457 h 45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6" h="457">
                    <a:moveTo>
                      <a:pt x="0" y="6"/>
                    </a:moveTo>
                    <a:lnTo>
                      <a:pt x="1" y="3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5" y="2"/>
                    </a:lnTo>
                    <a:lnTo>
                      <a:pt x="15" y="3"/>
                    </a:lnTo>
                    <a:lnTo>
                      <a:pt x="16" y="6"/>
                    </a:lnTo>
                    <a:lnTo>
                      <a:pt x="16" y="450"/>
                    </a:lnTo>
                    <a:lnTo>
                      <a:pt x="15" y="452"/>
                    </a:lnTo>
                    <a:lnTo>
                      <a:pt x="15" y="453"/>
                    </a:lnTo>
                    <a:lnTo>
                      <a:pt x="12" y="455"/>
                    </a:lnTo>
                    <a:lnTo>
                      <a:pt x="10" y="455"/>
                    </a:lnTo>
                    <a:lnTo>
                      <a:pt x="7" y="457"/>
                    </a:lnTo>
                    <a:lnTo>
                      <a:pt x="7" y="455"/>
                    </a:lnTo>
                    <a:lnTo>
                      <a:pt x="5" y="455"/>
                    </a:lnTo>
                    <a:lnTo>
                      <a:pt x="3" y="454"/>
                    </a:lnTo>
                    <a:lnTo>
                      <a:pt x="1" y="453"/>
                    </a:lnTo>
                    <a:lnTo>
                      <a:pt x="1" y="452"/>
                    </a:lnTo>
                    <a:lnTo>
                      <a:pt x="0" y="45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9" name="Freeform 689">
                <a:extLst>
                  <a:ext uri="{FF2B5EF4-FFF2-40B4-BE49-F238E27FC236}">
                    <a16:creationId xmlns:a16="http://schemas.microsoft.com/office/drawing/2014/main" id="{6F3A387D-9D42-4528-A5A7-B0F2B93346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0" y="4881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2 w 16"/>
                  <a:gd name="T3" fmla="*/ 4 h 457"/>
                  <a:gd name="T4" fmla="*/ 2 w 16"/>
                  <a:gd name="T5" fmla="*/ 3 h 457"/>
                  <a:gd name="T6" fmla="*/ 108 w 16"/>
                  <a:gd name="T7" fmla="*/ 1 h 457"/>
                  <a:gd name="T8" fmla="*/ 152 w 16"/>
                  <a:gd name="T9" fmla="*/ 0 h 457"/>
                  <a:gd name="T10" fmla="*/ 359 w 16"/>
                  <a:gd name="T11" fmla="*/ 0 h 457"/>
                  <a:gd name="T12" fmla="*/ 499 w 16"/>
                  <a:gd name="T13" fmla="*/ 4 h 457"/>
                  <a:gd name="T14" fmla="*/ 499 w 16"/>
                  <a:gd name="T15" fmla="*/ 35 h 457"/>
                  <a:gd name="T16" fmla="*/ 359 w 16"/>
                  <a:gd name="T17" fmla="*/ 36 h 457"/>
                  <a:gd name="T18" fmla="*/ 302 w 16"/>
                  <a:gd name="T19" fmla="*/ 36 h 457"/>
                  <a:gd name="T20" fmla="*/ 254 w 16"/>
                  <a:gd name="T21" fmla="*/ 36 h 457"/>
                  <a:gd name="T22" fmla="*/ 180 w 16"/>
                  <a:gd name="T23" fmla="*/ 36 h 457"/>
                  <a:gd name="T24" fmla="*/ 152 w 16"/>
                  <a:gd name="T25" fmla="*/ 36 h 457"/>
                  <a:gd name="T26" fmla="*/ 108 w 16"/>
                  <a:gd name="T27" fmla="*/ 36 h 457"/>
                  <a:gd name="T28" fmla="*/ 2 w 16"/>
                  <a:gd name="T29" fmla="*/ 35 h 457"/>
                  <a:gd name="T30" fmla="*/ 2 w 16"/>
                  <a:gd name="T31" fmla="*/ 35 h 457"/>
                  <a:gd name="T32" fmla="*/ 0 w 16"/>
                  <a:gd name="T33" fmla="*/ 35 h 457"/>
                  <a:gd name="T34" fmla="*/ 0 w 16"/>
                  <a:gd name="T35" fmla="*/ 4 h 45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457"/>
                  <a:gd name="T56" fmla="*/ 16 w 16"/>
                  <a:gd name="T57" fmla="*/ 457 h 45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457">
                    <a:moveTo>
                      <a:pt x="0" y="7"/>
                    </a:moveTo>
                    <a:lnTo>
                      <a:pt x="2" y="4"/>
                    </a:lnTo>
                    <a:lnTo>
                      <a:pt x="2" y="3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6" y="4"/>
                    </a:lnTo>
                    <a:lnTo>
                      <a:pt x="16" y="452"/>
                    </a:lnTo>
                    <a:lnTo>
                      <a:pt x="12" y="456"/>
                    </a:lnTo>
                    <a:lnTo>
                      <a:pt x="10" y="456"/>
                    </a:lnTo>
                    <a:lnTo>
                      <a:pt x="8" y="457"/>
                    </a:lnTo>
                    <a:lnTo>
                      <a:pt x="6" y="456"/>
                    </a:lnTo>
                    <a:lnTo>
                      <a:pt x="5" y="456"/>
                    </a:lnTo>
                    <a:lnTo>
                      <a:pt x="3" y="455"/>
                    </a:lnTo>
                    <a:lnTo>
                      <a:pt x="2" y="454"/>
                    </a:lnTo>
                    <a:lnTo>
                      <a:pt x="2" y="452"/>
                    </a:lnTo>
                    <a:lnTo>
                      <a:pt x="0" y="451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0" name="Freeform 690">
                <a:extLst>
                  <a:ext uri="{FF2B5EF4-FFF2-40B4-BE49-F238E27FC236}">
                    <a16:creationId xmlns:a16="http://schemas.microsoft.com/office/drawing/2014/main" id="{D75C0F1E-BB98-40FC-96D8-64EFA48031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0" y="4782"/>
                <a:ext cx="129" cy="368"/>
              </a:xfrm>
              <a:custGeom>
                <a:avLst/>
                <a:gdLst>
                  <a:gd name="T0" fmla="*/ 1506 w 111"/>
                  <a:gd name="T1" fmla="*/ 4 h 418"/>
                  <a:gd name="T2" fmla="*/ 724 w 111"/>
                  <a:gd name="T3" fmla="*/ 0 h 418"/>
                  <a:gd name="T4" fmla="*/ 724 w 111"/>
                  <a:gd name="T5" fmla="*/ 6 h 418"/>
                  <a:gd name="T6" fmla="*/ 292 w 111"/>
                  <a:gd name="T7" fmla="*/ 4 h 418"/>
                  <a:gd name="T8" fmla="*/ 0 w 111"/>
                  <a:gd name="T9" fmla="*/ 5 h 418"/>
                  <a:gd name="T10" fmla="*/ 0 w 111"/>
                  <a:gd name="T11" fmla="*/ 22 h 418"/>
                  <a:gd name="T12" fmla="*/ 394 w 111"/>
                  <a:gd name="T13" fmla="*/ 28 h 418"/>
                  <a:gd name="T14" fmla="*/ 1839 w 111"/>
                  <a:gd name="T15" fmla="*/ 33 h 418"/>
                  <a:gd name="T16" fmla="*/ 2237 w 111"/>
                  <a:gd name="T17" fmla="*/ 28 h 418"/>
                  <a:gd name="T18" fmla="*/ 2237 w 111"/>
                  <a:gd name="T19" fmla="*/ 12 h 418"/>
                  <a:gd name="T20" fmla="*/ 1933 w 111"/>
                  <a:gd name="T21" fmla="*/ 10 h 418"/>
                  <a:gd name="T22" fmla="*/ 1506 w 111"/>
                  <a:gd name="T23" fmla="*/ 9 h 418"/>
                  <a:gd name="T24" fmla="*/ 1506 w 111"/>
                  <a:gd name="T25" fmla="*/ 4 h 41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11"/>
                  <a:gd name="T40" fmla="*/ 0 h 418"/>
                  <a:gd name="T41" fmla="*/ 111 w 111"/>
                  <a:gd name="T42" fmla="*/ 418 h 41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11" h="418">
                    <a:moveTo>
                      <a:pt x="75" y="32"/>
                    </a:moveTo>
                    <a:lnTo>
                      <a:pt x="36" y="0"/>
                    </a:lnTo>
                    <a:lnTo>
                      <a:pt x="36" y="74"/>
                    </a:lnTo>
                    <a:lnTo>
                      <a:pt x="14" y="58"/>
                    </a:lnTo>
                    <a:lnTo>
                      <a:pt x="0" y="65"/>
                    </a:lnTo>
                    <a:lnTo>
                      <a:pt x="0" y="272"/>
                    </a:lnTo>
                    <a:lnTo>
                      <a:pt x="19" y="362"/>
                    </a:lnTo>
                    <a:lnTo>
                      <a:pt x="92" y="418"/>
                    </a:lnTo>
                    <a:lnTo>
                      <a:pt x="111" y="360"/>
                    </a:lnTo>
                    <a:lnTo>
                      <a:pt x="111" y="151"/>
                    </a:lnTo>
                    <a:lnTo>
                      <a:pt x="96" y="122"/>
                    </a:lnTo>
                    <a:lnTo>
                      <a:pt x="75" y="105"/>
                    </a:lnTo>
                    <a:lnTo>
                      <a:pt x="75" y="32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77" name="AutoShape 691">
              <a:extLst>
                <a:ext uri="{FF2B5EF4-FFF2-40B4-BE49-F238E27FC236}">
                  <a16:creationId xmlns:a16="http://schemas.microsoft.com/office/drawing/2014/main" id="{C303A378-6B6E-4D9E-A5D4-F47DA1A6D2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5088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681" name="Group 692">
            <a:extLst>
              <a:ext uri="{FF2B5EF4-FFF2-40B4-BE49-F238E27FC236}">
                <a16:creationId xmlns:a16="http://schemas.microsoft.com/office/drawing/2014/main" id="{CFF4721F-B39C-428F-ADC5-8037CB31C1D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505200" y="8486775"/>
            <a:ext cx="309563" cy="688975"/>
            <a:chOff x="1632" y="4128"/>
            <a:chExt cx="147" cy="356"/>
          </a:xfrm>
        </p:grpSpPr>
        <p:sp>
          <p:nvSpPr>
            <p:cNvPr id="1682" name="Line 693">
              <a:extLst>
                <a:ext uri="{FF2B5EF4-FFF2-40B4-BE49-F238E27FC236}">
                  <a16:creationId xmlns:a16="http://schemas.microsoft.com/office/drawing/2014/main" id="{6B3E8469-9642-43FD-A209-726F2B5EF1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4" y="4294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3" name="Line 694">
              <a:extLst>
                <a:ext uri="{FF2B5EF4-FFF2-40B4-BE49-F238E27FC236}">
                  <a16:creationId xmlns:a16="http://schemas.microsoft.com/office/drawing/2014/main" id="{34B55D9E-B548-4C49-B126-B9E612250D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0" y="4272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4" name="Freeform 695">
              <a:extLst>
                <a:ext uri="{FF2B5EF4-FFF2-40B4-BE49-F238E27FC236}">
                  <a16:creationId xmlns:a16="http://schemas.microsoft.com/office/drawing/2014/main" id="{44588481-C5D4-4CB0-9511-E40996E4FE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2" y="4128"/>
              <a:ext cx="147" cy="280"/>
            </a:xfrm>
            <a:custGeom>
              <a:avLst/>
              <a:gdLst>
                <a:gd name="T0" fmla="*/ 2 w 192"/>
                <a:gd name="T1" fmla="*/ 1 h 424"/>
                <a:gd name="T2" fmla="*/ 2 w 192"/>
                <a:gd name="T3" fmla="*/ 0 h 424"/>
                <a:gd name="T4" fmla="*/ 2 w 192"/>
                <a:gd name="T5" fmla="*/ 1 h 424"/>
                <a:gd name="T6" fmla="*/ 2 w 192"/>
                <a:gd name="T7" fmla="*/ 1 h 424"/>
                <a:gd name="T8" fmla="*/ 2 w 192"/>
                <a:gd name="T9" fmla="*/ 1 h 424"/>
                <a:gd name="T10" fmla="*/ 2 w 192"/>
                <a:gd name="T11" fmla="*/ 1 h 424"/>
                <a:gd name="T12" fmla="*/ 2 w 192"/>
                <a:gd name="T13" fmla="*/ 1 h 424"/>
                <a:gd name="T14" fmla="*/ 2 w 192"/>
                <a:gd name="T15" fmla="*/ 1 h 424"/>
                <a:gd name="T16" fmla="*/ 0 w 192"/>
                <a:gd name="T17" fmla="*/ 1 h 424"/>
                <a:gd name="T18" fmla="*/ 0 w 192"/>
                <a:gd name="T19" fmla="*/ 1 h 424"/>
                <a:gd name="T20" fmla="*/ 2 w 192"/>
                <a:gd name="T21" fmla="*/ 1 h 424"/>
                <a:gd name="T22" fmla="*/ 2 w 192"/>
                <a:gd name="T23" fmla="*/ 1 h 424"/>
                <a:gd name="T24" fmla="*/ 2 w 192"/>
                <a:gd name="T25" fmla="*/ 1 h 4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92"/>
                <a:gd name="T40" fmla="*/ 0 h 424"/>
                <a:gd name="T41" fmla="*/ 192 w 192"/>
                <a:gd name="T42" fmla="*/ 424 h 42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92" h="424">
                  <a:moveTo>
                    <a:pt x="64" y="20"/>
                  </a:moveTo>
                  <a:lnTo>
                    <a:pt x="140" y="0"/>
                  </a:lnTo>
                  <a:lnTo>
                    <a:pt x="140" y="76"/>
                  </a:lnTo>
                  <a:lnTo>
                    <a:pt x="168" y="80"/>
                  </a:lnTo>
                  <a:lnTo>
                    <a:pt x="192" y="100"/>
                  </a:lnTo>
                  <a:lnTo>
                    <a:pt x="192" y="316"/>
                  </a:lnTo>
                  <a:lnTo>
                    <a:pt x="164" y="388"/>
                  </a:lnTo>
                  <a:lnTo>
                    <a:pt x="44" y="424"/>
                  </a:lnTo>
                  <a:lnTo>
                    <a:pt x="0" y="360"/>
                  </a:lnTo>
                  <a:lnTo>
                    <a:pt x="0" y="144"/>
                  </a:lnTo>
                  <a:lnTo>
                    <a:pt x="32" y="108"/>
                  </a:lnTo>
                  <a:lnTo>
                    <a:pt x="68" y="96"/>
                  </a:lnTo>
                  <a:lnTo>
                    <a:pt x="68" y="12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5" name="Freeform 696">
              <a:extLst>
                <a:ext uri="{FF2B5EF4-FFF2-40B4-BE49-F238E27FC236}">
                  <a16:creationId xmlns:a16="http://schemas.microsoft.com/office/drawing/2014/main" id="{93FE9776-FB36-4150-9378-1228491BA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2" y="4197"/>
              <a:ext cx="55" cy="209"/>
            </a:xfrm>
            <a:custGeom>
              <a:avLst/>
              <a:gdLst>
                <a:gd name="T0" fmla="*/ 2 w 72"/>
                <a:gd name="T1" fmla="*/ 0 h 318"/>
                <a:gd name="T2" fmla="*/ 2 w 72"/>
                <a:gd name="T3" fmla="*/ 1 h 318"/>
                <a:gd name="T4" fmla="*/ 2 w 72"/>
                <a:gd name="T5" fmla="*/ 1 h 318"/>
                <a:gd name="T6" fmla="*/ 0 w 72"/>
                <a:gd name="T7" fmla="*/ 1 h 318"/>
                <a:gd name="T8" fmla="*/ 2 w 72"/>
                <a:gd name="T9" fmla="*/ 1 h 318"/>
                <a:gd name="T10" fmla="*/ 2 w 72"/>
                <a:gd name="T11" fmla="*/ 1 h 318"/>
                <a:gd name="T12" fmla="*/ 2 w 72"/>
                <a:gd name="T13" fmla="*/ 0 h 3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"/>
                <a:gd name="T22" fmla="*/ 0 h 318"/>
                <a:gd name="T23" fmla="*/ 72 w 72"/>
                <a:gd name="T24" fmla="*/ 318 h 3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" h="318">
                  <a:moveTo>
                    <a:pt x="69" y="0"/>
                  </a:moveTo>
                  <a:lnTo>
                    <a:pt x="72" y="315"/>
                  </a:lnTo>
                  <a:lnTo>
                    <a:pt x="48" y="318"/>
                  </a:lnTo>
                  <a:lnTo>
                    <a:pt x="0" y="255"/>
                  </a:lnTo>
                  <a:lnTo>
                    <a:pt x="3" y="48"/>
                  </a:lnTo>
                  <a:lnTo>
                    <a:pt x="30" y="1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6" name="Freeform 697">
              <a:extLst>
                <a:ext uri="{FF2B5EF4-FFF2-40B4-BE49-F238E27FC236}">
                  <a16:creationId xmlns:a16="http://schemas.microsoft.com/office/drawing/2014/main" id="{F9BC6A34-648B-4F0A-93D3-311EF8F90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0" y="4183"/>
              <a:ext cx="39" cy="203"/>
            </a:xfrm>
            <a:custGeom>
              <a:avLst/>
              <a:gdLst>
                <a:gd name="T0" fmla="*/ 0 w 51"/>
                <a:gd name="T1" fmla="*/ 0 h 309"/>
                <a:gd name="T2" fmla="*/ 0 w 51"/>
                <a:gd name="T3" fmla="*/ 1 h 309"/>
                <a:gd name="T4" fmla="*/ 2 w 51"/>
                <a:gd name="T5" fmla="*/ 1 h 309"/>
                <a:gd name="T6" fmla="*/ 2 w 51"/>
                <a:gd name="T7" fmla="*/ 1 h 309"/>
                <a:gd name="T8" fmla="*/ 2 w 51"/>
                <a:gd name="T9" fmla="*/ 1 h 309"/>
                <a:gd name="T10" fmla="*/ 2 w 51"/>
                <a:gd name="T11" fmla="*/ 0 h 309"/>
                <a:gd name="T12" fmla="*/ 0 w 51"/>
                <a:gd name="T13" fmla="*/ 0 h 3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1"/>
                <a:gd name="T22" fmla="*/ 0 h 309"/>
                <a:gd name="T23" fmla="*/ 51 w 51"/>
                <a:gd name="T24" fmla="*/ 309 h 30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1" h="309">
                  <a:moveTo>
                    <a:pt x="0" y="0"/>
                  </a:moveTo>
                  <a:lnTo>
                    <a:pt x="0" y="309"/>
                  </a:lnTo>
                  <a:lnTo>
                    <a:pt x="21" y="303"/>
                  </a:lnTo>
                  <a:lnTo>
                    <a:pt x="51" y="231"/>
                  </a:lnTo>
                  <a:lnTo>
                    <a:pt x="48" y="24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87" name="Group 698">
            <a:extLst>
              <a:ext uri="{FF2B5EF4-FFF2-40B4-BE49-F238E27FC236}">
                <a16:creationId xmlns:a16="http://schemas.microsoft.com/office/drawing/2014/main" id="{1FE1C9A8-AA61-4ACA-A957-A08C31B106DA}"/>
              </a:ext>
            </a:extLst>
          </p:cNvPr>
          <p:cNvGrpSpPr>
            <a:grpSpLocks/>
          </p:cNvGrpSpPr>
          <p:nvPr/>
        </p:nvGrpSpPr>
        <p:grpSpPr bwMode="auto">
          <a:xfrm>
            <a:off x="850900" y="8826500"/>
            <a:ext cx="561975" cy="736600"/>
            <a:chOff x="600" y="5464"/>
            <a:chExt cx="354" cy="464"/>
          </a:xfrm>
        </p:grpSpPr>
        <p:grpSp>
          <p:nvGrpSpPr>
            <p:cNvPr id="1688" name="Group 699">
              <a:extLst>
                <a:ext uri="{FF2B5EF4-FFF2-40B4-BE49-F238E27FC236}">
                  <a16:creationId xmlns:a16="http://schemas.microsoft.com/office/drawing/2014/main" id="{5878D2BC-17B1-48C2-A57D-293FA575957D}"/>
                </a:ext>
              </a:extLst>
            </p:cNvPr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1690" name="Freeform 700">
                <a:extLst>
                  <a:ext uri="{FF2B5EF4-FFF2-40B4-BE49-F238E27FC236}">
                    <a16:creationId xmlns:a16="http://schemas.microsoft.com/office/drawing/2014/main" id="{8BFB58E2-2DE7-4CD5-A6EF-DFDFC2CD3B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" name="Freeform 701">
                <a:extLst>
                  <a:ext uri="{FF2B5EF4-FFF2-40B4-BE49-F238E27FC236}">
                    <a16:creationId xmlns:a16="http://schemas.microsoft.com/office/drawing/2014/main" id="{E931BBB9-4032-4838-B088-95483ED461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89" name="AutoShape 702">
              <a:extLst>
                <a:ext uri="{FF2B5EF4-FFF2-40B4-BE49-F238E27FC236}">
                  <a16:creationId xmlns:a16="http://schemas.microsoft.com/office/drawing/2014/main" id="{0442E43F-715A-48BD-945A-687AB560C1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692" name="Group 703">
            <a:extLst>
              <a:ext uri="{FF2B5EF4-FFF2-40B4-BE49-F238E27FC236}">
                <a16:creationId xmlns:a16="http://schemas.microsoft.com/office/drawing/2014/main" id="{F4EDF3E8-1D37-4ACF-8E85-A254AEC997ED}"/>
              </a:ext>
            </a:extLst>
          </p:cNvPr>
          <p:cNvGrpSpPr>
            <a:grpSpLocks/>
          </p:cNvGrpSpPr>
          <p:nvPr/>
        </p:nvGrpSpPr>
        <p:grpSpPr bwMode="auto">
          <a:xfrm>
            <a:off x="3722688" y="7308850"/>
            <a:ext cx="476250" cy="1020763"/>
            <a:chOff x="2345" y="4604"/>
            <a:chExt cx="300" cy="643"/>
          </a:xfrm>
        </p:grpSpPr>
        <p:grpSp>
          <p:nvGrpSpPr>
            <p:cNvPr id="1693" name="Group 704">
              <a:extLst>
                <a:ext uri="{FF2B5EF4-FFF2-40B4-BE49-F238E27FC236}">
                  <a16:creationId xmlns:a16="http://schemas.microsoft.com/office/drawing/2014/main" id="{378D6F9C-9177-443D-BE43-8CEE1E12EB11}"/>
                </a:ext>
              </a:extLst>
            </p:cNvPr>
            <p:cNvGrpSpPr>
              <a:grpSpLocks/>
            </p:cNvGrpSpPr>
            <p:nvPr/>
          </p:nvGrpSpPr>
          <p:grpSpPr bwMode="auto">
            <a:xfrm rot="-305400">
              <a:off x="2345" y="4874"/>
              <a:ext cx="219" cy="294"/>
              <a:chOff x="2351" y="4922"/>
              <a:chExt cx="219" cy="294"/>
            </a:xfrm>
          </p:grpSpPr>
          <p:sp>
            <p:nvSpPr>
              <p:cNvPr id="1701" name="Freeform 705">
                <a:extLst>
                  <a:ext uri="{FF2B5EF4-FFF2-40B4-BE49-F238E27FC236}">
                    <a16:creationId xmlns:a16="http://schemas.microsoft.com/office/drawing/2014/main" id="{3EF20B33-1651-4E99-A011-B2587068FC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1" y="4922"/>
                <a:ext cx="219" cy="291"/>
              </a:xfrm>
              <a:custGeom>
                <a:avLst/>
                <a:gdLst>
                  <a:gd name="T0" fmla="*/ 75 w 219"/>
                  <a:gd name="T1" fmla="*/ 2 h 291"/>
                  <a:gd name="T2" fmla="*/ 21 w 219"/>
                  <a:gd name="T3" fmla="*/ 0 h 291"/>
                  <a:gd name="T4" fmla="*/ 42 w 219"/>
                  <a:gd name="T5" fmla="*/ 53 h 291"/>
                  <a:gd name="T6" fmla="*/ 14 w 219"/>
                  <a:gd name="T7" fmla="*/ 66 h 291"/>
                  <a:gd name="T8" fmla="*/ 0 w 219"/>
                  <a:gd name="T9" fmla="*/ 101 h 291"/>
                  <a:gd name="T10" fmla="*/ 71 w 219"/>
                  <a:gd name="T11" fmla="*/ 244 h 291"/>
                  <a:gd name="T12" fmla="*/ 114 w 219"/>
                  <a:gd name="T13" fmla="*/ 291 h 291"/>
                  <a:gd name="T14" fmla="*/ 210 w 219"/>
                  <a:gd name="T15" fmla="*/ 274 h 291"/>
                  <a:gd name="T16" fmla="*/ 219 w 219"/>
                  <a:gd name="T17" fmla="*/ 220 h 291"/>
                  <a:gd name="T18" fmla="*/ 156 w 219"/>
                  <a:gd name="T19" fmla="*/ 68 h 291"/>
                  <a:gd name="T20" fmla="*/ 135 w 219"/>
                  <a:gd name="T21" fmla="*/ 50 h 291"/>
                  <a:gd name="T22" fmla="*/ 98 w 219"/>
                  <a:gd name="T23" fmla="*/ 52 h 291"/>
                  <a:gd name="T24" fmla="*/ 75 w 219"/>
                  <a:gd name="T25" fmla="*/ 2 h 29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19"/>
                  <a:gd name="T40" fmla="*/ 0 h 291"/>
                  <a:gd name="T41" fmla="*/ 219 w 219"/>
                  <a:gd name="T42" fmla="*/ 291 h 29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19" h="291">
                    <a:moveTo>
                      <a:pt x="75" y="2"/>
                    </a:moveTo>
                    <a:lnTo>
                      <a:pt x="21" y="0"/>
                    </a:lnTo>
                    <a:lnTo>
                      <a:pt x="42" y="53"/>
                    </a:lnTo>
                    <a:lnTo>
                      <a:pt x="14" y="66"/>
                    </a:lnTo>
                    <a:lnTo>
                      <a:pt x="0" y="101"/>
                    </a:lnTo>
                    <a:lnTo>
                      <a:pt x="71" y="244"/>
                    </a:lnTo>
                    <a:lnTo>
                      <a:pt x="114" y="291"/>
                    </a:lnTo>
                    <a:lnTo>
                      <a:pt x="210" y="274"/>
                    </a:lnTo>
                    <a:lnTo>
                      <a:pt x="219" y="220"/>
                    </a:lnTo>
                    <a:lnTo>
                      <a:pt x="156" y="68"/>
                    </a:lnTo>
                    <a:lnTo>
                      <a:pt x="135" y="50"/>
                    </a:lnTo>
                    <a:lnTo>
                      <a:pt x="98" y="52"/>
                    </a:lnTo>
                    <a:lnTo>
                      <a:pt x="75" y="2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2" name="Freeform 706">
                <a:extLst>
                  <a:ext uri="{FF2B5EF4-FFF2-40B4-BE49-F238E27FC236}">
                    <a16:creationId xmlns:a16="http://schemas.microsoft.com/office/drawing/2014/main" id="{F490C7B1-A7C3-49B0-AFA4-D1CD073BCE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6" y="5002"/>
                <a:ext cx="101" cy="214"/>
              </a:xfrm>
              <a:custGeom>
                <a:avLst/>
                <a:gdLst>
                  <a:gd name="T0" fmla="*/ 0 w 101"/>
                  <a:gd name="T1" fmla="*/ 214 h 214"/>
                  <a:gd name="T2" fmla="*/ 92 w 101"/>
                  <a:gd name="T3" fmla="*/ 193 h 214"/>
                  <a:gd name="T4" fmla="*/ 101 w 101"/>
                  <a:gd name="T5" fmla="*/ 142 h 214"/>
                  <a:gd name="T6" fmla="*/ 42 w 101"/>
                  <a:gd name="T7" fmla="*/ 0 h 214"/>
                  <a:gd name="T8" fmla="*/ 0 w 101"/>
                  <a:gd name="T9" fmla="*/ 214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214"/>
                  <a:gd name="T17" fmla="*/ 101 w 101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214">
                    <a:moveTo>
                      <a:pt x="0" y="214"/>
                    </a:moveTo>
                    <a:lnTo>
                      <a:pt x="92" y="193"/>
                    </a:lnTo>
                    <a:lnTo>
                      <a:pt x="101" y="142"/>
                    </a:lnTo>
                    <a:lnTo>
                      <a:pt x="42" y="0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94" name="Group 707">
              <a:extLst>
                <a:ext uri="{FF2B5EF4-FFF2-40B4-BE49-F238E27FC236}">
                  <a16:creationId xmlns:a16="http://schemas.microsoft.com/office/drawing/2014/main" id="{DCCDB7C8-9681-418D-BBE9-417129EF8A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04" y="4604"/>
              <a:ext cx="141" cy="516"/>
              <a:chOff x="2640" y="4608"/>
              <a:chExt cx="141" cy="516"/>
            </a:xfrm>
          </p:grpSpPr>
          <p:sp>
            <p:nvSpPr>
              <p:cNvPr id="1696" name="Freeform 708">
                <a:extLst>
                  <a:ext uri="{FF2B5EF4-FFF2-40B4-BE49-F238E27FC236}">
                    <a16:creationId xmlns:a16="http://schemas.microsoft.com/office/drawing/2014/main" id="{AE889899-2CF8-4796-8557-607694BCB6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1" y="4840"/>
                <a:ext cx="2" cy="284"/>
              </a:xfrm>
              <a:custGeom>
                <a:avLst/>
                <a:gdLst>
                  <a:gd name="T0" fmla="*/ 0 w 1"/>
                  <a:gd name="T1" fmla="*/ 0 h 277"/>
                  <a:gd name="T2" fmla="*/ 1048576 w 1"/>
                  <a:gd name="T3" fmla="*/ 456 h 277"/>
                  <a:gd name="T4" fmla="*/ 0 60000 65536"/>
                  <a:gd name="T5" fmla="*/ 0 60000 65536"/>
                  <a:gd name="T6" fmla="*/ 0 w 1"/>
                  <a:gd name="T7" fmla="*/ 0 h 277"/>
                  <a:gd name="T8" fmla="*/ 1 w 1"/>
                  <a:gd name="T9" fmla="*/ 277 h 27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77">
                    <a:moveTo>
                      <a:pt x="0" y="0"/>
                    </a:moveTo>
                    <a:lnTo>
                      <a:pt x="1" y="27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97" name="Line 709">
                <a:extLst>
                  <a:ext uri="{FF2B5EF4-FFF2-40B4-BE49-F238E27FC236}">
                    <a16:creationId xmlns:a16="http://schemas.microsoft.com/office/drawing/2014/main" id="{C3757D62-1140-431C-AC38-21844A8D5A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53" y="4824"/>
                <a:ext cx="0" cy="2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98" name="Group 710">
                <a:extLst>
                  <a:ext uri="{FF2B5EF4-FFF2-40B4-BE49-F238E27FC236}">
                    <a16:creationId xmlns:a16="http://schemas.microsoft.com/office/drawing/2014/main" id="{8072CD6E-4DE7-4C5F-AC03-81ABB7B4DF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40" y="4608"/>
                <a:ext cx="141" cy="287"/>
                <a:chOff x="2640" y="4608"/>
                <a:chExt cx="141" cy="287"/>
              </a:xfrm>
            </p:grpSpPr>
            <p:sp>
              <p:nvSpPr>
                <p:cNvPr id="1699" name="Freeform 711">
                  <a:extLst>
                    <a:ext uri="{FF2B5EF4-FFF2-40B4-BE49-F238E27FC236}">
                      <a16:creationId xmlns:a16="http://schemas.microsoft.com/office/drawing/2014/main" id="{816ED36D-E05C-4931-81C8-3374E6CE40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640" y="4608"/>
                  <a:ext cx="141" cy="287"/>
                </a:xfrm>
                <a:custGeom>
                  <a:avLst/>
                  <a:gdLst>
                    <a:gd name="T0" fmla="*/ 1 w 192"/>
                    <a:gd name="T1" fmla="*/ 1 h 424"/>
                    <a:gd name="T2" fmla="*/ 1 w 192"/>
                    <a:gd name="T3" fmla="*/ 0 h 424"/>
                    <a:gd name="T4" fmla="*/ 1 w 192"/>
                    <a:gd name="T5" fmla="*/ 1 h 424"/>
                    <a:gd name="T6" fmla="*/ 1 w 192"/>
                    <a:gd name="T7" fmla="*/ 1 h 424"/>
                    <a:gd name="T8" fmla="*/ 1 w 192"/>
                    <a:gd name="T9" fmla="*/ 1 h 424"/>
                    <a:gd name="T10" fmla="*/ 1 w 192"/>
                    <a:gd name="T11" fmla="*/ 1 h 424"/>
                    <a:gd name="T12" fmla="*/ 1 w 192"/>
                    <a:gd name="T13" fmla="*/ 1 h 424"/>
                    <a:gd name="T14" fmla="*/ 1 w 192"/>
                    <a:gd name="T15" fmla="*/ 1 h 424"/>
                    <a:gd name="T16" fmla="*/ 0 w 192"/>
                    <a:gd name="T17" fmla="*/ 1 h 424"/>
                    <a:gd name="T18" fmla="*/ 0 w 192"/>
                    <a:gd name="T19" fmla="*/ 1 h 424"/>
                    <a:gd name="T20" fmla="*/ 1 w 192"/>
                    <a:gd name="T21" fmla="*/ 1 h 424"/>
                    <a:gd name="T22" fmla="*/ 1 w 192"/>
                    <a:gd name="T23" fmla="*/ 1 h 424"/>
                    <a:gd name="T24" fmla="*/ 1 w 192"/>
                    <a:gd name="T25" fmla="*/ 1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2"/>
                    <a:gd name="T40" fmla="*/ 0 h 424"/>
                    <a:gd name="T41" fmla="*/ 192 w 192"/>
                    <a:gd name="T42" fmla="*/ 424 h 42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2" h="424">
                      <a:moveTo>
                        <a:pt x="64" y="20"/>
                      </a:moveTo>
                      <a:lnTo>
                        <a:pt x="140" y="0"/>
                      </a:lnTo>
                      <a:lnTo>
                        <a:pt x="140" y="76"/>
                      </a:lnTo>
                      <a:lnTo>
                        <a:pt x="168" y="80"/>
                      </a:lnTo>
                      <a:lnTo>
                        <a:pt x="192" y="100"/>
                      </a:lnTo>
                      <a:lnTo>
                        <a:pt x="192" y="316"/>
                      </a:lnTo>
                      <a:lnTo>
                        <a:pt x="164" y="388"/>
                      </a:lnTo>
                      <a:lnTo>
                        <a:pt x="44" y="424"/>
                      </a:lnTo>
                      <a:lnTo>
                        <a:pt x="0" y="360"/>
                      </a:lnTo>
                      <a:lnTo>
                        <a:pt x="0" y="144"/>
                      </a:lnTo>
                      <a:lnTo>
                        <a:pt x="32" y="108"/>
                      </a:lnTo>
                      <a:lnTo>
                        <a:pt x="68" y="96"/>
                      </a:lnTo>
                      <a:lnTo>
                        <a:pt x="68" y="12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00" name="Freeform 712">
                  <a:extLst>
                    <a:ext uri="{FF2B5EF4-FFF2-40B4-BE49-F238E27FC236}">
                      <a16:creationId xmlns:a16="http://schemas.microsoft.com/office/drawing/2014/main" id="{E10C4980-974D-4E60-95B9-D42E58F3C7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40" y="4801"/>
                  <a:ext cx="141" cy="94"/>
                </a:xfrm>
                <a:custGeom>
                  <a:avLst/>
                  <a:gdLst>
                    <a:gd name="T0" fmla="*/ 0 w 117"/>
                    <a:gd name="T1" fmla="*/ 0 h 78"/>
                    <a:gd name="T2" fmla="*/ 4895 w 117"/>
                    <a:gd name="T3" fmla="*/ 1041 h 78"/>
                    <a:gd name="T4" fmla="*/ 4857 w 117"/>
                    <a:gd name="T5" fmla="*/ 1667 h 78"/>
                    <a:gd name="T6" fmla="*/ 3691 w 117"/>
                    <a:gd name="T7" fmla="*/ 3257 h 78"/>
                    <a:gd name="T8" fmla="*/ 689 w 117"/>
                    <a:gd name="T9" fmla="*/ 2421 h 78"/>
                    <a:gd name="T10" fmla="*/ 2 w 117"/>
                    <a:gd name="T11" fmla="*/ 864 h 78"/>
                    <a:gd name="T12" fmla="*/ 0 w 117"/>
                    <a:gd name="T13" fmla="*/ 0 h 7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7"/>
                    <a:gd name="T22" fmla="*/ 0 h 78"/>
                    <a:gd name="T23" fmla="*/ 117 w 117"/>
                    <a:gd name="T24" fmla="*/ 78 h 7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7" h="78">
                      <a:moveTo>
                        <a:pt x="0" y="0"/>
                      </a:moveTo>
                      <a:lnTo>
                        <a:pt x="117" y="25"/>
                      </a:lnTo>
                      <a:lnTo>
                        <a:pt x="116" y="40"/>
                      </a:lnTo>
                      <a:lnTo>
                        <a:pt x="89" y="78"/>
                      </a:lnTo>
                      <a:lnTo>
                        <a:pt x="17" y="58"/>
                      </a:lnTo>
                      <a:lnTo>
                        <a:pt x="2" y="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695" name="AutoShape 713">
              <a:extLst>
                <a:ext uri="{FF2B5EF4-FFF2-40B4-BE49-F238E27FC236}">
                  <a16:creationId xmlns:a16="http://schemas.microsoft.com/office/drawing/2014/main" id="{5B6522E2-73CA-4EE9-9575-66D368DE45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" y="4834"/>
              <a:ext cx="207" cy="413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703" name="Group 714">
            <a:extLst>
              <a:ext uri="{FF2B5EF4-FFF2-40B4-BE49-F238E27FC236}">
                <a16:creationId xmlns:a16="http://schemas.microsoft.com/office/drawing/2014/main" id="{2CC20BB9-8734-46F6-8BBA-C7535DE7C65F}"/>
              </a:ext>
            </a:extLst>
          </p:cNvPr>
          <p:cNvGrpSpPr>
            <a:grpSpLocks/>
          </p:cNvGrpSpPr>
          <p:nvPr/>
        </p:nvGrpSpPr>
        <p:grpSpPr bwMode="auto">
          <a:xfrm>
            <a:off x="4826000" y="6743700"/>
            <a:ext cx="793750" cy="1158875"/>
            <a:chOff x="1488" y="1956"/>
            <a:chExt cx="500" cy="730"/>
          </a:xfrm>
        </p:grpSpPr>
        <p:grpSp>
          <p:nvGrpSpPr>
            <p:cNvPr id="1704" name="Group 715">
              <a:extLst>
                <a:ext uri="{FF2B5EF4-FFF2-40B4-BE49-F238E27FC236}">
                  <a16:creationId xmlns:a16="http://schemas.microsoft.com/office/drawing/2014/main" id="{AD59B015-F3B4-4A6D-B7D0-E92B143BE2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78" y="2104"/>
              <a:ext cx="78" cy="274"/>
              <a:chOff x="2574" y="2166"/>
              <a:chExt cx="96" cy="398"/>
            </a:xfrm>
          </p:grpSpPr>
          <p:sp>
            <p:nvSpPr>
              <p:cNvPr id="1734" name="Oval 716">
                <a:extLst>
                  <a:ext uri="{FF2B5EF4-FFF2-40B4-BE49-F238E27FC236}">
                    <a16:creationId xmlns:a16="http://schemas.microsoft.com/office/drawing/2014/main" id="{B4BE6368-85DB-49E2-972D-D34C4DC35A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35" name="Oval 717">
                <a:extLst>
                  <a:ext uri="{FF2B5EF4-FFF2-40B4-BE49-F238E27FC236}">
                    <a16:creationId xmlns:a16="http://schemas.microsoft.com/office/drawing/2014/main" id="{8FE20DBB-F292-4C68-9317-D8B20ABDDF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36" name="Freeform 718">
                <a:extLst>
                  <a:ext uri="{FF2B5EF4-FFF2-40B4-BE49-F238E27FC236}">
                    <a16:creationId xmlns:a16="http://schemas.microsoft.com/office/drawing/2014/main" id="{5915E00D-A629-4FB5-80F3-CF9EB2FC32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7" name="Rectangle 719">
                <a:extLst>
                  <a:ext uri="{FF2B5EF4-FFF2-40B4-BE49-F238E27FC236}">
                    <a16:creationId xmlns:a16="http://schemas.microsoft.com/office/drawing/2014/main" id="{9DB78C3C-B980-4C04-A442-3D7F90CC33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38" name="Rectangle 720">
                <a:extLst>
                  <a:ext uri="{FF2B5EF4-FFF2-40B4-BE49-F238E27FC236}">
                    <a16:creationId xmlns:a16="http://schemas.microsoft.com/office/drawing/2014/main" id="{C8D5F42C-DD92-4080-8426-11BF9677B0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39" name="Rectangle 721">
                <a:extLst>
                  <a:ext uri="{FF2B5EF4-FFF2-40B4-BE49-F238E27FC236}">
                    <a16:creationId xmlns:a16="http://schemas.microsoft.com/office/drawing/2014/main" id="{0017D9CF-CC0F-4CEA-B2D0-1BB87CE563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40" name="Rectangle 722">
                <a:extLst>
                  <a:ext uri="{FF2B5EF4-FFF2-40B4-BE49-F238E27FC236}">
                    <a16:creationId xmlns:a16="http://schemas.microsoft.com/office/drawing/2014/main" id="{6BC2506D-DA26-47E7-84D6-1F9EBCC118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1705" name="Group 723">
              <a:extLst>
                <a:ext uri="{FF2B5EF4-FFF2-40B4-BE49-F238E27FC236}">
                  <a16:creationId xmlns:a16="http://schemas.microsoft.com/office/drawing/2014/main" id="{29AB635E-838F-4B9F-BB65-263BE459D7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92" y="1956"/>
              <a:ext cx="96" cy="398"/>
              <a:chOff x="2574" y="2166"/>
              <a:chExt cx="96" cy="398"/>
            </a:xfrm>
          </p:grpSpPr>
          <p:sp>
            <p:nvSpPr>
              <p:cNvPr id="1727" name="Oval 724">
                <a:extLst>
                  <a:ext uri="{FF2B5EF4-FFF2-40B4-BE49-F238E27FC236}">
                    <a16:creationId xmlns:a16="http://schemas.microsoft.com/office/drawing/2014/main" id="{12E5A88C-B048-49CC-B7EE-7A2F60BC32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28" name="Oval 725">
                <a:extLst>
                  <a:ext uri="{FF2B5EF4-FFF2-40B4-BE49-F238E27FC236}">
                    <a16:creationId xmlns:a16="http://schemas.microsoft.com/office/drawing/2014/main" id="{1AE3D255-09C4-499C-8FEB-386F473406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29" name="Freeform 726">
                <a:extLst>
                  <a:ext uri="{FF2B5EF4-FFF2-40B4-BE49-F238E27FC236}">
                    <a16:creationId xmlns:a16="http://schemas.microsoft.com/office/drawing/2014/main" id="{96278CF4-FC2D-4D13-81C5-CE08C924B4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0" name="Rectangle 727">
                <a:extLst>
                  <a:ext uri="{FF2B5EF4-FFF2-40B4-BE49-F238E27FC236}">
                    <a16:creationId xmlns:a16="http://schemas.microsoft.com/office/drawing/2014/main" id="{1D45A69E-2626-4A04-954D-777693C653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31" name="Rectangle 728">
                <a:extLst>
                  <a:ext uri="{FF2B5EF4-FFF2-40B4-BE49-F238E27FC236}">
                    <a16:creationId xmlns:a16="http://schemas.microsoft.com/office/drawing/2014/main" id="{7EED0AD2-7AC8-49AE-AD78-E09279D9B6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32" name="Rectangle 729">
                <a:extLst>
                  <a:ext uri="{FF2B5EF4-FFF2-40B4-BE49-F238E27FC236}">
                    <a16:creationId xmlns:a16="http://schemas.microsoft.com/office/drawing/2014/main" id="{CCE2A4AD-3B8C-4BC5-BDC3-94CA2E34E5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33" name="Rectangle 730">
                <a:extLst>
                  <a:ext uri="{FF2B5EF4-FFF2-40B4-BE49-F238E27FC236}">
                    <a16:creationId xmlns:a16="http://schemas.microsoft.com/office/drawing/2014/main" id="{A2D29E4F-681C-4032-A183-FE04AC3B3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706" name="Text Box 731">
              <a:extLst>
                <a:ext uri="{FF2B5EF4-FFF2-40B4-BE49-F238E27FC236}">
                  <a16:creationId xmlns:a16="http://schemas.microsoft.com/office/drawing/2014/main" id="{24472397-526A-406D-8CEF-47245820C7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8" y="2590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PP1</a:t>
              </a:r>
            </a:p>
          </p:txBody>
        </p:sp>
        <p:sp>
          <p:nvSpPr>
            <p:cNvPr id="1707" name="Text Box 732">
              <a:extLst>
                <a:ext uri="{FF2B5EF4-FFF2-40B4-BE49-F238E27FC236}">
                  <a16:creationId xmlns:a16="http://schemas.microsoft.com/office/drawing/2014/main" id="{5A0174CC-0509-4ABE-B9B2-DEF90D78A0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0" y="1966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PP2</a:t>
              </a:r>
            </a:p>
          </p:txBody>
        </p:sp>
        <p:sp>
          <p:nvSpPr>
            <p:cNvPr id="1708" name="Text Box 733">
              <a:extLst>
                <a:ext uri="{FF2B5EF4-FFF2-40B4-BE49-F238E27FC236}">
                  <a16:creationId xmlns:a16="http://schemas.microsoft.com/office/drawing/2014/main" id="{26235A91-1ADA-40A9-BDC0-531E51A18C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197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USP2</a:t>
              </a:r>
            </a:p>
          </p:txBody>
        </p:sp>
        <p:sp>
          <p:nvSpPr>
            <p:cNvPr id="1709" name="Text Box 734">
              <a:extLst>
                <a:ext uri="{FF2B5EF4-FFF2-40B4-BE49-F238E27FC236}">
                  <a16:creationId xmlns:a16="http://schemas.microsoft.com/office/drawing/2014/main" id="{2346D8C8-356D-4F12-B4F6-30623BC1E6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0" y="232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USP1</a:t>
              </a:r>
            </a:p>
          </p:txBody>
        </p:sp>
        <p:sp>
          <p:nvSpPr>
            <p:cNvPr id="1710" name="Text Box 735">
              <a:extLst>
                <a:ext uri="{FF2B5EF4-FFF2-40B4-BE49-F238E27FC236}">
                  <a16:creationId xmlns:a16="http://schemas.microsoft.com/office/drawing/2014/main" id="{92867A76-3EF7-45DB-9A87-9602EB9473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2" y="2580"/>
              <a:ext cx="137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T10</a:t>
              </a:r>
            </a:p>
          </p:txBody>
        </p:sp>
        <p:grpSp>
          <p:nvGrpSpPr>
            <p:cNvPr id="1711" name="Group 736">
              <a:extLst>
                <a:ext uri="{FF2B5EF4-FFF2-40B4-BE49-F238E27FC236}">
                  <a16:creationId xmlns:a16="http://schemas.microsoft.com/office/drawing/2014/main" id="{4B0AC106-9A7D-4DE3-88BB-25D3F4DF95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24" y="2172"/>
              <a:ext cx="96" cy="398"/>
              <a:chOff x="2574" y="2166"/>
              <a:chExt cx="96" cy="398"/>
            </a:xfrm>
          </p:grpSpPr>
          <p:sp>
            <p:nvSpPr>
              <p:cNvPr id="1720" name="Oval 737">
                <a:extLst>
                  <a:ext uri="{FF2B5EF4-FFF2-40B4-BE49-F238E27FC236}">
                    <a16:creationId xmlns:a16="http://schemas.microsoft.com/office/drawing/2014/main" id="{A53C18E0-5CCD-4F36-AAD8-1CCF9B80DF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21" name="Oval 738">
                <a:extLst>
                  <a:ext uri="{FF2B5EF4-FFF2-40B4-BE49-F238E27FC236}">
                    <a16:creationId xmlns:a16="http://schemas.microsoft.com/office/drawing/2014/main" id="{6EDE4ADA-B176-4F05-8A59-6B7F251DEA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22" name="Freeform 739">
                <a:extLst>
                  <a:ext uri="{FF2B5EF4-FFF2-40B4-BE49-F238E27FC236}">
                    <a16:creationId xmlns:a16="http://schemas.microsoft.com/office/drawing/2014/main" id="{50A27A25-6856-4B8A-A974-AA7EA4E483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3" name="Rectangle 740">
                <a:extLst>
                  <a:ext uri="{FF2B5EF4-FFF2-40B4-BE49-F238E27FC236}">
                    <a16:creationId xmlns:a16="http://schemas.microsoft.com/office/drawing/2014/main" id="{62455962-23DD-42D2-A733-2B953F1D15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24" name="Rectangle 741">
                <a:extLst>
                  <a:ext uri="{FF2B5EF4-FFF2-40B4-BE49-F238E27FC236}">
                    <a16:creationId xmlns:a16="http://schemas.microsoft.com/office/drawing/2014/main" id="{36EAA4A8-077B-460D-BEC2-7FEB2985AA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25" name="Rectangle 742">
                <a:extLst>
                  <a:ext uri="{FF2B5EF4-FFF2-40B4-BE49-F238E27FC236}">
                    <a16:creationId xmlns:a16="http://schemas.microsoft.com/office/drawing/2014/main" id="{761391AE-CBF7-4918-8714-920FD87621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26" name="Rectangle 743">
                <a:extLst>
                  <a:ext uri="{FF2B5EF4-FFF2-40B4-BE49-F238E27FC236}">
                    <a16:creationId xmlns:a16="http://schemas.microsoft.com/office/drawing/2014/main" id="{5EB298FE-0335-4433-A39D-AADB0F17A6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1712" name="Group 744">
              <a:extLst>
                <a:ext uri="{FF2B5EF4-FFF2-40B4-BE49-F238E27FC236}">
                  <a16:creationId xmlns:a16="http://schemas.microsoft.com/office/drawing/2014/main" id="{EE1309F1-C12C-46DF-B0E0-52D8D2B739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68" y="2296"/>
              <a:ext cx="78" cy="274"/>
              <a:chOff x="2574" y="2166"/>
              <a:chExt cx="96" cy="398"/>
            </a:xfrm>
          </p:grpSpPr>
          <p:sp>
            <p:nvSpPr>
              <p:cNvPr id="1713" name="Oval 745">
                <a:extLst>
                  <a:ext uri="{FF2B5EF4-FFF2-40B4-BE49-F238E27FC236}">
                    <a16:creationId xmlns:a16="http://schemas.microsoft.com/office/drawing/2014/main" id="{A5778C20-64DD-40A8-9C4D-43F9FC587B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14" name="Oval 746">
                <a:extLst>
                  <a:ext uri="{FF2B5EF4-FFF2-40B4-BE49-F238E27FC236}">
                    <a16:creationId xmlns:a16="http://schemas.microsoft.com/office/drawing/2014/main" id="{5F29FCFC-EF3C-44E5-99A6-F96CB8930E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15" name="Freeform 747">
                <a:extLst>
                  <a:ext uri="{FF2B5EF4-FFF2-40B4-BE49-F238E27FC236}">
                    <a16:creationId xmlns:a16="http://schemas.microsoft.com/office/drawing/2014/main" id="{F51D8A9F-797F-410A-9A09-C2B0EAC6E5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6" name="Rectangle 748">
                <a:extLst>
                  <a:ext uri="{FF2B5EF4-FFF2-40B4-BE49-F238E27FC236}">
                    <a16:creationId xmlns:a16="http://schemas.microsoft.com/office/drawing/2014/main" id="{80A47EC0-95AD-4142-BCF8-868EF3C96A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17" name="Rectangle 749">
                <a:extLst>
                  <a:ext uri="{FF2B5EF4-FFF2-40B4-BE49-F238E27FC236}">
                    <a16:creationId xmlns:a16="http://schemas.microsoft.com/office/drawing/2014/main" id="{E12F0963-807E-4B19-9089-94931CB76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18" name="Rectangle 750">
                <a:extLst>
                  <a:ext uri="{FF2B5EF4-FFF2-40B4-BE49-F238E27FC236}">
                    <a16:creationId xmlns:a16="http://schemas.microsoft.com/office/drawing/2014/main" id="{C1C5DCA1-CCB5-4BC5-996A-6A37D6457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19" name="Rectangle 751">
                <a:extLst>
                  <a:ext uri="{FF2B5EF4-FFF2-40B4-BE49-F238E27FC236}">
                    <a16:creationId xmlns:a16="http://schemas.microsoft.com/office/drawing/2014/main" id="{7073EEA6-C176-4D66-B944-A478A03A75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1741" name="Group 752">
            <a:extLst>
              <a:ext uri="{FF2B5EF4-FFF2-40B4-BE49-F238E27FC236}">
                <a16:creationId xmlns:a16="http://schemas.microsoft.com/office/drawing/2014/main" id="{CBA3C44B-5EFE-4771-B6C8-20249F31A7B7}"/>
              </a:ext>
            </a:extLst>
          </p:cNvPr>
          <p:cNvGrpSpPr>
            <a:grpSpLocks/>
          </p:cNvGrpSpPr>
          <p:nvPr/>
        </p:nvGrpSpPr>
        <p:grpSpPr bwMode="auto">
          <a:xfrm>
            <a:off x="127000" y="7734300"/>
            <a:ext cx="520700" cy="1066800"/>
            <a:chOff x="240" y="4024"/>
            <a:chExt cx="328" cy="822"/>
          </a:xfrm>
        </p:grpSpPr>
        <p:sp>
          <p:nvSpPr>
            <p:cNvPr id="1742" name="Line 753">
              <a:extLst>
                <a:ext uri="{FF2B5EF4-FFF2-40B4-BE49-F238E27FC236}">
                  <a16:creationId xmlns:a16="http://schemas.microsoft.com/office/drawing/2014/main" id="{10D13BCF-80C4-4376-B065-571E4BF9EC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" name="Freeform 754">
              <a:extLst>
                <a:ext uri="{FF2B5EF4-FFF2-40B4-BE49-F238E27FC236}">
                  <a16:creationId xmlns:a16="http://schemas.microsoft.com/office/drawing/2014/main" id="{FC3E6DEE-3315-44AD-8225-FBAA7A03CDD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22 h 375"/>
                <a:gd name="T2" fmla="*/ 0 w 173"/>
                <a:gd name="T3" fmla="*/ 0 h 375"/>
                <a:gd name="T4" fmla="*/ 0 w 173"/>
                <a:gd name="T5" fmla="*/ 532 h 375"/>
                <a:gd name="T6" fmla="*/ 0 w 173"/>
                <a:gd name="T7" fmla="*/ 572 h 375"/>
                <a:gd name="T8" fmla="*/ 0 w 173"/>
                <a:gd name="T9" fmla="*/ 704 h 375"/>
                <a:gd name="T10" fmla="*/ 0 w 173"/>
                <a:gd name="T11" fmla="*/ 2228 h 375"/>
                <a:gd name="T12" fmla="*/ 0 w 173"/>
                <a:gd name="T13" fmla="*/ 2739 h 375"/>
                <a:gd name="T14" fmla="*/ 0 w 173"/>
                <a:gd name="T15" fmla="*/ 2983 h 375"/>
                <a:gd name="T16" fmla="*/ 0 w 173"/>
                <a:gd name="T17" fmla="*/ 2540 h 375"/>
                <a:gd name="T18" fmla="*/ 0 w 173"/>
                <a:gd name="T19" fmla="*/ 1009 h 375"/>
                <a:gd name="T20" fmla="*/ 0 w 173"/>
                <a:gd name="T21" fmla="*/ 770 h 375"/>
                <a:gd name="T22" fmla="*/ 0 w 173"/>
                <a:gd name="T23" fmla="*/ 676 h 375"/>
                <a:gd name="T24" fmla="*/ 0 w 173"/>
                <a:gd name="T25" fmla="*/ 122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" name="Freeform 755">
              <a:extLst>
                <a:ext uri="{FF2B5EF4-FFF2-40B4-BE49-F238E27FC236}">
                  <a16:creationId xmlns:a16="http://schemas.microsoft.com/office/drawing/2014/main" id="{C66855B7-2A29-4859-92B0-8363F5011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5" name="Freeform 756">
              <a:extLst>
                <a:ext uri="{FF2B5EF4-FFF2-40B4-BE49-F238E27FC236}">
                  <a16:creationId xmlns:a16="http://schemas.microsoft.com/office/drawing/2014/main" id="{B8A24607-81CF-4A24-A157-190924BE01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6" name="Freeform 757">
              <a:extLst>
                <a:ext uri="{FF2B5EF4-FFF2-40B4-BE49-F238E27FC236}">
                  <a16:creationId xmlns:a16="http://schemas.microsoft.com/office/drawing/2014/main" id="{C32B4B70-DECC-4CDD-8BBD-447D3AFC77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47" name="Group 758">
            <a:extLst>
              <a:ext uri="{FF2B5EF4-FFF2-40B4-BE49-F238E27FC236}">
                <a16:creationId xmlns:a16="http://schemas.microsoft.com/office/drawing/2014/main" id="{A3E21B54-7E33-4AB3-B6C7-4749BE65B8B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22300" y="7734300"/>
            <a:ext cx="520700" cy="1066800"/>
            <a:chOff x="240" y="4024"/>
            <a:chExt cx="328" cy="822"/>
          </a:xfrm>
        </p:grpSpPr>
        <p:sp>
          <p:nvSpPr>
            <p:cNvPr id="1748" name="Line 759">
              <a:extLst>
                <a:ext uri="{FF2B5EF4-FFF2-40B4-BE49-F238E27FC236}">
                  <a16:creationId xmlns:a16="http://schemas.microsoft.com/office/drawing/2014/main" id="{0161C87C-2444-45B1-8040-95BB08AD28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9" name="Freeform 760">
              <a:extLst>
                <a:ext uri="{FF2B5EF4-FFF2-40B4-BE49-F238E27FC236}">
                  <a16:creationId xmlns:a16="http://schemas.microsoft.com/office/drawing/2014/main" id="{1DA3A696-74EF-4BC8-9FF6-7B87C842D90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22 h 375"/>
                <a:gd name="T2" fmla="*/ 0 w 173"/>
                <a:gd name="T3" fmla="*/ 0 h 375"/>
                <a:gd name="T4" fmla="*/ 0 w 173"/>
                <a:gd name="T5" fmla="*/ 532 h 375"/>
                <a:gd name="T6" fmla="*/ 0 w 173"/>
                <a:gd name="T7" fmla="*/ 572 h 375"/>
                <a:gd name="T8" fmla="*/ 0 w 173"/>
                <a:gd name="T9" fmla="*/ 704 h 375"/>
                <a:gd name="T10" fmla="*/ 0 w 173"/>
                <a:gd name="T11" fmla="*/ 2228 h 375"/>
                <a:gd name="T12" fmla="*/ 0 w 173"/>
                <a:gd name="T13" fmla="*/ 2739 h 375"/>
                <a:gd name="T14" fmla="*/ 0 w 173"/>
                <a:gd name="T15" fmla="*/ 2983 h 375"/>
                <a:gd name="T16" fmla="*/ 0 w 173"/>
                <a:gd name="T17" fmla="*/ 2540 h 375"/>
                <a:gd name="T18" fmla="*/ 0 w 173"/>
                <a:gd name="T19" fmla="*/ 1009 h 375"/>
                <a:gd name="T20" fmla="*/ 0 w 173"/>
                <a:gd name="T21" fmla="*/ 770 h 375"/>
                <a:gd name="T22" fmla="*/ 0 w 173"/>
                <a:gd name="T23" fmla="*/ 676 h 375"/>
                <a:gd name="T24" fmla="*/ 0 w 173"/>
                <a:gd name="T25" fmla="*/ 122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0" name="Freeform 761">
              <a:extLst>
                <a:ext uri="{FF2B5EF4-FFF2-40B4-BE49-F238E27FC236}">
                  <a16:creationId xmlns:a16="http://schemas.microsoft.com/office/drawing/2014/main" id="{57F9F3C7-4E16-4478-93E3-05A6A246A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1" name="Freeform 762">
              <a:extLst>
                <a:ext uri="{FF2B5EF4-FFF2-40B4-BE49-F238E27FC236}">
                  <a16:creationId xmlns:a16="http://schemas.microsoft.com/office/drawing/2014/main" id="{9F6A5037-2B76-4442-A815-69DCD85AE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2" name="Freeform 763">
              <a:extLst>
                <a:ext uri="{FF2B5EF4-FFF2-40B4-BE49-F238E27FC236}">
                  <a16:creationId xmlns:a16="http://schemas.microsoft.com/office/drawing/2014/main" id="{23469A94-7324-4122-AB4D-5F96FB53EA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53" name="Group 764">
            <a:extLst>
              <a:ext uri="{FF2B5EF4-FFF2-40B4-BE49-F238E27FC236}">
                <a16:creationId xmlns:a16="http://schemas.microsoft.com/office/drawing/2014/main" id="{B2775AC1-0FA4-46FD-B2E6-5DA8ECEE005D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7734300"/>
            <a:ext cx="520700" cy="1066800"/>
            <a:chOff x="944" y="4320"/>
            <a:chExt cx="328" cy="672"/>
          </a:xfrm>
        </p:grpSpPr>
        <p:sp>
          <p:nvSpPr>
            <p:cNvPr id="1754" name="Line 765">
              <a:extLst>
                <a:ext uri="{FF2B5EF4-FFF2-40B4-BE49-F238E27FC236}">
                  <a16:creationId xmlns:a16="http://schemas.microsoft.com/office/drawing/2014/main" id="{7E2BB137-17F3-4F1A-B465-81B4BEA162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5" name="Freeform 766">
              <a:extLst>
                <a:ext uri="{FF2B5EF4-FFF2-40B4-BE49-F238E27FC236}">
                  <a16:creationId xmlns:a16="http://schemas.microsoft.com/office/drawing/2014/main" id="{25453758-60DD-4EEC-B5C4-E00EB414C9D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10 h 375"/>
                <a:gd name="T6" fmla="*/ 0 w 173"/>
                <a:gd name="T7" fmla="*/ 11 h 375"/>
                <a:gd name="T8" fmla="*/ 0 w 173"/>
                <a:gd name="T9" fmla="*/ 13 h 375"/>
                <a:gd name="T10" fmla="*/ 0 w 173"/>
                <a:gd name="T11" fmla="*/ 40 h 375"/>
                <a:gd name="T12" fmla="*/ 0 w 173"/>
                <a:gd name="T13" fmla="*/ 48 h 375"/>
                <a:gd name="T14" fmla="*/ 0 w 173"/>
                <a:gd name="T15" fmla="*/ 53 h 375"/>
                <a:gd name="T16" fmla="*/ 0 w 173"/>
                <a:gd name="T17" fmla="*/ 44 h 375"/>
                <a:gd name="T18" fmla="*/ 0 w 173"/>
                <a:gd name="T19" fmla="*/ 18 h 375"/>
                <a:gd name="T20" fmla="*/ 0 w 173"/>
                <a:gd name="T21" fmla="*/ 14 h 375"/>
                <a:gd name="T22" fmla="*/ 0 w 173"/>
                <a:gd name="T23" fmla="*/ 13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6" name="Freeform 767">
              <a:extLst>
                <a:ext uri="{FF2B5EF4-FFF2-40B4-BE49-F238E27FC236}">
                  <a16:creationId xmlns:a16="http://schemas.microsoft.com/office/drawing/2014/main" id="{DB6FB3FD-0205-4E0C-9ED7-06F1B228120D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7" name="Freeform 768">
              <a:extLst>
                <a:ext uri="{FF2B5EF4-FFF2-40B4-BE49-F238E27FC236}">
                  <a16:creationId xmlns:a16="http://schemas.microsoft.com/office/drawing/2014/main" id="{E6F722C7-A6C0-427F-957D-0F9FCEFB9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8" name="Freeform 769">
              <a:extLst>
                <a:ext uri="{FF2B5EF4-FFF2-40B4-BE49-F238E27FC236}">
                  <a16:creationId xmlns:a16="http://schemas.microsoft.com/office/drawing/2014/main" id="{F288B097-A0F5-41D7-9845-9D3B6F409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6 h 384"/>
                <a:gd name="T6" fmla="*/ 8 w 328"/>
                <a:gd name="T7" fmla="*/ 5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59" name="Group 770">
            <a:extLst>
              <a:ext uri="{FF2B5EF4-FFF2-40B4-BE49-F238E27FC236}">
                <a16:creationId xmlns:a16="http://schemas.microsoft.com/office/drawing/2014/main" id="{22CE1788-9253-46A5-B81F-9C8045E410E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231900" y="7734300"/>
            <a:ext cx="520700" cy="1066800"/>
            <a:chOff x="944" y="4320"/>
            <a:chExt cx="328" cy="672"/>
          </a:xfrm>
        </p:grpSpPr>
        <p:sp>
          <p:nvSpPr>
            <p:cNvPr id="1760" name="Line 771">
              <a:extLst>
                <a:ext uri="{FF2B5EF4-FFF2-40B4-BE49-F238E27FC236}">
                  <a16:creationId xmlns:a16="http://schemas.microsoft.com/office/drawing/2014/main" id="{07BE864F-3928-4D15-A028-45D89AE305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1" name="Freeform 772">
              <a:extLst>
                <a:ext uri="{FF2B5EF4-FFF2-40B4-BE49-F238E27FC236}">
                  <a16:creationId xmlns:a16="http://schemas.microsoft.com/office/drawing/2014/main" id="{4FD3F27C-BDEB-474B-882A-6FB9F4D36FF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10 h 375"/>
                <a:gd name="T6" fmla="*/ 0 w 173"/>
                <a:gd name="T7" fmla="*/ 11 h 375"/>
                <a:gd name="T8" fmla="*/ 0 w 173"/>
                <a:gd name="T9" fmla="*/ 13 h 375"/>
                <a:gd name="T10" fmla="*/ 0 w 173"/>
                <a:gd name="T11" fmla="*/ 40 h 375"/>
                <a:gd name="T12" fmla="*/ 0 w 173"/>
                <a:gd name="T13" fmla="*/ 48 h 375"/>
                <a:gd name="T14" fmla="*/ 0 w 173"/>
                <a:gd name="T15" fmla="*/ 53 h 375"/>
                <a:gd name="T16" fmla="*/ 0 w 173"/>
                <a:gd name="T17" fmla="*/ 44 h 375"/>
                <a:gd name="T18" fmla="*/ 0 w 173"/>
                <a:gd name="T19" fmla="*/ 18 h 375"/>
                <a:gd name="T20" fmla="*/ 0 w 173"/>
                <a:gd name="T21" fmla="*/ 14 h 375"/>
                <a:gd name="T22" fmla="*/ 0 w 173"/>
                <a:gd name="T23" fmla="*/ 13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62" name="Freeform 773">
              <a:extLst>
                <a:ext uri="{FF2B5EF4-FFF2-40B4-BE49-F238E27FC236}">
                  <a16:creationId xmlns:a16="http://schemas.microsoft.com/office/drawing/2014/main" id="{B77EE34A-8C37-4B65-AC3A-7691ACE0BBC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3" name="Freeform 774">
              <a:extLst>
                <a:ext uri="{FF2B5EF4-FFF2-40B4-BE49-F238E27FC236}">
                  <a16:creationId xmlns:a16="http://schemas.microsoft.com/office/drawing/2014/main" id="{96CF04D1-7D22-4819-B45D-5F50E7232B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4" name="Freeform 775">
              <a:extLst>
                <a:ext uri="{FF2B5EF4-FFF2-40B4-BE49-F238E27FC236}">
                  <a16:creationId xmlns:a16="http://schemas.microsoft.com/office/drawing/2014/main" id="{80043B78-DE20-45E7-8DEA-E08A0E853987}"/>
                </a:ext>
              </a:extLst>
            </p:cNvPr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6 h 384"/>
                <a:gd name="T6" fmla="*/ 8 w 328"/>
                <a:gd name="T7" fmla="*/ 5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65" name="Group 776">
            <a:extLst>
              <a:ext uri="{FF2B5EF4-FFF2-40B4-BE49-F238E27FC236}">
                <a16:creationId xmlns:a16="http://schemas.microsoft.com/office/drawing/2014/main" id="{86877DF9-8420-4C54-BEBB-1D0A5296E04D}"/>
              </a:ext>
            </a:extLst>
          </p:cNvPr>
          <p:cNvGrpSpPr>
            <a:grpSpLocks/>
          </p:cNvGrpSpPr>
          <p:nvPr/>
        </p:nvGrpSpPr>
        <p:grpSpPr bwMode="auto">
          <a:xfrm>
            <a:off x="787400" y="4432300"/>
            <a:ext cx="590550" cy="1447800"/>
            <a:chOff x="288" y="4320"/>
            <a:chExt cx="372" cy="912"/>
          </a:xfrm>
        </p:grpSpPr>
        <p:sp>
          <p:nvSpPr>
            <p:cNvPr id="1766" name="Text Box 777">
              <a:extLst>
                <a:ext uri="{FF2B5EF4-FFF2-40B4-BE49-F238E27FC236}">
                  <a16:creationId xmlns:a16="http://schemas.microsoft.com/office/drawing/2014/main" id="{89DF44B4-63A6-445C-9152-CAA7F0683E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" y="4944"/>
              <a:ext cx="25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" tIns="18288" rIns="18288" bIns="1828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900" b="1"/>
                <a:t>Out &amp; Back Target</a:t>
              </a:r>
            </a:p>
          </p:txBody>
        </p:sp>
        <p:grpSp>
          <p:nvGrpSpPr>
            <p:cNvPr id="1767" name="Group 778">
              <a:extLst>
                <a:ext uri="{FF2B5EF4-FFF2-40B4-BE49-F238E27FC236}">
                  <a16:creationId xmlns:a16="http://schemas.microsoft.com/office/drawing/2014/main" id="{1EE44C4B-5B07-4881-AF99-3C83291EE7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4320"/>
              <a:ext cx="372" cy="622"/>
              <a:chOff x="942" y="3219"/>
              <a:chExt cx="372" cy="622"/>
            </a:xfrm>
          </p:grpSpPr>
          <p:grpSp>
            <p:nvGrpSpPr>
              <p:cNvPr id="1768" name="Group 779">
                <a:extLst>
                  <a:ext uri="{FF2B5EF4-FFF2-40B4-BE49-F238E27FC236}">
                    <a16:creationId xmlns:a16="http://schemas.microsoft.com/office/drawing/2014/main" id="{0C3E08DD-179B-48BF-B791-4776194391C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2" y="3219"/>
                <a:ext cx="372" cy="585"/>
                <a:chOff x="768" y="3543"/>
                <a:chExt cx="372" cy="585"/>
              </a:xfrm>
            </p:grpSpPr>
            <p:grpSp>
              <p:nvGrpSpPr>
                <p:cNvPr id="1776" name="Group 780">
                  <a:extLst>
                    <a:ext uri="{FF2B5EF4-FFF2-40B4-BE49-F238E27FC236}">
                      <a16:creationId xmlns:a16="http://schemas.microsoft.com/office/drawing/2014/main" id="{C21F83CD-F27F-4D99-BC23-43AFB649C03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68" y="3552"/>
                  <a:ext cx="210" cy="576"/>
                  <a:chOff x="768" y="3552"/>
                  <a:chExt cx="210" cy="576"/>
                </a:xfrm>
              </p:grpSpPr>
              <p:grpSp>
                <p:nvGrpSpPr>
                  <p:cNvPr id="1778" name="Group 781">
                    <a:extLst>
                      <a:ext uri="{FF2B5EF4-FFF2-40B4-BE49-F238E27FC236}">
                        <a16:creationId xmlns:a16="http://schemas.microsoft.com/office/drawing/2014/main" id="{7B08F749-8425-4E0E-9C01-AEB964DB87D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flipH="1">
                    <a:off x="768" y="3829"/>
                    <a:ext cx="210" cy="299"/>
                    <a:chOff x="3273" y="4117"/>
                    <a:chExt cx="210" cy="299"/>
                  </a:xfrm>
                </p:grpSpPr>
                <p:sp>
                  <p:nvSpPr>
                    <p:cNvPr id="1780" name="Freeform 782">
                      <a:extLst>
                        <a:ext uri="{FF2B5EF4-FFF2-40B4-BE49-F238E27FC236}">
                          <a16:creationId xmlns:a16="http://schemas.microsoft.com/office/drawing/2014/main" id="{24350D58-3EDD-4047-AE3C-410D4FB7CA5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273" y="4281"/>
                      <a:ext cx="210" cy="135"/>
                    </a:xfrm>
                    <a:custGeom>
                      <a:avLst/>
                      <a:gdLst>
                        <a:gd name="T0" fmla="*/ 66 w 210"/>
                        <a:gd name="T1" fmla="*/ 0 h 135"/>
                        <a:gd name="T2" fmla="*/ 210 w 210"/>
                        <a:gd name="T3" fmla="*/ 54 h 135"/>
                        <a:gd name="T4" fmla="*/ 132 w 210"/>
                        <a:gd name="T5" fmla="*/ 135 h 135"/>
                        <a:gd name="T6" fmla="*/ 0 w 210"/>
                        <a:gd name="T7" fmla="*/ 63 h 135"/>
                        <a:gd name="T8" fmla="*/ 66 w 210"/>
                        <a:gd name="T9" fmla="*/ 0 h 13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0"/>
                        <a:gd name="T16" fmla="*/ 0 h 135"/>
                        <a:gd name="T17" fmla="*/ 210 w 210"/>
                        <a:gd name="T18" fmla="*/ 135 h 13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0" h="135">
                          <a:moveTo>
                            <a:pt x="66" y="0"/>
                          </a:moveTo>
                          <a:lnTo>
                            <a:pt x="210" y="54"/>
                          </a:lnTo>
                          <a:lnTo>
                            <a:pt x="132" y="135"/>
                          </a:lnTo>
                          <a:lnTo>
                            <a:pt x="0" y="63"/>
                          </a:lnTo>
                          <a:lnTo>
                            <a:pt x="66" y="0"/>
                          </a:ln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81" name="Line 783">
                      <a:extLst>
                        <a:ext uri="{FF2B5EF4-FFF2-40B4-BE49-F238E27FC236}">
                          <a16:creationId xmlns:a16="http://schemas.microsoft.com/office/drawing/2014/main" id="{7CB58F2D-B230-414A-B1E1-56ECAEB3B1C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385" y="4117"/>
                      <a:ext cx="0" cy="241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779" name="Freeform 784">
                    <a:extLst>
                      <a:ext uri="{FF2B5EF4-FFF2-40B4-BE49-F238E27FC236}">
                        <a16:creationId xmlns:a16="http://schemas.microsoft.com/office/drawing/2014/main" id="{7886A72E-B966-4EF1-A805-FB7C69C1415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3" y="3552"/>
                    <a:ext cx="136" cy="354"/>
                  </a:xfrm>
                  <a:custGeom>
                    <a:avLst/>
                    <a:gdLst>
                      <a:gd name="T0" fmla="*/ 2 w 173"/>
                      <a:gd name="T1" fmla="*/ 8 h 375"/>
                      <a:gd name="T2" fmla="*/ 2 w 173"/>
                      <a:gd name="T3" fmla="*/ 0 h 375"/>
                      <a:gd name="T4" fmla="*/ 2 w 173"/>
                      <a:gd name="T5" fmla="*/ 22 h 375"/>
                      <a:gd name="T6" fmla="*/ 2 w 173"/>
                      <a:gd name="T7" fmla="*/ 23 h 375"/>
                      <a:gd name="T8" fmla="*/ 2 w 173"/>
                      <a:gd name="T9" fmla="*/ 28 h 375"/>
                      <a:gd name="T10" fmla="*/ 2 w 173"/>
                      <a:gd name="T11" fmla="*/ 88 h 375"/>
                      <a:gd name="T12" fmla="*/ 2 w 173"/>
                      <a:gd name="T13" fmla="*/ 109 h 375"/>
                      <a:gd name="T14" fmla="*/ 2 w 173"/>
                      <a:gd name="T15" fmla="*/ 119 h 375"/>
                      <a:gd name="T16" fmla="*/ 0 w 173"/>
                      <a:gd name="T17" fmla="*/ 100 h 375"/>
                      <a:gd name="T18" fmla="*/ 0 w 173"/>
                      <a:gd name="T19" fmla="*/ 40 h 375"/>
                      <a:gd name="T20" fmla="*/ 2 w 173"/>
                      <a:gd name="T21" fmla="*/ 30 h 375"/>
                      <a:gd name="T22" fmla="*/ 2 w 173"/>
                      <a:gd name="T23" fmla="*/ 26 h 375"/>
                      <a:gd name="T24" fmla="*/ 2 w 173"/>
                      <a:gd name="T25" fmla="*/ 8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rgbClr val="FFD2A5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777" name="Freeform 785">
                  <a:extLst>
                    <a:ext uri="{FF2B5EF4-FFF2-40B4-BE49-F238E27FC236}">
                      <a16:creationId xmlns:a16="http://schemas.microsoft.com/office/drawing/2014/main" id="{212500C5-687D-4286-BDC8-4C75CF8221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2" y="3543"/>
                  <a:ext cx="228" cy="249"/>
                </a:xfrm>
                <a:custGeom>
                  <a:avLst/>
                  <a:gdLst>
                    <a:gd name="T0" fmla="*/ 0 w 228"/>
                    <a:gd name="T1" fmla="*/ 12 h 249"/>
                    <a:gd name="T2" fmla="*/ 168 w 228"/>
                    <a:gd name="T3" fmla="*/ 39 h 249"/>
                    <a:gd name="T4" fmla="*/ 192 w 228"/>
                    <a:gd name="T5" fmla="*/ 249 h 249"/>
                    <a:gd name="T6" fmla="*/ 0 60000 65536"/>
                    <a:gd name="T7" fmla="*/ 0 60000 65536"/>
                    <a:gd name="T8" fmla="*/ 0 60000 65536"/>
                    <a:gd name="T9" fmla="*/ 0 w 228"/>
                    <a:gd name="T10" fmla="*/ 0 h 249"/>
                    <a:gd name="T11" fmla="*/ 228 w 228"/>
                    <a:gd name="T12" fmla="*/ 249 h 24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8" h="249">
                      <a:moveTo>
                        <a:pt x="0" y="12"/>
                      </a:moveTo>
                      <a:cubicBezTo>
                        <a:pt x="28" y="17"/>
                        <a:pt x="136" y="0"/>
                        <a:pt x="168" y="39"/>
                      </a:cubicBezTo>
                      <a:cubicBezTo>
                        <a:pt x="228" y="102"/>
                        <a:pt x="187" y="205"/>
                        <a:pt x="192" y="249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69" name="Group 786">
                <a:extLst>
                  <a:ext uri="{FF2B5EF4-FFF2-40B4-BE49-F238E27FC236}">
                    <a16:creationId xmlns:a16="http://schemas.microsoft.com/office/drawing/2014/main" id="{A080720E-C484-4B36-916B-0074104A53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960" y="3300"/>
                <a:ext cx="140" cy="541"/>
                <a:chOff x="528" y="1344"/>
                <a:chExt cx="140" cy="541"/>
              </a:xfrm>
            </p:grpSpPr>
            <p:grpSp>
              <p:nvGrpSpPr>
                <p:cNvPr id="1770" name="Group 787">
                  <a:extLst>
                    <a:ext uri="{FF2B5EF4-FFF2-40B4-BE49-F238E27FC236}">
                      <a16:creationId xmlns:a16="http://schemas.microsoft.com/office/drawing/2014/main" id="{102FBFB1-A356-4163-8BBD-457482E34DE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28" y="1344"/>
                  <a:ext cx="140" cy="541"/>
                  <a:chOff x="366" y="1371"/>
                  <a:chExt cx="140" cy="541"/>
                </a:xfrm>
              </p:grpSpPr>
              <p:sp>
                <p:nvSpPr>
                  <p:cNvPr id="1773" name="Line 788">
                    <a:extLst>
                      <a:ext uri="{FF2B5EF4-FFF2-40B4-BE49-F238E27FC236}">
                        <a16:creationId xmlns:a16="http://schemas.microsoft.com/office/drawing/2014/main" id="{D0E1D548-D627-4524-A213-528EA0007CA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02" y="1664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74" name="Line 789">
                    <a:extLst>
                      <a:ext uri="{FF2B5EF4-FFF2-40B4-BE49-F238E27FC236}">
                        <a16:creationId xmlns:a16="http://schemas.microsoft.com/office/drawing/2014/main" id="{85B20579-9831-4336-8809-1E2763A3583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3" y="1626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75" name="Freeform 790">
                    <a:extLst>
                      <a:ext uri="{FF2B5EF4-FFF2-40B4-BE49-F238E27FC236}">
                        <a16:creationId xmlns:a16="http://schemas.microsoft.com/office/drawing/2014/main" id="{36381316-DEC2-495E-AAD1-84117E6CBDE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66" y="1371"/>
                    <a:ext cx="140" cy="364"/>
                  </a:xfrm>
                  <a:custGeom>
                    <a:avLst/>
                    <a:gdLst>
                      <a:gd name="T0" fmla="*/ 2 w 173"/>
                      <a:gd name="T1" fmla="*/ 15 h 375"/>
                      <a:gd name="T2" fmla="*/ 2 w 173"/>
                      <a:gd name="T3" fmla="*/ 0 h 375"/>
                      <a:gd name="T4" fmla="*/ 2 w 173"/>
                      <a:gd name="T5" fmla="*/ 39 h 375"/>
                      <a:gd name="T6" fmla="*/ 2 w 173"/>
                      <a:gd name="T7" fmla="*/ 41 h 375"/>
                      <a:gd name="T8" fmla="*/ 2 w 173"/>
                      <a:gd name="T9" fmla="*/ 49 h 375"/>
                      <a:gd name="T10" fmla="*/ 2 w 173"/>
                      <a:gd name="T11" fmla="*/ 154 h 375"/>
                      <a:gd name="T12" fmla="*/ 2 w 173"/>
                      <a:gd name="T13" fmla="*/ 190 h 375"/>
                      <a:gd name="T14" fmla="*/ 2 w 173"/>
                      <a:gd name="T15" fmla="*/ 208 h 375"/>
                      <a:gd name="T16" fmla="*/ 0 w 173"/>
                      <a:gd name="T17" fmla="*/ 175 h 375"/>
                      <a:gd name="T18" fmla="*/ 0 w 173"/>
                      <a:gd name="T19" fmla="*/ 71 h 375"/>
                      <a:gd name="T20" fmla="*/ 2 w 173"/>
                      <a:gd name="T21" fmla="*/ 52 h 375"/>
                      <a:gd name="T22" fmla="*/ 2 w 173"/>
                      <a:gd name="T23" fmla="*/ 48 h 375"/>
                      <a:gd name="T24" fmla="*/ 2 w 173"/>
                      <a:gd name="T25" fmla="*/ 15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771" name="Line 791">
                  <a:extLst>
                    <a:ext uri="{FF2B5EF4-FFF2-40B4-BE49-F238E27FC236}">
                      <a16:creationId xmlns:a16="http://schemas.microsoft.com/office/drawing/2014/main" id="{926757DD-2145-416F-8CC4-8316F524DF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46" y="1461"/>
                  <a:ext cx="108" cy="20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72" name="Line 792">
                  <a:extLst>
                    <a:ext uri="{FF2B5EF4-FFF2-40B4-BE49-F238E27FC236}">
                      <a16:creationId xmlns:a16="http://schemas.microsoft.com/office/drawing/2014/main" id="{69B3C7A6-92BC-4289-92AA-2B1D828881A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46" y="1431"/>
                  <a:ext cx="93" cy="2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782" name="Group 810">
            <a:extLst>
              <a:ext uri="{FF2B5EF4-FFF2-40B4-BE49-F238E27FC236}">
                <a16:creationId xmlns:a16="http://schemas.microsoft.com/office/drawing/2014/main" id="{A118FA80-C37F-4F58-984C-FF1EB0EDDD2B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9182100"/>
            <a:ext cx="238125" cy="180975"/>
            <a:chOff x="489" y="5382"/>
            <a:chExt cx="150" cy="114"/>
          </a:xfrm>
        </p:grpSpPr>
        <p:grpSp>
          <p:nvGrpSpPr>
            <p:cNvPr id="1783" name="Group 811">
              <a:extLst>
                <a:ext uri="{FF2B5EF4-FFF2-40B4-BE49-F238E27FC236}">
                  <a16:creationId xmlns:a16="http://schemas.microsoft.com/office/drawing/2014/main" id="{F1C958B2-02FB-4B78-B583-FB2FDF2382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9" y="5382"/>
              <a:ext cx="150" cy="114"/>
              <a:chOff x="489" y="5382"/>
              <a:chExt cx="150" cy="114"/>
            </a:xfrm>
          </p:grpSpPr>
          <p:sp>
            <p:nvSpPr>
              <p:cNvPr id="1786" name="Line 812">
                <a:extLst>
                  <a:ext uri="{FF2B5EF4-FFF2-40B4-BE49-F238E27FC236}">
                    <a16:creationId xmlns:a16="http://schemas.microsoft.com/office/drawing/2014/main" id="{F7CC2449-EC8C-40AC-BDA8-053CD80979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" y="5439"/>
                <a:ext cx="150" cy="0"/>
              </a:xfrm>
              <a:prstGeom prst="line">
                <a:avLst/>
              </a:prstGeom>
              <a:noFill/>
              <a:ln w="31750">
                <a:solidFill>
                  <a:srgbClr val="00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7" name="Line 813">
                <a:extLst>
                  <a:ext uri="{FF2B5EF4-FFF2-40B4-BE49-F238E27FC236}">
                    <a16:creationId xmlns:a16="http://schemas.microsoft.com/office/drawing/2014/main" id="{E9B2C652-0A60-4C2D-A0B9-DA2BE39A82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6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8" name="Line 814">
                <a:extLst>
                  <a:ext uri="{FF2B5EF4-FFF2-40B4-BE49-F238E27FC236}">
                    <a16:creationId xmlns:a16="http://schemas.microsoft.com/office/drawing/2014/main" id="{78AB458E-C7C7-47CE-B2FE-D681FB8122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2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84" name="Line 815">
              <a:extLst>
                <a:ext uri="{FF2B5EF4-FFF2-40B4-BE49-F238E27FC236}">
                  <a16:creationId xmlns:a16="http://schemas.microsoft.com/office/drawing/2014/main" id="{EC59C9B7-955E-4F68-9C39-F56AC20EBE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" y="5429"/>
              <a:ext cx="1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5" name="Line 816">
              <a:extLst>
                <a:ext uri="{FF2B5EF4-FFF2-40B4-BE49-F238E27FC236}">
                  <a16:creationId xmlns:a16="http://schemas.microsoft.com/office/drawing/2014/main" id="{733A7E1F-6F8C-412E-981B-A39945A132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" y="5450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89" name="Group 817">
            <a:extLst>
              <a:ext uri="{FF2B5EF4-FFF2-40B4-BE49-F238E27FC236}">
                <a16:creationId xmlns:a16="http://schemas.microsoft.com/office/drawing/2014/main" id="{94405E2B-C16B-4CAA-A5A6-30CE61B579BA}"/>
              </a:ext>
            </a:extLst>
          </p:cNvPr>
          <p:cNvGrpSpPr>
            <a:grpSpLocks/>
          </p:cNvGrpSpPr>
          <p:nvPr/>
        </p:nvGrpSpPr>
        <p:grpSpPr bwMode="auto">
          <a:xfrm>
            <a:off x="1584325" y="8861425"/>
            <a:ext cx="544513" cy="676275"/>
            <a:chOff x="1946" y="4302"/>
            <a:chExt cx="395" cy="490"/>
          </a:xfrm>
        </p:grpSpPr>
        <p:grpSp>
          <p:nvGrpSpPr>
            <p:cNvPr id="1790" name="Group 818">
              <a:extLst>
                <a:ext uri="{FF2B5EF4-FFF2-40B4-BE49-F238E27FC236}">
                  <a16:creationId xmlns:a16="http://schemas.microsoft.com/office/drawing/2014/main" id="{F4F1E188-F9D4-46F0-AA1A-13805DA09C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4" y="4335"/>
              <a:ext cx="217" cy="401"/>
              <a:chOff x="2124" y="4335"/>
              <a:chExt cx="217" cy="401"/>
            </a:xfrm>
          </p:grpSpPr>
          <p:sp>
            <p:nvSpPr>
              <p:cNvPr id="1792" name="Freeform 819">
                <a:extLst>
                  <a:ext uri="{FF2B5EF4-FFF2-40B4-BE49-F238E27FC236}">
                    <a16:creationId xmlns:a16="http://schemas.microsoft.com/office/drawing/2014/main" id="{D434AEA6-6822-4DE6-9F5E-6F9EA86D6DA0}"/>
                  </a:ext>
                </a:extLst>
              </p:cNvPr>
              <p:cNvSpPr>
                <a:spLocks/>
              </p:cNvSpPr>
              <p:nvPr/>
            </p:nvSpPr>
            <p:spPr bwMode="auto">
              <a:xfrm rot="1478436" flipH="1">
                <a:off x="2156" y="4335"/>
                <a:ext cx="185" cy="399"/>
              </a:xfrm>
              <a:custGeom>
                <a:avLst/>
                <a:gdLst>
                  <a:gd name="T0" fmla="*/ 242 w 173"/>
                  <a:gd name="T1" fmla="*/ 49 h 375"/>
                  <a:gd name="T2" fmla="*/ 479 w 173"/>
                  <a:gd name="T3" fmla="*/ 0 h 375"/>
                  <a:gd name="T4" fmla="*/ 479 w 173"/>
                  <a:gd name="T5" fmla="*/ 234 h 375"/>
                  <a:gd name="T6" fmla="*/ 581 w 173"/>
                  <a:gd name="T7" fmla="*/ 249 h 375"/>
                  <a:gd name="T8" fmla="*/ 665 w 173"/>
                  <a:gd name="T9" fmla="*/ 303 h 375"/>
                  <a:gd name="T10" fmla="*/ 665 w 173"/>
                  <a:gd name="T11" fmla="*/ 965 h 375"/>
                  <a:gd name="T12" fmla="*/ 562 w 173"/>
                  <a:gd name="T13" fmla="*/ 1184 h 375"/>
                  <a:gd name="T14" fmla="*/ 153 w 173"/>
                  <a:gd name="T15" fmla="*/ 1299 h 375"/>
                  <a:gd name="T16" fmla="*/ 0 w 173"/>
                  <a:gd name="T17" fmla="*/ 1102 h 375"/>
                  <a:gd name="T18" fmla="*/ 0 w 173"/>
                  <a:gd name="T19" fmla="*/ 438 h 375"/>
                  <a:gd name="T20" fmla="*/ 109 w 173"/>
                  <a:gd name="T21" fmla="*/ 333 h 375"/>
                  <a:gd name="T22" fmla="*/ 234 w 173"/>
                  <a:gd name="T23" fmla="*/ 294 h 375"/>
                  <a:gd name="T24" fmla="*/ 236 w 173"/>
                  <a:gd name="T25" fmla="*/ 49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3" name="Freeform 820">
                <a:extLst>
                  <a:ext uri="{FF2B5EF4-FFF2-40B4-BE49-F238E27FC236}">
                    <a16:creationId xmlns:a16="http://schemas.microsoft.com/office/drawing/2014/main" id="{AE90CB0C-E3FE-4710-981D-582DDC59FF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4" y="4402"/>
                <a:ext cx="86" cy="334"/>
              </a:xfrm>
              <a:custGeom>
                <a:avLst/>
                <a:gdLst>
                  <a:gd name="T0" fmla="*/ 85 w 86"/>
                  <a:gd name="T1" fmla="*/ 0 h 334"/>
                  <a:gd name="T2" fmla="*/ 86 w 86"/>
                  <a:gd name="T3" fmla="*/ 334 h 334"/>
                  <a:gd name="T4" fmla="*/ 0 w 86"/>
                  <a:gd name="T5" fmla="*/ 257 h 334"/>
                  <a:gd name="T6" fmla="*/ 3 w 86"/>
                  <a:gd name="T7" fmla="*/ 186 h 334"/>
                  <a:gd name="T8" fmla="*/ 85 w 86"/>
                  <a:gd name="T9" fmla="*/ 0 h 3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334"/>
                  <a:gd name="T17" fmla="*/ 86 w 86"/>
                  <a:gd name="T18" fmla="*/ 334 h 3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334">
                    <a:moveTo>
                      <a:pt x="85" y="0"/>
                    </a:moveTo>
                    <a:lnTo>
                      <a:pt x="86" y="334"/>
                    </a:lnTo>
                    <a:lnTo>
                      <a:pt x="0" y="257"/>
                    </a:lnTo>
                    <a:lnTo>
                      <a:pt x="3" y="186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91" name="AutoShape 821">
              <a:extLst>
                <a:ext uri="{FF2B5EF4-FFF2-40B4-BE49-F238E27FC236}">
                  <a16:creationId xmlns:a16="http://schemas.microsoft.com/office/drawing/2014/main" id="{EF3C36E9-FE20-40F2-881C-8953F53FE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4302"/>
              <a:ext cx="268" cy="490"/>
            </a:xfrm>
            <a:prstGeom prst="can">
              <a:avLst>
                <a:gd name="adj" fmla="val 45709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794" name="Group 822">
            <a:extLst>
              <a:ext uri="{FF2B5EF4-FFF2-40B4-BE49-F238E27FC236}">
                <a16:creationId xmlns:a16="http://schemas.microsoft.com/office/drawing/2014/main" id="{7A7395B4-A3E8-46CD-88B1-F78DF14F999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36525" y="8826500"/>
            <a:ext cx="561975" cy="736600"/>
            <a:chOff x="600" y="5464"/>
            <a:chExt cx="354" cy="464"/>
          </a:xfrm>
        </p:grpSpPr>
        <p:grpSp>
          <p:nvGrpSpPr>
            <p:cNvPr id="1795" name="Group 823">
              <a:extLst>
                <a:ext uri="{FF2B5EF4-FFF2-40B4-BE49-F238E27FC236}">
                  <a16:creationId xmlns:a16="http://schemas.microsoft.com/office/drawing/2014/main" id="{F6C3C0B8-846C-4862-B921-724F7BD3F852}"/>
                </a:ext>
              </a:extLst>
            </p:cNvPr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1797" name="Freeform 824">
                <a:extLst>
                  <a:ext uri="{FF2B5EF4-FFF2-40B4-BE49-F238E27FC236}">
                    <a16:creationId xmlns:a16="http://schemas.microsoft.com/office/drawing/2014/main" id="{8E24A579-5F92-4B9D-BF1A-9405804FBE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8" name="Freeform 825">
                <a:extLst>
                  <a:ext uri="{FF2B5EF4-FFF2-40B4-BE49-F238E27FC236}">
                    <a16:creationId xmlns:a16="http://schemas.microsoft.com/office/drawing/2014/main" id="{32DD420E-906A-4CC3-9B72-4AFCA3C4E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96" name="AutoShape 826">
              <a:extLst>
                <a:ext uri="{FF2B5EF4-FFF2-40B4-BE49-F238E27FC236}">
                  <a16:creationId xmlns:a16="http://schemas.microsoft.com/office/drawing/2014/main" id="{0E163E08-F92E-4BF6-A4DC-B1DDD801F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799" name="Group 827">
            <a:extLst>
              <a:ext uri="{FF2B5EF4-FFF2-40B4-BE49-F238E27FC236}">
                <a16:creationId xmlns:a16="http://schemas.microsoft.com/office/drawing/2014/main" id="{9188A645-5102-4EAF-99A6-7B664C6CAF63}"/>
              </a:ext>
            </a:extLst>
          </p:cNvPr>
          <p:cNvGrpSpPr>
            <a:grpSpLocks/>
          </p:cNvGrpSpPr>
          <p:nvPr/>
        </p:nvGrpSpPr>
        <p:grpSpPr bwMode="auto">
          <a:xfrm>
            <a:off x="28575" y="5734050"/>
            <a:ext cx="885825" cy="765175"/>
            <a:chOff x="18" y="3612"/>
            <a:chExt cx="558" cy="482"/>
          </a:xfrm>
        </p:grpSpPr>
        <p:grpSp>
          <p:nvGrpSpPr>
            <p:cNvPr id="1800" name="Group 828">
              <a:extLst>
                <a:ext uri="{FF2B5EF4-FFF2-40B4-BE49-F238E27FC236}">
                  <a16:creationId xmlns:a16="http://schemas.microsoft.com/office/drawing/2014/main" id="{742CAF29-7E5F-4B34-8A30-D510CC1295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7" y="3897"/>
              <a:ext cx="69" cy="197"/>
              <a:chOff x="2629" y="4008"/>
              <a:chExt cx="88" cy="222"/>
            </a:xfrm>
          </p:grpSpPr>
          <p:sp>
            <p:nvSpPr>
              <p:cNvPr id="1807" name="Freeform 829">
                <a:extLst>
                  <a:ext uri="{FF2B5EF4-FFF2-40B4-BE49-F238E27FC236}">
                    <a16:creationId xmlns:a16="http://schemas.microsoft.com/office/drawing/2014/main" id="{92F6F48F-0D32-4318-8BD4-8C9836AC2E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1" y="4022"/>
                <a:ext cx="24" cy="208"/>
              </a:xfrm>
              <a:custGeom>
                <a:avLst/>
                <a:gdLst>
                  <a:gd name="T0" fmla="*/ 0 w 24"/>
                  <a:gd name="T1" fmla="*/ 207 h 208"/>
                  <a:gd name="T2" fmla="*/ 2 w 24"/>
                  <a:gd name="T3" fmla="*/ 0 h 208"/>
                  <a:gd name="T4" fmla="*/ 24 w 24"/>
                  <a:gd name="T5" fmla="*/ 3 h 208"/>
                  <a:gd name="T6" fmla="*/ 23 w 24"/>
                  <a:gd name="T7" fmla="*/ 208 h 208"/>
                  <a:gd name="T8" fmla="*/ 0 w 24"/>
                  <a:gd name="T9" fmla="*/ 207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208"/>
                  <a:gd name="T17" fmla="*/ 24 w 24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208">
                    <a:moveTo>
                      <a:pt x="0" y="207"/>
                    </a:moveTo>
                    <a:lnTo>
                      <a:pt x="2" y="0"/>
                    </a:lnTo>
                    <a:lnTo>
                      <a:pt x="24" y="3"/>
                    </a:lnTo>
                    <a:lnTo>
                      <a:pt x="23" y="208"/>
                    </a:lnTo>
                    <a:lnTo>
                      <a:pt x="0" y="20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08" name="Freeform 830">
                <a:extLst>
                  <a:ext uri="{FF2B5EF4-FFF2-40B4-BE49-F238E27FC236}">
                    <a16:creationId xmlns:a16="http://schemas.microsoft.com/office/drawing/2014/main" id="{C75E589F-831B-4BFB-80F8-80C8CC3D37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9" y="4008"/>
                <a:ext cx="88" cy="27"/>
              </a:xfrm>
              <a:custGeom>
                <a:avLst/>
                <a:gdLst>
                  <a:gd name="T0" fmla="*/ 1 w 88"/>
                  <a:gd name="T1" fmla="*/ 27 h 27"/>
                  <a:gd name="T2" fmla="*/ 0 w 88"/>
                  <a:gd name="T3" fmla="*/ 2 h 27"/>
                  <a:gd name="T4" fmla="*/ 88 w 88"/>
                  <a:gd name="T5" fmla="*/ 0 h 27"/>
                  <a:gd name="T6" fmla="*/ 88 w 88"/>
                  <a:gd name="T7" fmla="*/ 27 h 27"/>
                  <a:gd name="T8" fmla="*/ 1 w 88"/>
                  <a:gd name="T9" fmla="*/ 27 h 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27"/>
                  <a:gd name="T17" fmla="*/ 88 w 88"/>
                  <a:gd name="T18" fmla="*/ 27 h 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27">
                    <a:moveTo>
                      <a:pt x="1" y="27"/>
                    </a:moveTo>
                    <a:lnTo>
                      <a:pt x="0" y="2"/>
                    </a:lnTo>
                    <a:lnTo>
                      <a:pt x="88" y="0"/>
                    </a:lnTo>
                    <a:lnTo>
                      <a:pt x="88" y="27"/>
                    </a:lnTo>
                    <a:lnTo>
                      <a:pt x="1" y="2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01" name="Freeform 831">
              <a:extLst>
                <a:ext uri="{FF2B5EF4-FFF2-40B4-BE49-F238E27FC236}">
                  <a16:creationId xmlns:a16="http://schemas.microsoft.com/office/drawing/2014/main" id="{5DD0D39D-E5E0-4142-849E-CA5312FD3826}"/>
                </a:ext>
              </a:extLst>
            </p:cNvPr>
            <p:cNvSpPr>
              <a:spLocks/>
            </p:cNvSpPr>
            <p:nvPr/>
          </p:nvSpPr>
          <p:spPr bwMode="auto">
            <a:xfrm rot="-3760027">
              <a:off x="72" y="3701"/>
              <a:ext cx="163" cy="27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02" name="Freeform 832">
              <a:extLst>
                <a:ext uri="{FF2B5EF4-FFF2-40B4-BE49-F238E27FC236}">
                  <a16:creationId xmlns:a16="http://schemas.microsoft.com/office/drawing/2014/main" id="{B49AE5EC-76BB-48A2-96E8-54DE3C52A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" y="3612"/>
              <a:ext cx="329" cy="178"/>
            </a:xfrm>
            <a:custGeom>
              <a:avLst/>
              <a:gdLst>
                <a:gd name="T0" fmla="*/ 0 w 422"/>
                <a:gd name="T1" fmla="*/ 12 h 200"/>
                <a:gd name="T2" fmla="*/ 2 w 422"/>
                <a:gd name="T3" fmla="*/ 4 h 200"/>
                <a:gd name="T4" fmla="*/ 2 w 422"/>
                <a:gd name="T5" fmla="*/ 19 h 200"/>
                <a:gd name="T6" fmla="*/ 0 60000 65536"/>
                <a:gd name="T7" fmla="*/ 0 60000 65536"/>
                <a:gd name="T8" fmla="*/ 0 60000 65536"/>
                <a:gd name="T9" fmla="*/ 0 w 422"/>
                <a:gd name="T10" fmla="*/ 0 h 200"/>
                <a:gd name="T11" fmla="*/ 422 w 422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2" h="200">
                  <a:moveTo>
                    <a:pt x="0" y="128"/>
                  </a:moveTo>
                  <a:cubicBezTo>
                    <a:pt x="38" y="110"/>
                    <a:pt x="73" y="0"/>
                    <a:pt x="230" y="19"/>
                  </a:cubicBezTo>
                  <a:cubicBezTo>
                    <a:pt x="387" y="38"/>
                    <a:pt x="382" y="162"/>
                    <a:pt x="422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sm"/>
              <a:tailEnd type="stealth" w="med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803" name="Group 833">
              <a:extLst>
                <a:ext uri="{FF2B5EF4-FFF2-40B4-BE49-F238E27FC236}">
                  <a16:creationId xmlns:a16="http://schemas.microsoft.com/office/drawing/2014/main" id="{55751A66-869E-4E94-BA62-3F006E4ED6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" y="3825"/>
              <a:ext cx="262" cy="156"/>
              <a:chOff x="314" y="3825"/>
              <a:chExt cx="262" cy="156"/>
            </a:xfrm>
          </p:grpSpPr>
          <p:sp useBgFill="1">
            <p:nvSpPr>
              <p:cNvPr id="1804" name="Freeform 834">
                <a:extLst>
                  <a:ext uri="{FF2B5EF4-FFF2-40B4-BE49-F238E27FC236}">
                    <a16:creationId xmlns:a16="http://schemas.microsoft.com/office/drawing/2014/main" id="{A4F78AE6-DAD9-4F5C-8779-819BFD916CEA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1025">
                <a:off x="367" y="3772"/>
                <a:ext cx="156" cy="26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5" name="Line 835">
                <a:extLst>
                  <a:ext uri="{FF2B5EF4-FFF2-40B4-BE49-F238E27FC236}">
                    <a16:creationId xmlns:a16="http://schemas.microsoft.com/office/drawing/2014/main" id="{9E536A5E-1972-4605-8DD1-95CDCBC200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4" y="3855"/>
                <a:ext cx="189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6" name="Freeform 836">
                <a:extLst>
                  <a:ext uri="{FF2B5EF4-FFF2-40B4-BE49-F238E27FC236}">
                    <a16:creationId xmlns:a16="http://schemas.microsoft.com/office/drawing/2014/main" id="{3471141E-6199-4E77-BDBB-CFB864B40B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8" y="3858"/>
                <a:ext cx="195" cy="93"/>
              </a:xfrm>
              <a:custGeom>
                <a:avLst/>
                <a:gdLst>
                  <a:gd name="T0" fmla="*/ 0 w 195"/>
                  <a:gd name="T1" fmla="*/ 0 h 93"/>
                  <a:gd name="T2" fmla="*/ 195 w 195"/>
                  <a:gd name="T3" fmla="*/ 93 h 93"/>
                  <a:gd name="T4" fmla="*/ 0 60000 65536"/>
                  <a:gd name="T5" fmla="*/ 0 60000 65536"/>
                  <a:gd name="T6" fmla="*/ 0 w 195"/>
                  <a:gd name="T7" fmla="*/ 0 h 93"/>
                  <a:gd name="T8" fmla="*/ 195 w 195"/>
                  <a:gd name="T9" fmla="*/ 93 h 9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93">
                    <a:moveTo>
                      <a:pt x="0" y="0"/>
                    </a:moveTo>
                    <a:lnTo>
                      <a:pt x="195" y="93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809" name="Group 837">
            <a:extLst>
              <a:ext uri="{FF2B5EF4-FFF2-40B4-BE49-F238E27FC236}">
                <a16:creationId xmlns:a16="http://schemas.microsoft.com/office/drawing/2014/main" id="{6054BF35-F147-4B8D-88F1-FEEC83BB463D}"/>
              </a:ext>
            </a:extLst>
          </p:cNvPr>
          <p:cNvGrpSpPr>
            <a:grpSpLocks/>
          </p:cNvGrpSpPr>
          <p:nvPr/>
        </p:nvGrpSpPr>
        <p:grpSpPr bwMode="auto">
          <a:xfrm>
            <a:off x="1085850" y="5819775"/>
            <a:ext cx="857250" cy="952500"/>
            <a:chOff x="684" y="3666"/>
            <a:chExt cx="540" cy="600"/>
          </a:xfrm>
        </p:grpSpPr>
        <p:sp>
          <p:nvSpPr>
            <p:cNvPr id="1810" name="Freeform 838">
              <a:extLst>
                <a:ext uri="{FF2B5EF4-FFF2-40B4-BE49-F238E27FC236}">
                  <a16:creationId xmlns:a16="http://schemas.microsoft.com/office/drawing/2014/main" id="{794DDCD1-ABB3-4A28-ABDF-7187B91BB86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" y="3666"/>
              <a:ext cx="517" cy="266"/>
            </a:xfrm>
            <a:custGeom>
              <a:avLst/>
              <a:gdLst>
                <a:gd name="T0" fmla="*/ 0 w 744"/>
                <a:gd name="T1" fmla="*/ 1 h 384"/>
                <a:gd name="T2" fmla="*/ 1 w 744"/>
                <a:gd name="T3" fmla="*/ 1 h 384"/>
                <a:gd name="T4" fmla="*/ 1 w 744"/>
                <a:gd name="T5" fmla="*/ 1 h 384"/>
                <a:gd name="T6" fmla="*/ 1 w 744"/>
                <a:gd name="T7" fmla="*/ 1 h 384"/>
                <a:gd name="T8" fmla="*/ 1 w 744"/>
                <a:gd name="T9" fmla="*/ 1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4"/>
                <a:gd name="T16" fmla="*/ 0 h 384"/>
                <a:gd name="T17" fmla="*/ 744 w 744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4" h="384">
                  <a:moveTo>
                    <a:pt x="0" y="216"/>
                  </a:moveTo>
                  <a:cubicBezTo>
                    <a:pt x="34" y="187"/>
                    <a:pt x="125" y="70"/>
                    <a:pt x="204" y="39"/>
                  </a:cubicBezTo>
                  <a:cubicBezTo>
                    <a:pt x="318" y="0"/>
                    <a:pt x="394" y="5"/>
                    <a:pt x="474" y="30"/>
                  </a:cubicBezTo>
                  <a:cubicBezTo>
                    <a:pt x="554" y="55"/>
                    <a:pt x="642" y="108"/>
                    <a:pt x="693" y="183"/>
                  </a:cubicBezTo>
                  <a:cubicBezTo>
                    <a:pt x="744" y="258"/>
                    <a:pt x="722" y="342"/>
                    <a:pt x="729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811" name="Group 839">
              <a:extLst>
                <a:ext uri="{FF2B5EF4-FFF2-40B4-BE49-F238E27FC236}">
                  <a16:creationId xmlns:a16="http://schemas.microsoft.com/office/drawing/2014/main" id="{0229411F-0422-4E24-87D4-B3B7DC02EF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4" y="3722"/>
              <a:ext cx="536" cy="544"/>
              <a:chOff x="684" y="3722"/>
              <a:chExt cx="536" cy="544"/>
            </a:xfrm>
          </p:grpSpPr>
          <p:sp>
            <p:nvSpPr>
              <p:cNvPr id="1812" name="Rectangle 840">
                <a:extLst>
                  <a:ext uri="{FF2B5EF4-FFF2-40B4-BE49-F238E27FC236}">
                    <a16:creationId xmlns:a16="http://schemas.microsoft.com/office/drawing/2014/main" id="{C3AC7323-522B-42F7-9C95-1299E051F2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" y="3997"/>
                <a:ext cx="17" cy="26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1813" name="Group 841">
                <a:extLst>
                  <a:ext uri="{FF2B5EF4-FFF2-40B4-BE49-F238E27FC236}">
                    <a16:creationId xmlns:a16="http://schemas.microsoft.com/office/drawing/2014/main" id="{96F6B42F-6314-4376-B079-5CFD5FC738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17" y="3758"/>
                <a:ext cx="311" cy="378"/>
                <a:chOff x="989" y="1932"/>
                <a:chExt cx="448" cy="544"/>
              </a:xfrm>
            </p:grpSpPr>
            <p:sp>
              <p:nvSpPr>
                <p:cNvPr id="1838" name="Freeform 842">
                  <a:extLst>
                    <a:ext uri="{FF2B5EF4-FFF2-40B4-BE49-F238E27FC236}">
                      <a16:creationId xmlns:a16="http://schemas.microsoft.com/office/drawing/2014/main" id="{8610D11A-C9B9-4617-832F-401072F04E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98" y="2270"/>
                  <a:ext cx="158" cy="198"/>
                </a:xfrm>
                <a:custGeom>
                  <a:avLst/>
                  <a:gdLst>
                    <a:gd name="T0" fmla="*/ 158 w 158"/>
                    <a:gd name="T1" fmla="*/ 4 h 198"/>
                    <a:gd name="T2" fmla="*/ 151 w 158"/>
                    <a:gd name="T3" fmla="*/ 0 h 198"/>
                    <a:gd name="T4" fmla="*/ 0 w 158"/>
                    <a:gd name="T5" fmla="*/ 192 h 198"/>
                    <a:gd name="T6" fmla="*/ 6 w 158"/>
                    <a:gd name="T7" fmla="*/ 198 h 198"/>
                    <a:gd name="T8" fmla="*/ 158 w 158"/>
                    <a:gd name="T9" fmla="*/ 4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8"/>
                    <a:gd name="T16" fmla="*/ 0 h 198"/>
                    <a:gd name="T17" fmla="*/ 158 w 158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8" h="198">
                      <a:moveTo>
                        <a:pt x="158" y="4"/>
                      </a:moveTo>
                      <a:lnTo>
                        <a:pt x="151" y="0"/>
                      </a:lnTo>
                      <a:lnTo>
                        <a:pt x="0" y="192"/>
                      </a:lnTo>
                      <a:lnTo>
                        <a:pt x="6" y="198"/>
                      </a:lnTo>
                      <a:lnTo>
                        <a:pt x="158" y="4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9" name="Freeform 843">
                  <a:extLst>
                    <a:ext uri="{FF2B5EF4-FFF2-40B4-BE49-F238E27FC236}">
                      <a16:creationId xmlns:a16="http://schemas.microsoft.com/office/drawing/2014/main" id="{91CECE65-6E65-4129-87CD-F7113BCDF5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32" y="2081"/>
                  <a:ext cx="193" cy="240"/>
                </a:xfrm>
                <a:custGeom>
                  <a:avLst/>
                  <a:gdLst>
                    <a:gd name="T0" fmla="*/ 193 w 193"/>
                    <a:gd name="T1" fmla="*/ 12 h 240"/>
                    <a:gd name="T2" fmla="*/ 178 w 193"/>
                    <a:gd name="T3" fmla="*/ 0 h 240"/>
                    <a:gd name="T4" fmla="*/ 0 w 193"/>
                    <a:gd name="T5" fmla="*/ 228 h 240"/>
                    <a:gd name="T6" fmla="*/ 15 w 193"/>
                    <a:gd name="T7" fmla="*/ 240 h 240"/>
                    <a:gd name="T8" fmla="*/ 193 w 193"/>
                    <a:gd name="T9" fmla="*/ 12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3"/>
                    <a:gd name="T16" fmla="*/ 0 h 240"/>
                    <a:gd name="T17" fmla="*/ 193 w 193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3" h="240">
                      <a:moveTo>
                        <a:pt x="193" y="12"/>
                      </a:moveTo>
                      <a:lnTo>
                        <a:pt x="178" y="0"/>
                      </a:lnTo>
                      <a:lnTo>
                        <a:pt x="0" y="228"/>
                      </a:lnTo>
                      <a:lnTo>
                        <a:pt x="15" y="240"/>
                      </a:lnTo>
                      <a:lnTo>
                        <a:pt x="193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0" name="Freeform 844">
                  <a:extLst>
                    <a:ext uri="{FF2B5EF4-FFF2-40B4-BE49-F238E27FC236}">
                      <a16:creationId xmlns:a16="http://schemas.microsoft.com/office/drawing/2014/main" id="{B4602A94-040C-400B-A723-87C598A520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3" y="1969"/>
                  <a:ext cx="192" cy="239"/>
                </a:xfrm>
                <a:custGeom>
                  <a:avLst/>
                  <a:gdLst>
                    <a:gd name="T0" fmla="*/ 192 w 192"/>
                    <a:gd name="T1" fmla="*/ 12 h 239"/>
                    <a:gd name="T2" fmla="*/ 177 w 192"/>
                    <a:gd name="T3" fmla="*/ 0 h 239"/>
                    <a:gd name="T4" fmla="*/ 0 w 192"/>
                    <a:gd name="T5" fmla="*/ 227 h 239"/>
                    <a:gd name="T6" fmla="*/ 14 w 192"/>
                    <a:gd name="T7" fmla="*/ 239 h 239"/>
                    <a:gd name="T8" fmla="*/ 192 w 192"/>
                    <a:gd name="T9" fmla="*/ 12 h 2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2"/>
                    <a:gd name="T16" fmla="*/ 0 h 239"/>
                    <a:gd name="T17" fmla="*/ 192 w 192"/>
                    <a:gd name="T18" fmla="*/ 239 h 2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2" h="239">
                      <a:moveTo>
                        <a:pt x="192" y="12"/>
                      </a:moveTo>
                      <a:lnTo>
                        <a:pt x="177" y="0"/>
                      </a:lnTo>
                      <a:lnTo>
                        <a:pt x="0" y="227"/>
                      </a:lnTo>
                      <a:lnTo>
                        <a:pt x="14" y="239"/>
                      </a:lnTo>
                      <a:lnTo>
                        <a:pt x="192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1" name="Freeform 845">
                  <a:extLst>
                    <a:ext uri="{FF2B5EF4-FFF2-40B4-BE49-F238E27FC236}">
                      <a16:creationId xmlns:a16="http://schemas.microsoft.com/office/drawing/2014/main" id="{7E374082-EAD9-4E47-90D7-6F0A3D28A2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6" y="2188"/>
                  <a:ext cx="197" cy="161"/>
                </a:xfrm>
                <a:custGeom>
                  <a:avLst/>
                  <a:gdLst>
                    <a:gd name="T0" fmla="*/ 176 w 197"/>
                    <a:gd name="T1" fmla="*/ 161 h 161"/>
                    <a:gd name="T2" fmla="*/ 0 w 197"/>
                    <a:gd name="T3" fmla="*/ 23 h 161"/>
                    <a:gd name="T4" fmla="*/ 21 w 197"/>
                    <a:gd name="T5" fmla="*/ 0 h 161"/>
                    <a:gd name="T6" fmla="*/ 197 w 197"/>
                    <a:gd name="T7" fmla="*/ 138 h 161"/>
                    <a:gd name="T8" fmla="*/ 176 w 197"/>
                    <a:gd name="T9" fmla="*/ 161 h 1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7"/>
                    <a:gd name="T16" fmla="*/ 0 h 161"/>
                    <a:gd name="T17" fmla="*/ 197 w 197"/>
                    <a:gd name="T18" fmla="*/ 161 h 1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7" h="161">
                      <a:moveTo>
                        <a:pt x="176" y="161"/>
                      </a:moveTo>
                      <a:lnTo>
                        <a:pt x="0" y="23"/>
                      </a:lnTo>
                      <a:lnTo>
                        <a:pt x="21" y="0"/>
                      </a:lnTo>
                      <a:lnTo>
                        <a:pt x="197" y="138"/>
                      </a:lnTo>
                      <a:lnTo>
                        <a:pt x="176" y="161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2" name="Freeform 846">
                  <a:extLst>
                    <a:ext uri="{FF2B5EF4-FFF2-40B4-BE49-F238E27FC236}">
                      <a16:creationId xmlns:a16="http://schemas.microsoft.com/office/drawing/2014/main" id="{9A9CA348-20AF-41BF-A849-F8AE4CD6CD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5" y="1932"/>
                  <a:ext cx="312" cy="355"/>
                </a:xfrm>
                <a:custGeom>
                  <a:avLst/>
                  <a:gdLst>
                    <a:gd name="T0" fmla="*/ 251 w 312"/>
                    <a:gd name="T1" fmla="*/ 0 h 355"/>
                    <a:gd name="T2" fmla="*/ 312 w 312"/>
                    <a:gd name="T3" fmla="*/ 48 h 355"/>
                    <a:gd name="T4" fmla="*/ 268 w 312"/>
                    <a:gd name="T5" fmla="*/ 105 h 355"/>
                    <a:gd name="T6" fmla="*/ 295 w 312"/>
                    <a:gd name="T7" fmla="*/ 127 h 355"/>
                    <a:gd name="T8" fmla="*/ 302 w 312"/>
                    <a:gd name="T9" fmla="*/ 165 h 355"/>
                    <a:gd name="T10" fmla="*/ 179 w 312"/>
                    <a:gd name="T11" fmla="*/ 323 h 355"/>
                    <a:gd name="T12" fmla="*/ 105 w 312"/>
                    <a:gd name="T13" fmla="*/ 355 h 355"/>
                    <a:gd name="T14" fmla="*/ 0 w 312"/>
                    <a:gd name="T15" fmla="*/ 273 h 355"/>
                    <a:gd name="T16" fmla="*/ 10 w 312"/>
                    <a:gd name="T17" fmla="*/ 190 h 355"/>
                    <a:gd name="T18" fmla="*/ 136 w 312"/>
                    <a:gd name="T19" fmla="*/ 30 h 355"/>
                    <a:gd name="T20" fmla="*/ 179 w 312"/>
                    <a:gd name="T21" fmla="*/ 35 h 355"/>
                    <a:gd name="T22" fmla="*/ 207 w 312"/>
                    <a:gd name="T23" fmla="*/ 56 h 355"/>
                    <a:gd name="T24" fmla="*/ 251 w 312"/>
                    <a:gd name="T25" fmla="*/ 0 h 35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2"/>
                    <a:gd name="T40" fmla="*/ 0 h 355"/>
                    <a:gd name="T41" fmla="*/ 312 w 312"/>
                    <a:gd name="T42" fmla="*/ 355 h 35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2" h="355">
                      <a:moveTo>
                        <a:pt x="251" y="0"/>
                      </a:moveTo>
                      <a:lnTo>
                        <a:pt x="312" y="48"/>
                      </a:lnTo>
                      <a:lnTo>
                        <a:pt x="268" y="105"/>
                      </a:lnTo>
                      <a:lnTo>
                        <a:pt x="295" y="127"/>
                      </a:lnTo>
                      <a:lnTo>
                        <a:pt x="302" y="165"/>
                      </a:lnTo>
                      <a:lnTo>
                        <a:pt x="179" y="323"/>
                      </a:lnTo>
                      <a:lnTo>
                        <a:pt x="105" y="355"/>
                      </a:lnTo>
                      <a:lnTo>
                        <a:pt x="0" y="273"/>
                      </a:lnTo>
                      <a:lnTo>
                        <a:pt x="10" y="190"/>
                      </a:lnTo>
                      <a:lnTo>
                        <a:pt x="136" y="30"/>
                      </a:lnTo>
                      <a:lnTo>
                        <a:pt x="179" y="35"/>
                      </a:lnTo>
                      <a:lnTo>
                        <a:pt x="207" y="56"/>
                      </a:lnTo>
                      <a:lnTo>
                        <a:pt x="251" y="0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3" name="Freeform 847">
                  <a:extLst>
                    <a:ext uri="{FF2B5EF4-FFF2-40B4-BE49-F238E27FC236}">
                      <a16:creationId xmlns:a16="http://schemas.microsoft.com/office/drawing/2014/main" id="{C681C665-F9A8-4861-A3E4-F6DFAE06C4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9" y="2412"/>
                  <a:ext cx="59" cy="64"/>
                </a:xfrm>
                <a:custGeom>
                  <a:avLst/>
                  <a:gdLst>
                    <a:gd name="T0" fmla="*/ 59 w 59"/>
                    <a:gd name="T1" fmla="*/ 19 h 64"/>
                    <a:gd name="T2" fmla="*/ 34 w 59"/>
                    <a:gd name="T3" fmla="*/ 0 h 64"/>
                    <a:gd name="T4" fmla="*/ 0 w 59"/>
                    <a:gd name="T5" fmla="*/ 43 h 64"/>
                    <a:gd name="T6" fmla="*/ 24 w 59"/>
                    <a:gd name="T7" fmla="*/ 64 h 64"/>
                    <a:gd name="T8" fmla="*/ 59 w 59"/>
                    <a:gd name="T9" fmla="*/ 19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64"/>
                    <a:gd name="T17" fmla="*/ 59 w 59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64">
                      <a:moveTo>
                        <a:pt x="59" y="19"/>
                      </a:moveTo>
                      <a:lnTo>
                        <a:pt x="34" y="0"/>
                      </a:lnTo>
                      <a:lnTo>
                        <a:pt x="0" y="43"/>
                      </a:lnTo>
                      <a:lnTo>
                        <a:pt x="24" y="64"/>
                      </a:lnTo>
                      <a:lnTo>
                        <a:pt x="59" y="19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814" name="Group 848">
                <a:extLst>
                  <a:ext uri="{FF2B5EF4-FFF2-40B4-BE49-F238E27FC236}">
                    <a16:creationId xmlns:a16="http://schemas.microsoft.com/office/drawing/2014/main" id="{B2683AB0-D4B5-4363-B70E-21432F3A80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2" y="3722"/>
                <a:ext cx="187" cy="452"/>
                <a:chOff x="1015" y="1859"/>
                <a:chExt cx="270" cy="651"/>
              </a:xfrm>
            </p:grpSpPr>
            <p:sp>
              <p:nvSpPr>
                <p:cNvPr id="1832" name="Freeform 849">
                  <a:extLst>
                    <a:ext uri="{FF2B5EF4-FFF2-40B4-BE49-F238E27FC236}">
                      <a16:creationId xmlns:a16="http://schemas.microsoft.com/office/drawing/2014/main" id="{19122153-E7C6-454C-8F5A-A070332936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7" y="2264"/>
                  <a:ext cx="46" cy="243"/>
                </a:xfrm>
                <a:custGeom>
                  <a:avLst/>
                  <a:gdLst>
                    <a:gd name="T0" fmla="*/ 38 w 46"/>
                    <a:gd name="T1" fmla="*/ 243 h 243"/>
                    <a:gd name="T2" fmla="*/ 46 w 46"/>
                    <a:gd name="T3" fmla="*/ 241 h 243"/>
                    <a:gd name="T4" fmla="*/ 8 w 46"/>
                    <a:gd name="T5" fmla="*/ 0 h 243"/>
                    <a:gd name="T6" fmla="*/ 0 w 46"/>
                    <a:gd name="T7" fmla="*/ 1 h 243"/>
                    <a:gd name="T8" fmla="*/ 38 w 46"/>
                    <a:gd name="T9" fmla="*/ 243 h 2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"/>
                    <a:gd name="T16" fmla="*/ 0 h 243"/>
                    <a:gd name="T17" fmla="*/ 46 w 46"/>
                    <a:gd name="T18" fmla="*/ 243 h 2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" h="243">
                      <a:moveTo>
                        <a:pt x="38" y="243"/>
                      </a:moveTo>
                      <a:lnTo>
                        <a:pt x="46" y="241"/>
                      </a:lnTo>
                      <a:lnTo>
                        <a:pt x="8" y="0"/>
                      </a:lnTo>
                      <a:lnTo>
                        <a:pt x="0" y="1"/>
                      </a:lnTo>
                      <a:lnTo>
                        <a:pt x="38" y="243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3" name="Freeform 850">
                  <a:extLst>
                    <a:ext uri="{FF2B5EF4-FFF2-40B4-BE49-F238E27FC236}">
                      <a16:creationId xmlns:a16="http://schemas.microsoft.com/office/drawing/2014/main" id="{CB582B67-237B-4780-8BD8-CE93D5D4C0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9" y="1974"/>
                  <a:ext cx="65" cy="287"/>
                </a:xfrm>
                <a:custGeom>
                  <a:avLst/>
                  <a:gdLst>
                    <a:gd name="T0" fmla="*/ 46 w 65"/>
                    <a:gd name="T1" fmla="*/ 287 h 287"/>
                    <a:gd name="T2" fmla="*/ 65 w 65"/>
                    <a:gd name="T3" fmla="*/ 285 h 287"/>
                    <a:gd name="T4" fmla="*/ 19 w 65"/>
                    <a:gd name="T5" fmla="*/ 0 h 287"/>
                    <a:gd name="T6" fmla="*/ 0 w 65"/>
                    <a:gd name="T7" fmla="*/ 2 h 287"/>
                    <a:gd name="T8" fmla="*/ 46 w 65"/>
                    <a:gd name="T9" fmla="*/ 287 h 2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287"/>
                    <a:gd name="T17" fmla="*/ 65 w 65"/>
                    <a:gd name="T18" fmla="*/ 287 h 28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287">
                      <a:moveTo>
                        <a:pt x="46" y="287"/>
                      </a:moveTo>
                      <a:lnTo>
                        <a:pt x="65" y="285"/>
                      </a:lnTo>
                      <a:lnTo>
                        <a:pt x="19" y="0"/>
                      </a:lnTo>
                      <a:lnTo>
                        <a:pt x="0" y="2"/>
                      </a:lnTo>
                      <a:lnTo>
                        <a:pt x="46" y="287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4" name="Freeform 851">
                  <a:extLst>
                    <a:ext uri="{FF2B5EF4-FFF2-40B4-BE49-F238E27FC236}">
                      <a16:creationId xmlns:a16="http://schemas.microsoft.com/office/drawing/2014/main" id="{92492FB5-7DF5-4119-9C79-E394CFE4B0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06" y="1947"/>
                  <a:ext cx="63" cy="289"/>
                </a:xfrm>
                <a:custGeom>
                  <a:avLst/>
                  <a:gdLst>
                    <a:gd name="T0" fmla="*/ 44 w 63"/>
                    <a:gd name="T1" fmla="*/ 289 h 289"/>
                    <a:gd name="T2" fmla="*/ 63 w 63"/>
                    <a:gd name="T3" fmla="*/ 285 h 289"/>
                    <a:gd name="T4" fmla="*/ 18 w 63"/>
                    <a:gd name="T5" fmla="*/ 0 h 289"/>
                    <a:gd name="T6" fmla="*/ 0 w 63"/>
                    <a:gd name="T7" fmla="*/ 4 h 289"/>
                    <a:gd name="T8" fmla="*/ 44 w 63"/>
                    <a:gd name="T9" fmla="*/ 289 h 2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289"/>
                    <a:gd name="T17" fmla="*/ 63 w 63"/>
                    <a:gd name="T18" fmla="*/ 289 h 2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289">
                      <a:moveTo>
                        <a:pt x="44" y="289"/>
                      </a:moveTo>
                      <a:lnTo>
                        <a:pt x="63" y="285"/>
                      </a:lnTo>
                      <a:lnTo>
                        <a:pt x="18" y="0"/>
                      </a:lnTo>
                      <a:lnTo>
                        <a:pt x="0" y="4"/>
                      </a:lnTo>
                      <a:lnTo>
                        <a:pt x="44" y="289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5" name="Freeform 852">
                  <a:extLst>
                    <a:ext uri="{FF2B5EF4-FFF2-40B4-BE49-F238E27FC236}">
                      <a16:creationId xmlns:a16="http://schemas.microsoft.com/office/drawing/2014/main" id="{1DFC573C-0D6B-407E-AC37-2EDC2ABB37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229"/>
                  <a:ext cx="227" cy="64"/>
                </a:xfrm>
                <a:custGeom>
                  <a:avLst/>
                  <a:gdLst>
                    <a:gd name="T0" fmla="*/ 7 w 227"/>
                    <a:gd name="T1" fmla="*/ 64 h 64"/>
                    <a:gd name="T2" fmla="*/ 227 w 227"/>
                    <a:gd name="T3" fmla="*/ 29 h 64"/>
                    <a:gd name="T4" fmla="*/ 221 w 227"/>
                    <a:gd name="T5" fmla="*/ 0 h 64"/>
                    <a:gd name="T6" fmla="*/ 0 w 227"/>
                    <a:gd name="T7" fmla="*/ 33 h 64"/>
                    <a:gd name="T8" fmla="*/ 7 w 227"/>
                    <a:gd name="T9" fmla="*/ 64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7"/>
                    <a:gd name="T16" fmla="*/ 0 h 64"/>
                    <a:gd name="T17" fmla="*/ 227 w 227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7" h="64">
                      <a:moveTo>
                        <a:pt x="7" y="64"/>
                      </a:moveTo>
                      <a:lnTo>
                        <a:pt x="227" y="29"/>
                      </a:lnTo>
                      <a:lnTo>
                        <a:pt x="221" y="0"/>
                      </a:lnTo>
                      <a:lnTo>
                        <a:pt x="0" y="33"/>
                      </a:lnTo>
                      <a:lnTo>
                        <a:pt x="7" y="64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6" name="Freeform 853">
                  <a:extLst>
                    <a:ext uri="{FF2B5EF4-FFF2-40B4-BE49-F238E27FC236}">
                      <a16:creationId xmlns:a16="http://schemas.microsoft.com/office/drawing/2014/main" id="{A2650A95-ADAF-47C2-AEC2-E08B7E9D1C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5" y="1859"/>
                  <a:ext cx="243" cy="382"/>
                </a:xfrm>
                <a:custGeom>
                  <a:avLst/>
                  <a:gdLst>
                    <a:gd name="T0" fmla="*/ 125 w 243"/>
                    <a:gd name="T1" fmla="*/ 0 h 382"/>
                    <a:gd name="T2" fmla="*/ 49 w 243"/>
                    <a:gd name="T3" fmla="*/ 12 h 382"/>
                    <a:gd name="T4" fmla="*/ 59 w 243"/>
                    <a:gd name="T5" fmla="*/ 85 h 382"/>
                    <a:gd name="T6" fmla="*/ 25 w 243"/>
                    <a:gd name="T7" fmla="*/ 90 h 382"/>
                    <a:gd name="T8" fmla="*/ 0 w 243"/>
                    <a:gd name="T9" fmla="*/ 119 h 382"/>
                    <a:gd name="T10" fmla="*/ 31 w 243"/>
                    <a:gd name="T11" fmla="*/ 318 h 382"/>
                    <a:gd name="T12" fmla="*/ 80 w 243"/>
                    <a:gd name="T13" fmla="*/ 382 h 382"/>
                    <a:gd name="T14" fmla="*/ 213 w 243"/>
                    <a:gd name="T15" fmla="*/ 361 h 382"/>
                    <a:gd name="T16" fmla="*/ 243 w 243"/>
                    <a:gd name="T17" fmla="*/ 284 h 382"/>
                    <a:gd name="T18" fmla="*/ 211 w 243"/>
                    <a:gd name="T19" fmla="*/ 82 h 382"/>
                    <a:gd name="T20" fmla="*/ 171 w 243"/>
                    <a:gd name="T21" fmla="*/ 66 h 382"/>
                    <a:gd name="T22" fmla="*/ 136 w 243"/>
                    <a:gd name="T23" fmla="*/ 72 h 382"/>
                    <a:gd name="T24" fmla="*/ 125 w 243"/>
                    <a:gd name="T25" fmla="*/ 0 h 38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43"/>
                    <a:gd name="T40" fmla="*/ 0 h 382"/>
                    <a:gd name="T41" fmla="*/ 243 w 243"/>
                    <a:gd name="T42" fmla="*/ 382 h 38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43" h="382">
                      <a:moveTo>
                        <a:pt x="125" y="0"/>
                      </a:moveTo>
                      <a:lnTo>
                        <a:pt x="49" y="12"/>
                      </a:lnTo>
                      <a:lnTo>
                        <a:pt x="59" y="85"/>
                      </a:lnTo>
                      <a:lnTo>
                        <a:pt x="25" y="90"/>
                      </a:lnTo>
                      <a:lnTo>
                        <a:pt x="0" y="119"/>
                      </a:lnTo>
                      <a:lnTo>
                        <a:pt x="31" y="318"/>
                      </a:lnTo>
                      <a:lnTo>
                        <a:pt x="80" y="382"/>
                      </a:lnTo>
                      <a:lnTo>
                        <a:pt x="213" y="361"/>
                      </a:lnTo>
                      <a:lnTo>
                        <a:pt x="243" y="284"/>
                      </a:lnTo>
                      <a:lnTo>
                        <a:pt x="211" y="82"/>
                      </a:lnTo>
                      <a:lnTo>
                        <a:pt x="171" y="66"/>
                      </a:lnTo>
                      <a:lnTo>
                        <a:pt x="136" y="72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7" name="Freeform 854">
                  <a:extLst>
                    <a:ext uri="{FF2B5EF4-FFF2-40B4-BE49-F238E27FC236}">
                      <a16:creationId xmlns:a16="http://schemas.microsoft.com/office/drawing/2014/main" id="{397A31C6-83CA-4C2F-909F-2B57754575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5" y="2450"/>
                  <a:ext cx="39" cy="60"/>
                </a:xfrm>
                <a:custGeom>
                  <a:avLst/>
                  <a:gdLst>
                    <a:gd name="T0" fmla="*/ 9 w 39"/>
                    <a:gd name="T1" fmla="*/ 60 h 60"/>
                    <a:gd name="T2" fmla="*/ 39 w 39"/>
                    <a:gd name="T3" fmla="*/ 55 h 60"/>
                    <a:gd name="T4" fmla="*/ 31 w 39"/>
                    <a:gd name="T5" fmla="*/ 0 h 60"/>
                    <a:gd name="T6" fmla="*/ 0 w 39"/>
                    <a:gd name="T7" fmla="*/ 6 h 60"/>
                    <a:gd name="T8" fmla="*/ 9 w 39"/>
                    <a:gd name="T9" fmla="*/ 60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"/>
                    <a:gd name="T16" fmla="*/ 0 h 60"/>
                    <a:gd name="T17" fmla="*/ 39 w 39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" h="60">
                      <a:moveTo>
                        <a:pt x="9" y="60"/>
                      </a:moveTo>
                      <a:lnTo>
                        <a:pt x="39" y="55"/>
                      </a:lnTo>
                      <a:lnTo>
                        <a:pt x="31" y="0"/>
                      </a:lnTo>
                      <a:lnTo>
                        <a:pt x="0" y="6"/>
                      </a:lnTo>
                      <a:lnTo>
                        <a:pt x="9" y="6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815" name="Group 855">
                <a:extLst>
                  <a:ext uri="{FF2B5EF4-FFF2-40B4-BE49-F238E27FC236}">
                    <a16:creationId xmlns:a16="http://schemas.microsoft.com/office/drawing/2014/main" id="{48074E89-7D5B-495F-BC8F-9D514A278F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4" y="3828"/>
                <a:ext cx="406" cy="277"/>
                <a:chOff x="799" y="2002"/>
                <a:chExt cx="584" cy="398"/>
              </a:xfrm>
            </p:grpSpPr>
            <p:sp>
              <p:nvSpPr>
                <p:cNvPr id="1826" name="Freeform 856">
                  <a:extLst>
                    <a:ext uri="{FF2B5EF4-FFF2-40B4-BE49-F238E27FC236}">
                      <a16:creationId xmlns:a16="http://schemas.microsoft.com/office/drawing/2014/main" id="{32049AFD-AFAF-4A3F-9CA0-AC859E0C23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3" y="2252"/>
                  <a:ext cx="213" cy="137"/>
                </a:xfrm>
                <a:custGeom>
                  <a:avLst/>
                  <a:gdLst>
                    <a:gd name="T0" fmla="*/ 208 w 213"/>
                    <a:gd name="T1" fmla="*/ 137 h 137"/>
                    <a:gd name="T2" fmla="*/ 213 w 213"/>
                    <a:gd name="T3" fmla="*/ 130 h 137"/>
                    <a:gd name="T4" fmla="*/ 5 w 213"/>
                    <a:gd name="T5" fmla="*/ 0 h 137"/>
                    <a:gd name="T6" fmla="*/ 0 w 213"/>
                    <a:gd name="T7" fmla="*/ 7 h 137"/>
                    <a:gd name="T8" fmla="*/ 208 w 213"/>
                    <a:gd name="T9" fmla="*/ 137 h 1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3"/>
                    <a:gd name="T16" fmla="*/ 0 h 137"/>
                    <a:gd name="T17" fmla="*/ 213 w 213"/>
                    <a:gd name="T18" fmla="*/ 137 h 13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3" h="137">
                      <a:moveTo>
                        <a:pt x="208" y="137"/>
                      </a:moveTo>
                      <a:lnTo>
                        <a:pt x="213" y="130"/>
                      </a:lnTo>
                      <a:lnTo>
                        <a:pt x="5" y="0"/>
                      </a:lnTo>
                      <a:lnTo>
                        <a:pt x="0" y="7"/>
                      </a:lnTo>
                      <a:lnTo>
                        <a:pt x="208" y="13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7" name="Freeform 857">
                  <a:extLst>
                    <a:ext uri="{FF2B5EF4-FFF2-40B4-BE49-F238E27FC236}">
                      <a16:creationId xmlns:a16="http://schemas.microsoft.com/office/drawing/2014/main" id="{516AD91D-BEEA-4963-B847-22ABE20B53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9" y="2164"/>
                  <a:ext cx="255" cy="170"/>
                </a:xfrm>
                <a:custGeom>
                  <a:avLst/>
                  <a:gdLst>
                    <a:gd name="T0" fmla="*/ 245 w 255"/>
                    <a:gd name="T1" fmla="*/ 170 h 170"/>
                    <a:gd name="T2" fmla="*/ 255 w 255"/>
                    <a:gd name="T3" fmla="*/ 153 h 170"/>
                    <a:gd name="T4" fmla="*/ 11 w 255"/>
                    <a:gd name="T5" fmla="*/ 0 h 170"/>
                    <a:gd name="T6" fmla="*/ 0 w 255"/>
                    <a:gd name="T7" fmla="*/ 17 h 170"/>
                    <a:gd name="T8" fmla="*/ 245 w 255"/>
                    <a:gd name="T9" fmla="*/ 170 h 1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70"/>
                    <a:gd name="T17" fmla="*/ 255 w 255"/>
                    <a:gd name="T18" fmla="*/ 170 h 1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70">
                      <a:moveTo>
                        <a:pt x="245" y="170"/>
                      </a:moveTo>
                      <a:lnTo>
                        <a:pt x="255" y="153"/>
                      </a:lnTo>
                      <a:lnTo>
                        <a:pt x="11" y="0"/>
                      </a:lnTo>
                      <a:lnTo>
                        <a:pt x="0" y="17"/>
                      </a:lnTo>
                      <a:lnTo>
                        <a:pt x="245" y="17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8" name="Freeform 858">
                  <a:extLst>
                    <a:ext uri="{FF2B5EF4-FFF2-40B4-BE49-F238E27FC236}">
                      <a16:creationId xmlns:a16="http://schemas.microsoft.com/office/drawing/2014/main" id="{ED392081-24A0-4EB8-9F41-66924A0C33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2" y="2007"/>
                  <a:ext cx="255" cy="169"/>
                </a:xfrm>
                <a:custGeom>
                  <a:avLst/>
                  <a:gdLst>
                    <a:gd name="T0" fmla="*/ 244 w 255"/>
                    <a:gd name="T1" fmla="*/ 169 h 169"/>
                    <a:gd name="T2" fmla="*/ 255 w 255"/>
                    <a:gd name="T3" fmla="*/ 154 h 169"/>
                    <a:gd name="T4" fmla="*/ 10 w 255"/>
                    <a:gd name="T5" fmla="*/ 0 h 169"/>
                    <a:gd name="T6" fmla="*/ 0 w 255"/>
                    <a:gd name="T7" fmla="*/ 17 h 169"/>
                    <a:gd name="T8" fmla="*/ 244 w 255"/>
                    <a:gd name="T9" fmla="*/ 169 h 1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69"/>
                    <a:gd name="T17" fmla="*/ 255 w 255"/>
                    <a:gd name="T18" fmla="*/ 169 h 1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69">
                      <a:moveTo>
                        <a:pt x="244" y="169"/>
                      </a:moveTo>
                      <a:lnTo>
                        <a:pt x="255" y="154"/>
                      </a:lnTo>
                      <a:lnTo>
                        <a:pt x="10" y="0"/>
                      </a:lnTo>
                      <a:lnTo>
                        <a:pt x="0" y="17"/>
                      </a:lnTo>
                      <a:lnTo>
                        <a:pt x="244" y="169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9" name="Freeform 859">
                  <a:extLst>
                    <a:ext uri="{FF2B5EF4-FFF2-40B4-BE49-F238E27FC236}">
                      <a16:creationId xmlns:a16="http://schemas.microsoft.com/office/drawing/2014/main" id="{07470F88-468C-4156-88AD-1203F54993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1" y="2151"/>
                  <a:ext cx="145" cy="204"/>
                </a:xfrm>
                <a:custGeom>
                  <a:avLst/>
                  <a:gdLst>
                    <a:gd name="T0" fmla="*/ 28 w 145"/>
                    <a:gd name="T1" fmla="*/ 204 h 204"/>
                    <a:gd name="T2" fmla="*/ 145 w 145"/>
                    <a:gd name="T3" fmla="*/ 14 h 204"/>
                    <a:gd name="T4" fmla="*/ 119 w 145"/>
                    <a:gd name="T5" fmla="*/ 0 h 204"/>
                    <a:gd name="T6" fmla="*/ 0 w 145"/>
                    <a:gd name="T7" fmla="*/ 189 h 204"/>
                    <a:gd name="T8" fmla="*/ 28 w 145"/>
                    <a:gd name="T9" fmla="*/ 204 h 2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5"/>
                    <a:gd name="T16" fmla="*/ 0 h 204"/>
                    <a:gd name="T17" fmla="*/ 145 w 145"/>
                    <a:gd name="T18" fmla="*/ 204 h 2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5" h="204">
                      <a:moveTo>
                        <a:pt x="28" y="204"/>
                      </a:moveTo>
                      <a:lnTo>
                        <a:pt x="145" y="14"/>
                      </a:lnTo>
                      <a:lnTo>
                        <a:pt x="119" y="0"/>
                      </a:lnTo>
                      <a:lnTo>
                        <a:pt x="0" y="189"/>
                      </a:lnTo>
                      <a:lnTo>
                        <a:pt x="28" y="204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0" name="Freeform 860">
                  <a:extLst>
                    <a:ext uri="{FF2B5EF4-FFF2-40B4-BE49-F238E27FC236}">
                      <a16:creationId xmlns:a16="http://schemas.microsoft.com/office/drawing/2014/main" id="{916CD80F-FF4F-4501-9716-390011DC12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9" y="2002"/>
                  <a:ext cx="371" cy="295"/>
                </a:xfrm>
                <a:custGeom>
                  <a:avLst/>
                  <a:gdLst>
                    <a:gd name="T0" fmla="*/ 41 w 371"/>
                    <a:gd name="T1" fmla="*/ 11 h 295"/>
                    <a:gd name="T2" fmla="*/ 0 w 371"/>
                    <a:gd name="T3" fmla="*/ 77 h 295"/>
                    <a:gd name="T4" fmla="*/ 62 w 371"/>
                    <a:gd name="T5" fmla="*/ 115 h 295"/>
                    <a:gd name="T6" fmla="*/ 43 w 371"/>
                    <a:gd name="T7" fmla="*/ 145 h 295"/>
                    <a:gd name="T8" fmla="*/ 49 w 371"/>
                    <a:gd name="T9" fmla="*/ 184 h 295"/>
                    <a:gd name="T10" fmla="*/ 219 w 371"/>
                    <a:gd name="T11" fmla="*/ 290 h 295"/>
                    <a:gd name="T12" fmla="*/ 299 w 371"/>
                    <a:gd name="T13" fmla="*/ 295 h 295"/>
                    <a:gd name="T14" fmla="*/ 371 w 371"/>
                    <a:gd name="T15" fmla="*/ 181 h 295"/>
                    <a:gd name="T16" fmla="*/ 332 w 371"/>
                    <a:gd name="T17" fmla="*/ 108 h 295"/>
                    <a:gd name="T18" fmla="*/ 159 w 371"/>
                    <a:gd name="T19" fmla="*/ 0 h 295"/>
                    <a:gd name="T20" fmla="*/ 121 w 371"/>
                    <a:gd name="T21" fmla="*/ 20 h 295"/>
                    <a:gd name="T22" fmla="*/ 102 w 371"/>
                    <a:gd name="T23" fmla="*/ 48 h 295"/>
                    <a:gd name="T24" fmla="*/ 41 w 371"/>
                    <a:gd name="T25" fmla="*/ 11 h 29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71"/>
                    <a:gd name="T40" fmla="*/ 0 h 295"/>
                    <a:gd name="T41" fmla="*/ 371 w 371"/>
                    <a:gd name="T42" fmla="*/ 295 h 29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71" h="295">
                      <a:moveTo>
                        <a:pt x="41" y="11"/>
                      </a:moveTo>
                      <a:lnTo>
                        <a:pt x="0" y="77"/>
                      </a:lnTo>
                      <a:lnTo>
                        <a:pt x="62" y="115"/>
                      </a:lnTo>
                      <a:lnTo>
                        <a:pt x="43" y="145"/>
                      </a:lnTo>
                      <a:lnTo>
                        <a:pt x="49" y="184"/>
                      </a:lnTo>
                      <a:lnTo>
                        <a:pt x="219" y="290"/>
                      </a:lnTo>
                      <a:lnTo>
                        <a:pt x="299" y="295"/>
                      </a:lnTo>
                      <a:lnTo>
                        <a:pt x="371" y="181"/>
                      </a:lnTo>
                      <a:lnTo>
                        <a:pt x="332" y="108"/>
                      </a:lnTo>
                      <a:lnTo>
                        <a:pt x="159" y="0"/>
                      </a:lnTo>
                      <a:lnTo>
                        <a:pt x="121" y="20"/>
                      </a:lnTo>
                      <a:lnTo>
                        <a:pt x="102" y="48"/>
                      </a:lnTo>
                      <a:lnTo>
                        <a:pt x="41" y="11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1" name="Freeform 861">
                  <a:extLst>
                    <a:ext uri="{FF2B5EF4-FFF2-40B4-BE49-F238E27FC236}">
                      <a16:creationId xmlns:a16="http://schemas.microsoft.com/office/drawing/2014/main" id="{35FFE194-49CB-4FBE-91A4-D62D2DCEAB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20" y="2344"/>
                  <a:ext cx="63" cy="56"/>
                </a:xfrm>
                <a:custGeom>
                  <a:avLst/>
                  <a:gdLst>
                    <a:gd name="T0" fmla="*/ 46 w 63"/>
                    <a:gd name="T1" fmla="*/ 56 h 56"/>
                    <a:gd name="T2" fmla="*/ 63 w 63"/>
                    <a:gd name="T3" fmla="*/ 30 h 56"/>
                    <a:gd name="T4" fmla="*/ 17 w 63"/>
                    <a:gd name="T5" fmla="*/ 0 h 56"/>
                    <a:gd name="T6" fmla="*/ 0 w 63"/>
                    <a:gd name="T7" fmla="*/ 26 h 56"/>
                    <a:gd name="T8" fmla="*/ 46 w 63"/>
                    <a:gd name="T9" fmla="*/ 56 h 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56"/>
                    <a:gd name="T17" fmla="*/ 63 w 63"/>
                    <a:gd name="T18" fmla="*/ 56 h 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56">
                      <a:moveTo>
                        <a:pt x="46" y="56"/>
                      </a:moveTo>
                      <a:lnTo>
                        <a:pt x="63" y="30"/>
                      </a:lnTo>
                      <a:lnTo>
                        <a:pt x="17" y="0"/>
                      </a:lnTo>
                      <a:lnTo>
                        <a:pt x="0" y="26"/>
                      </a:lnTo>
                      <a:lnTo>
                        <a:pt x="46" y="5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816" name="Group 862">
                <a:extLst>
                  <a:ext uri="{FF2B5EF4-FFF2-40B4-BE49-F238E27FC236}">
                    <a16:creationId xmlns:a16="http://schemas.microsoft.com/office/drawing/2014/main" id="{91182031-BD64-41F3-8D06-7C49C6FAAD1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6" y="3930"/>
                <a:ext cx="454" cy="158"/>
                <a:chOff x="766" y="3930"/>
                <a:chExt cx="454" cy="158"/>
              </a:xfrm>
            </p:grpSpPr>
            <p:sp>
              <p:nvSpPr>
                <p:cNvPr id="1817" name="Rectangle 863">
                  <a:extLst>
                    <a:ext uri="{FF2B5EF4-FFF2-40B4-BE49-F238E27FC236}">
                      <a16:creationId xmlns:a16="http://schemas.microsoft.com/office/drawing/2014/main" id="{871DFE5F-4DCA-4106-B0C7-CCE889711A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7" y="4002"/>
                  <a:ext cx="170" cy="7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818" name="Rectangle 864">
                  <a:extLst>
                    <a:ext uri="{FF2B5EF4-FFF2-40B4-BE49-F238E27FC236}">
                      <a16:creationId xmlns:a16="http://schemas.microsoft.com/office/drawing/2014/main" id="{9EB55EF1-E994-4E88-888D-BDE7C8B052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51" y="3936"/>
                  <a:ext cx="200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819" name="Rectangle 865">
                  <a:extLst>
                    <a:ext uri="{FF2B5EF4-FFF2-40B4-BE49-F238E27FC236}">
                      <a16:creationId xmlns:a16="http://schemas.microsoft.com/office/drawing/2014/main" id="{9DA10B52-4AEB-4C31-AA55-080F5AABFF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49" y="4067"/>
                  <a:ext cx="199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820" name="Freeform 866">
                  <a:extLst>
                    <a:ext uri="{FF2B5EF4-FFF2-40B4-BE49-F238E27FC236}">
                      <a16:creationId xmlns:a16="http://schemas.microsoft.com/office/drawing/2014/main" id="{6B7CD0F3-D493-42D2-85C4-E741F26385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9" y="3930"/>
                  <a:ext cx="22" cy="158"/>
                </a:xfrm>
                <a:custGeom>
                  <a:avLst/>
                  <a:gdLst>
                    <a:gd name="T0" fmla="*/ 0 w 31"/>
                    <a:gd name="T1" fmla="*/ 1 h 227"/>
                    <a:gd name="T2" fmla="*/ 0 w 31"/>
                    <a:gd name="T3" fmla="*/ 1 h 227"/>
                    <a:gd name="T4" fmla="*/ 1 w 31"/>
                    <a:gd name="T5" fmla="*/ 1 h 227"/>
                    <a:gd name="T6" fmla="*/ 1 w 31"/>
                    <a:gd name="T7" fmla="*/ 0 h 227"/>
                    <a:gd name="T8" fmla="*/ 0 w 31"/>
                    <a:gd name="T9" fmla="*/ 1 h 2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"/>
                    <a:gd name="T16" fmla="*/ 0 h 227"/>
                    <a:gd name="T17" fmla="*/ 31 w 31"/>
                    <a:gd name="T18" fmla="*/ 227 h 2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" h="227">
                      <a:moveTo>
                        <a:pt x="0" y="3"/>
                      </a:moveTo>
                      <a:lnTo>
                        <a:pt x="0" y="227"/>
                      </a:lnTo>
                      <a:lnTo>
                        <a:pt x="30" y="225"/>
                      </a:lnTo>
                      <a:lnTo>
                        <a:pt x="31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1" name="Rectangle 867">
                  <a:extLst>
                    <a:ext uri="{FF2B5EF4-FFF2-40B4-BE49-F238E27FC236}">
                      <a16:creationId xmlns:a16="http://schemas.microsoft.com/office/drawing/2014/main" id="{85906487-A17F-45B0-B063-1E2D2DFD7E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6" y="3998"/>
                  <a:ext cx="38" cy="21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1822" name="Group 868">
                  <a:extLst>
                    <a:ext uri="{FF2B5EF4-FFF2-40B4-BE49-F238E27FC236}">
                      <a16:creationId xmlns:a16="http://schemas.microsoft.com/office/drawing/2014/main" id="{51CF390B-7267-48DE-A451-B9F21C2E79B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63" y="3933"/>
                  <a:ext cx="257" cy="149"/>
                  <a:chOff x="963" y="3933"/>
                  <a:chExt cx="257" cy="149"/>
                </a:xfrm>
              </p:grpSpPr>
              <p:sp>
                <p:nvSpPr>
                  <p:cNvPr id="1823" name="Freeform 869">
                    <a:extLst>
                      <a:ext uri="{FF2B5EF4-FFF2-40B4-BE49-F238E27FC236}">
                        <a16:creationId xmlns:a16="http://schemas.microsoft.com/office/drawing/2014/main" id="{48971CC5-CA7C-46AC-B21B-5C96D6BFB2F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63" y="3933"/>
                    <a:ext cx="257" cy="149"/>
                  </a:xfrm>
                  <a:custGeom>
                    <a:avLst/>
                    <a:gdLst>
                      <a:gd name="T0" fmla="*/ 1 w 370"/>
                      <a:gd name="T1" fmla="*/ 1 h 214"/>
                      <a:gd name="T2" fmla="*/ 1 w 370"/>
                      <a:gd name="T3" fmla="*/ 1 h 214"/>
                      <a:gd name="T4" fmla="*/ 1 w 370"/>
                      <a:gd name="T5" fmla="*/ 1 h 214"/>
                      <a:gd name="T6" fmla="*/ 1 w 370"/>
                      <a:gd name="T7" fmla="*/ 1 h 214"/>
                      <a:gd name="T8" fmla="*/ 1 w 370"/>
                      <a:gd name="T9" fmla="*/ 0 h 214"/>
                      <a:gd name="T10" fmla="*/ 1 w 370"/>
                      <a:gd name="T11" fmla="*/ 0 h 214"/>
                      <a:gd name="T12" fmla="*/ 0 w 370"/>
                      <a:gd name="T13" fmla="*/ 1 h 214"/>
                      <a:gd name="T14" fmla="*/ 0 w 370"/>
                      <a:gd name="T15" fmla="*/ 1 h 214"/>
                      <a:gd name="T16" fmla="*/ 1 w 370"/>
                      <a:gd name="T17" fmla="*/ 1 h 214"/>
                      <a:gd name="T18" fmla="*/ 1 w 370"/>
                      <a:gd name="T19" fmla="*/ 1 h 214"/>
                      <a:gd name="T20" fmla="*/ 1 w 370"/>
                      <a:gd name="T21" fmla="*/ 1 h 214"/>
                      <a:gd name="T22" fmla="*/ 1 w 370"/>
                      <a:gd name="T23" fmla="*/ 1 h 214"/>
                      <a:gd name="T24" fmla="*/ 1 w 370"/>
                      <a:gd name="T25" fmla="*/ 1 h 214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4"/>
                      <a:gd name="T41" fmla="*/ 370 w 370"/>
                      <a:gd name="T42" fmla="*/ 214 h 214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4">
                        <a:moveTo>
                          <a:pt x="370" y="142"/>
                        </a:moveTo>
                        <a:lnTo>
                          <a:pt x="370" y="64"/>
                        </a:lnTo>
                        <a:lnTo>
                          <a:pt x="297" y="64"/>
                        </a:lnTo>
                        <a:lnTo>
                          <a:pt x="297" y="28"/>
                        </a:lnTo>
                        <a:lnTo>
                          <a:pt x="272" y="0"/>
                        </a:lnTo>
                        <a:lnTo>
                          <a:pt x="71" y="0"/>
                        </a:lnTo>
                        <a:lnTo>
                          <a:pt x="0" y="38"/>
                        </a:lnTo>
                        <a:lnTo>
                          <a:pt x="0" y="172"/>
                        </a:lnTo>
                        <a:lnTo>
                          <a:pt x="72" y="214"/>
                        </a:lnTo>
                        <a:lnTo>
                          <a:pt x="275" y="214"/>
                        </a:lnTo>
                        <a:lnTo>
                          <a:pt x="298" y="177"/>
                        </a:lnTo>
                        <a:lnTo>
                          <a:pt x="298" y="142"/>
                        </a:lnTo>
                        <a:lnTo>
                          <a:pt x="370" y="14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24" name="Line 870">
                    <a:extLst>
                      <a:ext uri="{FF2B5EF4-FFF2-40B4-BE49-F238E27FC236}">
                        <a16:creationId xmlns:a16="http://schemas.microsoft.com/office/drawing/2014/main" id="{27D768D4-E061-4BDD-A9C2-9074E915FD8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5" y="3956"/>
                    <a:ext cx="205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25" name="Line 871">
                    <a:extLst>
                      <a:ext uri="{FF2B5EF4-FFF2-40B4-BE49-F238E27FC236}">
                        <a16:creationId xmlns:a16="http://schemas.microsoft.com/office/drawing/2014/main" id="{E94FD3E8-0C42-4653-B91C-06CD84A52D3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65" y="3963"/>
                    <a:ext cx="205" cy="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1844" name="Group 872">
            <a:extLst>
              <a:ext uri="{FF2B5EF4-FFF2-40B4-BE49-F238E27FC236}">
                <a16:creationId xmlns:a16="http://schemas.microsoft.com/office/drawing/2014/main" id="{75453AAA-5E56-4E2E-99F9-7CFFE5203CBB}"/>
              </a:ext>
            </a:extLst>
          </p:cNvPr>
          <p:cNvGrpSpPr>
            <a:grpSpLocks/>
          </p:cNvGrpSpPr>
          <p:nvPr/>
        </p:nvGrpSpPr>
        <p:grpSpPr bwMode="auto">
          <a:xfrm>
            <a:off x="2797175" y="6545263"/>
            <a:ext cx="1055688" cy="1277937"/>
            <a:chOff x="1466" y="4131"/>
            <a:chExt cx="665" cy="805"/>
          </a:xfrm>
        </p:grpSpPr>
        <p:grpSp>
          <p:nvGrpSpPr>
            <p:cNvPr id="1845" name="Group 873">
              <a:extLst>
                <a:ext uri="{FF2B5EF4-FFF2-40B4-BE49-F238E27FC236}">
                  <a16:creationId xmlns:a16="http://schemas.microsoft.com/office/drawing/2014/main" id="{132883E6-DAEA-4476-AEA8-D65CC9F1B0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66" y="4288"/>
              <a:ext cx="665" cy="648"/>
              <a:chOff x="1370" y="4224"/>
              <a:chExt cx="665" cy="648"/>
            </a:xfrm>
          </p:grpSpPr>
          <p:grpSp>
            <p:nvGrpSpPr>
              <p:cNvPr id="1847" name="Group 874">
                <a:extLst>
                  <a:ext uri="{FF2B5EF4-FFF2-40B4-BE49-F238E27FC236}">
                    <a16:creationId xmlns:a16="http://schemas.microsoft.com/office/drawing/2014/main" id="{5EE07E85-3759-48C4-AC18-15DA910C70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4224"/>
                <a:ext cx="499" cy="627"/>
                <a:chOff x="-499" y="3360"/>
                <a:chExt cx="499" cy="627"/>
              </a:xfrm>
            </p:grpSpPr>
            <p:sp>
              <p:nvSpPr>
                <p:cNvPr id="1860" name="Freeform 875">
                  <a:extLst>
                    <a:ext uri="{FF2B5EF4-FFF2-40B4-BE49-F238E27FC236}">
                      <a16:creationId xmlns:a16="http://schemas.microsoft.com/office/drawing/2014/main" id="{1F53D711-F3CD-42C6-B5B4-145B4821F7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94" y="350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1" name="Freeform 876">
                  <a:extLst>
                    <a:ext uri="{FF2B5EF4-FFF2-40B4-BE49-F238E27FC236}">
                      <a16:creationId xmlns:a16="http://schemas.microsoft.com/office/drawing/2014/main" id="{90E8C16C-4F78-4DC6-B32D-0B8D9FCC27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11" y="3468"/>
                  <a:ext cx="190" cy="304"/>
                </a:xfrm>
                <a:custGeom>
                  <a:avLst/>
                  <a:gdLst>
                    <a:gd name="T0" fmla="*/ 0 w 190"/>
                    <a:gd name="T1" fmla="*/ 9 h 304"/>
                    <a:gd name="T2" fmla="*/ 174 w 190"/>
                    <a:gd name="T3" fmla="*/ 304 h 304"/>
                    <a:gd name="T4" fmla="*/ 190 w 190"/>
                    <a:gd name="T5" fmla="*/ 295 h 304"/>
                    <a:gd name="T6" fmla="*/ 15 w 190"/>
                    <a:gd name="T7" fmla="*/ 0 h 304"/>
                    <a:gd name="T8" fmla="*/ 0 w 190"/>
                    <a:gd name="T9" fmla="*/ 9 h 3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0"/>
                    <a:gd name="T16" fmla="*/ 0 h 304"/>
                    <a:gd name="T17" fmla="*/ 190 w 190"/>
                    <a:gd name="T18" fmla="*/ 304 h 3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0" h="304">
                      <a:moveTo>
                        <a:pt x="0" y="9"/>
                      </a:moveTo>
                      <a:lnTo>
                        <a:pt x="174" y="304"/>
                      </a:lnTo>
                      <a:lnTo>
                        <a:pt x="190" y="295"/>
                      </a:lnTo>
                      <a:lnTo>
                        <a:pt x="15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2" name="Freeform 877">
                  <a:extLst>
                    <a:ext uri="{FF2B5EF4-FFF2-40B4-BE49-F238E27FC236}">
                      <a16:creationId xmlns:a16="http://schemas.microsoft.com/office/drawing/2014/main" id="{FBA1A726-E1D8-409E-8030-470E673CF6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89" y="3621"/>
                  <a:ext cx="175" cy="125"/>
                </a:xfrm>
                <a:custGeom>
                  <a:avLst/>
                  <a:gdLst>
                    <a:gd name="T0" fmla="*/ 175 w 175"/>
                    <a:gd name="T1" fmla="*/ 17 h 125"/>
                    <a:gd name="T2" fmla="*/ 11 w 175"/>
                    <a:gd name="T3" fmla="*/ 125 h 125"/>
                    <a:gd name="T4" fmla="*/ 0 w 175"/>
                    <a:gd name="T5" fmla="*/ 108 h 125"/>
                    <a:gd name="T6" fmla="*/ 163 w 175"/>
                    <a:gd name="T7" fmla="*/ 0 h 125"/>
                    <a:gd name="T8" fmla="*/ 175 w 175"/>
                    <a:gd name="T9" fmla="*/ 17 h 1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5"/>
                    <a:gd name="T16" fmla="*/ 0 h 125"/>
                    <a:gd name="T17" fmla="*/ 175 w 175"/>
                    <a:gd name="T18" fmla="*/ 125 h 1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5" h="125">
                      <a:moveTo>
                        <a:pt x="175" y="17"/>
                      </a:moveTo>
                      <a:lnTo>
                        <a:pt x="11" y="125"/>
                      </a:lnTo>
                      <a:lnTo>
                        <a:pt x="0" y="108"/>
                      </a:lnTo>
                      <a:lnTo>
                        <a:pt x="163" y="0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3" name="Freeform 878">
                  <a:extLst>
                    <a:ext uri="{FF2B5EF4-FFF2-40B4-BE49-F238E27FC236}">
                      <a16:creationId xmlns:a16="http://schemas.microsoft.com/office/drawing/2014/main" id="{A7E9FE27-12D5-41FC-AB8F-1830D9FF9D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99" y="3669"/>
                  <a:ext cx="93" cy="100"/>
                </a:xfrm>
                <a:custGeom>
                  <a:avLst/>
                  <a:gdLst>
                    <a:gd name="T0" fmla="*/ 93 w 93"/>
                    <a:gd name="T1" fmla="*/ 61 h 100"/>
                    <a:gd name="T2" fmla="*/ 42 w 93"/>
                    <a:gd name="T3" fmla="*/ 100 h 100"/>
                    <a:gd name="T4" fmla="*/ 0 w 93"/>
                    <a:gd name="T5" fmla="*/ 39 h 100"/>
                    <a:gd name="T6" fmla="*/ 51 w 93"/>
                    <a:gd name="T7" fmla="*/ 0 h 100"/>
                    <a:gd name="T8" fmla="*/ 93 w 93"/>
                    <a:gd name="T9" fmla="*/ 61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3"/>
                    <a:gd name="T16" fmla="*/ 0 h 100"/>
                    <a:gd name="T17" fmla="*/ 93 w 93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3" h="100">
                      <a:moveTo>
                        <a:pt x="93" y="61"/>
                      </a:moveTo>
                      <a:lnTo>
                        <a:pt x="42" y="100"/>
                      </a:lnTo>
                      <a:lnTo>
                        <a:pt x="0" y="39"/>
                      </a:lnTo>
                      <a:lnTo>
                        <a:pt x="51" y="0"/>
                      </a:lnTo>
                      <a:lnTo>
                        <a:pt x="93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4" name="Freeform 879">
                  <a:extLst>
                    <a:ext uri="{FF2B5EF4-FFF2-40B4-BE49-F238E27FC236}">
                      <a16:creationId xmlns:a16="http://schemas.microsoft.com/office/drawing/2014/main" id="{2E0FB8E2-7DD3-46E0-B3CA-60B55FFCCA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82" y="3360"/>
                  <a:ext cx="293" cy="229"/>
                </a:xfrm>
                <a:custGeom>
                  <a:avLst/>
                  <a:gdLst>
                    <a:gd name="T0" fmla="*/ 293 w 293"/>
                    <a:gd name="T1" fmla="*/ 52 h 229"/>
                    <a:gd name="T2" fmla="*/ 260 w 293"/>
                    <a:gd name="T3" fmla="*/ 1 h 229"/>
                    <a:gd name="T4" fmla="*/ 210 w 293"/>
                    <a:gd name="T5" fmla="*/ 31 h 229"/>
                    <a:gd name="T6" fmla="*/ 199 w 293"/>
                    <a:gd name="T7" fmla="*/ 15 h 229"/>
                    <a:gd name="T8" fmla="*/ 166 w 293"/>
                    <a:gd name="T9" fmla="*/ 0 h 229"/>
                    <a:gd name="T10" fmla="*/ 32 w 293"/>
                    <a:gd name="T11" fmla="*/ 82 h 229"/>
                    <a:gd name="T12" fmla="*/ 0 w 293"/>
                    <a:gd name="T13" fmla="*/ 138 h 229"/>
                    <a:gd name="T14" fmla="*/ 55 w 293"/>
                    <a:gd name="T15" fmla="*/ 229 h 229"/>
                    <a:gd name="T16" fmla="*/ 121 w 293"/>
                    <a:gd name="T17" fmla="*/ 225 h 229"/>
                    <a:gd name="T18" fmla="*/ 256 w 293"/>
                    <a:gd name="T19" fmla="*/ 141 h 229"/>
                    <a:gd name="T20" fmla="*/ 256 w 293"/>
                    <a:gd name="T21" fmla="*/ 104 h 229"/>
                    <a:gd name="T22" fmla="*/ 242 w 293"/>
                    <a:gd name="T23" fmla="*/ 85 h 229"/>
                    <a:gd name="T24" fmla="*/ 293 w 293"/>
                    <a:gd name="T25" fmla="*/ 52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3"/>
                    <a:gd name="T40" fmla="*/ 0 h 229"/>
                    <a:gd name="T41" fmla="*/ 293 w 293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3" h="229">
                      <a:moveTo>
                        <a:pt x="293" y="52"/>
                      </a:moveTo>
                      <a:lnTo>
                        <a:pt x="260" y="1"/>
                      </a:lnTo>
                      <a:lnTo>
                        <a:pt x="210" y="31"/>
                      </a:lnTo>
                      <a:lnTo>
                        <a:pt x="199" y="15"/>
                      </a:lnTo>
                      <a:lnTo>
                        <a:pt x="166" y="0"/>
                      </a:lnTo>
                      <a:lnTo>
                        <a:pt x="32" y="82"/>
                      </a:lnTo>
                      <a:lnTo>
                        <a:pt x="0" y="138"/>
                      </a:lnTo>
                      <a:lnTo>
                        <a:pt x="55" y="229"/>
                      </a:lnTo>
                      <a:lnTo>
                        <a:pt x="121" y="225"/>
                      </a:lnTo>
                      <a:lnTo>
                        <a:pt x="256" y="141"/>
                      </a:lnTo>
                      <a:lnTo>
                        <a:pt x="256" y="104"/>
                      </a:lnTo>
                      <a:lnTo>
                        <a:pt x="242" y="85"/>
                      </a:lnTo>
                      <a:lnTo>
                        <a:pt x="293" y="5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5" name="Rectangle 880">
                  <a:extLst>
                    <a:ext uri="{FF2B5EF4-FFF2-40B4-BE49-F238E27FC236}">
                      <a16:creationId xmlns:a16="http://schemas.microsoft.com/office/drawing/2014/main" id="{3D3D2E33-F9D5-4BCC-8FE0-EFD6D76479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342" y="3632"/>
                  <a:ext cx="31" cy="35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1848" name="Group 881">
                <a:extLst>
                  <a:ext uri="{FF2B5EF4-FFF2-40B4-BE49-F238E27FC236}">
                    <a16:creationId xmlns:a16="http://schemas.microsoft.com/office/drawing/2014/main" id="{D12B312D-CBD6-42A4-BD82-CE0D15244A2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70" y="4362"/>
                <a:ext cx="284" cy="510"/>
                <a:chOff x="1370" y="4362"/>
                <a:chExt cx="284" cy="510"/>
              </a:xfrm>
            </p:grpSpPr>
            <p:sp>
              <p:nvSpPr>
                <p:cNvPr id="1849" name="Line 882">
                  <a:extLst>
                    <a:ext uri="{FF2B5EF4-FFF2-40B4-BE49-F238E27FC236}">
                      <a16:creationId xmlns:a16="http://schemas.microsoft.com/office/drawing/2014/main" id="{829CD6BD-517E-4068-9962-FB75EC1A2E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72" y="4408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0" name="Line 883">
                  <a:extLst>
                    <a:ext uri="{FF2B5EF4-FFF2-40B4-BE49-F238E27FC236}">
                      <a16:creationId xmlns:a16="http://schemas.microsoft.com/office/drawing/2014/main" id="{EBE9AEDD-01B4-49B1-A877-14F7CDEF1D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08" y="4400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851" name="Group 884">
                  <a:extLst>
                    <a:ext uri="{FF2B5EF4-FFF2-40B4-BE49-F238E27FC236}">
                      <a16:creationId xmlns:a16="http://schemas.microsoft.com/office/drawing/2014/main" id="{8B0E0B0F-8874-4C4F-AE4E-C9C943B0345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70" y="4362"/>
                  <a:ext cx="284" cy="316"/>
                  <a:chOff x="1386" y="4410"/>
                  <a:chExt cx="284" cy="316"/>
                </a:xfrm>
              </p:grpSpPr>
              <p:grpSp>
                <p:nvGrpSpPr>
                  <p:cNvPr id="1852" name="Group 885">
                    <a:extLst>
                      <a:ext uri="{FF2B5EF4-FFF2-40B4-BE49-F238E27FC236}">
                        <a16:creationId xmlns:a16="http://schemas.microsoft.com/office/drawing/2014/main" id="{FAF64B89-5E02-47C3-B803-ED8A56AB5A9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34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1857" name="Freeform 886">
                      <a:extLst>
                        <a:ext uri="{FF2B5EF4-FFF2-40B4-BE49-F238E27FC236}">
                          <a16:creationId xmlns:a16="http://schemas.microsoft.com/office/drawing/2014/main" id="{AD003BE5-E8A3-4248-9283-C72C07DB580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58" name="Line 887">
                      <a:extLst>
                        <a:ext uri="{FF2B5EF4-FFF2-40B4-BE49-F238E27FC236}">
                          <a16:creationId xmlns:a16="http://schemas.microsoft.com/office/drawing/2014/main" id="{5A829AC9-E0C4-4B57-B1A4-105509140CF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59" name="Line 888">
                      <a:extLst>
                        <a:ext uri="{FF2B5EF4-FFF2-40B4-BE49-F238E27FC236}">
                          <a16:creationId xmlns:a16="http://schemas.microsoft.com/office/drawing/2014/main" id="{E7EE7FB2-F8F1-407B-9F94-AB6376BDA23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853" name="Group 889">
                    <a:extLst>
                      <a:ext uri="{FF2B5EF4-FFF2-40B4-BE49-F238E27FC236}">
                        <a16:creationId xmlns:a16="http://schemas.microsoft.com/office/drawing/2014/main" id="{144E70F4-3D1D-4125-9230-B598B2DA10D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50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1854" name="Freeform 890">
                      <a:extLst>
                        <a:ext uri="{FF2B5EF4-FFF2-40B4-BE49-F238E27FC236}">
                          <a16:creationId xmlns:a16="http://schemas.microsoft.com/office/drawing/2014/main" id="{37D4B41E-EF58-4FA5-AE3C-D56AE07EDBB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55" name="Line 891">
                      <a:extLst>
                        <a:ext uri="{FF2B5EF4-FFF2-40B4-BE49-F238E27FC236}">
                          <a16:creationId xmlns:a16="http://schemas.microsoft.com/office/drawing/2014/main" id="{273B5275-D407-4638-9570-D8875239EE1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56" name="Line 892">
                      <a:extLst>
                        <a:ext uri="{FF2B5EF4-FFF2-40B4-BE49-F238E27FC236}">
                          <a16:creationId xmlns:a16="http://schemas.microsoft.com/office/drawing/2014/main" id="{59733880-4747-4F56-9334-C0E25753360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1846" name="Freeform 893">
              <a:extLst>
                <a:ext uri="{FF2B5EF4-FFF2-40B4-BE49-F238E27FC236}">
                  <a16:creationId xmlns:a16="http://schemas.microsoft.com/office/drawing/2014/main" id="{C414F0DB-2AFE-462B-AAB7-E9FD13E23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0" y="4131"/>
              <a:ext cx="512" cy="317"/>
            </a:xfrm>
            <a:custGeom>
              <a:avLst/>
              <a:gdLst>
                <a:gd name="T0" fmla="*/ 512 w 512"/>
                <a:gd name="T1" fmla="*/ 125 h 317"/>
                <a:gd name="T2" fmla="*/ 185 w 512"/>
                <a:gd name="T3" fmla="*/ 75 h 317"/>
                <a:gd name="T4" fmla="*/ 0 w 512"/>
                <a:gd name="T5" fmla="*/ 317 h 317"/>
                <a:gd name="T6" fmla="*/ 0 60000 65536"/>
                <a:gd name="T7" fmla="*/ 0 60000 65536"/>
                <a:gd name="T8" fmla="*/ 0 60000 65536"/>
                <a:gd name="T9" fmla="*/ 0 w 512"/>
                <a:gd name="T10" fmla="*/ 0 h 317"/>
                <a:gd name="T11" fmla="*/ 512 w 512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2" h="317">
                  <a:moveTo>
                    <a:pt x="512" y="125"/>
                  </a:moveTo>
                  <a:cubicBezTo>
                    <a:pt x="458" y="117"/>
                    <a:pt x="356" y="0"/>
                    <a:pt x="185" y="75"/>
                  </a:cubicBezTo>
                  <a:cubicBezTo>
                    <a:pt x="14" y="150"/>
                    <a:pt x="39" y="267"/>
                    <a:pt x="0" y="31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66" name="Group 894">
            <a:extLst>
              <a:ext uri="{FF2B5EF4-FFF2-40B4-BE49-F238E27FC236}">
                <a16:creationId xmlns:a16="http://schemas.microsoft.com/office/drawing/2014/main" id="{56B82455-61B8-4080-BCE2-F5E8777E449C}"/>
              </a:ext>
            </a:extLst>
          </p:cNvPr>
          <p:cNvGrpSpPr>
            <a:grpSpLocks/>
          </p:cNvGrpSpPr>
          <p:nvPr/>
        </p:nvGrpSpPr>
        <p:grpSpPr bwMode="auto">
          <a:xfrm>
            <a:off x="1690688" y="6559550"/>
            <a:ext cx="1103312" cy="1192213"/>
            <a:chOff x="49" y="4100"/>
            <a:chExt cx="695" cy="751"/>
          </a:xfrm>
        </p:grpSpPr>
        <p:grpSp>
          <p:nvGrpSpPr>
            <p:cNvPr id="1867" name="Group 895">
              <a:extLst>
                <a:ext uri="{FF2B5EF4-FFF2-40B4-BE49-F238E27FC236}">
                  <a16:creationId xmlns:a16="http://schemas.microsoft.com/office/drawing/2014/main" id="{705F5D1B-96CF-4053-8CBE-9416C66ABA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" y="4224"/>
              <a:ext cx="657" cy="627"/>
              <a:chOff x="49" y="4224"/>
              <a:chExt cx="657" cy="627"/>
            </a:xfrm>
          </p:grpSpPr>
          <p:grpSp>
            <p:nvGrpSpPr>
              <p:cNvPr id="1869" name="Group 896">
                <a:extLst>
                  <a:ext uri="{FF2B5EF4-FFF2-40B4-BE49-F238E27FC236}">
                    <a16:creationId xmlns:a16="http://schemas.microsoft.com/office/drawing/2014/main" id="{4DB0FD62-A591-4E73-A6C6-1EACCA8286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" y="4224"/>
                <a:ext cx="498" cy="627"/>
                <a:chOff x="49" y="4224"/>
                <a:chExt cx="498" cy="627"/>
              </a:xfrm>
            </p:grpSpPr>
            <p:sp>
              <p:nvSpPr>
                <p:cNvPr id="1878" name="Freeform 897">
                  <a:extLst>
                    <a:ext uri="{FF2B5EF4-FFF2-40B4-BE49-F238E27FC236}">
                      <a16:creationId xmlns:a16="http://schemas.microsoft.com/office/drawing/2014/main" id="{D63114CD-14D2-43D1-9EE5-6816C4C51F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136" y="422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879" name="Group 898">
                  <a:extLst>
                    <a:ext uri="{FF2B5EF4-FFF2-40B4-BE49-F238E27FC236}">
                      <a16:creationId xmlns:a16="http://schemas.microsoft.com/office/drawing/2014/main" id="{EF2486C9-6CD6-4DCD-B1F6-26761099EE4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269" y="4332"/>
                  <a:ext cx="278" cy="519"/>
                  <a:chOff x="1261" y="4316"/>
                  <a:chExt cx="278" cy="519"/>
                </a:xfrm>
              </p:grpSpPr>
              <p:sp>
                <p:nvSpPr>
                  <p:cNvPr id="1884" name="Freeform 899">
                    <a:extLst>
                      <a:ext uri="{FF2B5EF4-FFF2-40B4-BE49-F238E27FC236}">
                        <a16:creationId xmlns:a16="http://schemas.microsoft.com/office/drawing/2014/main" id="{270D873D-7D79-4ED8-B423-BCB8790D53E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49" y="4316"/>
                    <a:ext cx="190" cy="304"/>
                  </a:xfrm>
                  <a:custGeom>
                    <a:avLst/>
                    <a:gdLst>
                      <a:gd name="T0" fmla="*/ 0 w 190"/>
                      <a:gd name="T1" fmla="*/ 9 h 304"/>
                      <a:gd name="T2" fmla="*/ 174 w 190"/>
                      <a:gd name="T3" fmla="*/ 304 h 304"/>
                      <a:gd name="T4" fmla="*/ 190 w 190"/>
                      <a:gd name="T5" fmla="*/ 295 h 304"/>
                      <a:gd name="T6" fmla="*/ 15 w 190"/>
                      <a:gd name="T7" fmla="*/ 0 h 304"/>
                      <a:gd name="T8" fmla="*/ 0 w 190"/>
                      <a:gd name="T9" fmla="*/ 9 h 30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0"/>
                      <a:gd name="T16" fmla="*/ 0 h 304"/>
                      <a:gd name="T17" fmla="*/ 190 w 190"/>
                      <a:gd name="T18" fmla="*/ 304 h 30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0" h="304">
                        <a:moveTo>
                          <a:pt x="0" y="9"/>
                        </a:moveTo>
                        <a:lnTo>
                          <a:pt x="174" y="304"/>
                        </a:lnTo>
                        <a:lnTo>
                          <a:pt x="190" y="295"/>
                        </a:lnTo>
                        <a:lnTo>
                          <a:pt x="15" y="0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85" name="Freeform 900">
                    <a:extLst>
                      <a:ext uri="{FF2B5EF4-FFF2-40B4-BE49-F238E27FC236}">
                        <a16:creationId xmlns:a16="http://schemas.microsoft.com/office/drawing/2014/main" id="{A4B10806-15A4-423C-820D-6DB0609BDFB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71" y="4469"/>
                    <a:ext cx="175" cy="125"/>
                  </a:xfrm>
                  <a:custGeom>
                    <a:avLst/>
                    <a:gdLst>
                      <a:gd name="T0" fmla="*/ 175 w 175"/>
                      <a:gd name="T1" fmla="*/ 17 h 125"/>
                      <a:gd name="T2" fmla="*/ 11 w 175"/>
                      <a:gd name="T3" fmla="*/ 125 h 125"/>
                      <a:gd name="T4" fmla="*/ 0 w 175"/>
                      <a:gd name="T5" fmla="*/ 108 h 125"/>
                      <a:gd name="T6" fmla="*/ 163 w 175"/>
                      <a:gd name="T7" fmla="*/ 0 h 125"/>
                      <a:gd name="T8" fmla="*/ 175 w 175"/>
                      <a:gd name="T9" fmla="*/ 17 h 12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5"/>
                      <a:gd name="T16" fmla="*/ 0 h 125"/>
                      <a:gd name="T17" fmla="*/ 175 w 175"/>
                      <a:gd name="T18" fmla="*/ 125 h 12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5" h="125">
                        <a:moveTo>
                          <a:pt x="175" y="17"/>
                        </a:moveTo>
                        <a:lnTo>
                          <a:pt x="11" y="125"/>
                        </a:lnTo>
                        <a:lnTo>
                          <a:pt x="0" y="108"/>
                        </a:lnTo>
                        <a:lnTo>
                          <a:pt x="163" y="0"/>
                        </a:lnTo>
                        <a:lnTo>
                          <a:pt x="175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86" name="Freeform 901">
                    <a:extLst>
                      <a:ext uri="{FF2B5EF4-FFF2-40B4-BE49-F238E27FC236}">
                        <a16:creationId xmlns:a16="http://schemas.microsoft.com/office/drawing/2014/main" id="{44B75DB2-9952-4D66-A928-CD1F511DBC7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61" y="4517"/>
                    <a:ext cx="93" cy="100"/>
                  </a:xfrm>
                  <a:custGeom>
                    <a:avLst/>
                    <a:gdLst>
                      <a:gd name="T0" fmla="*/ 93 w 93"/>
                      <a:gd name="T1" fmla="*/ 61 h 100"/>
                      <a:gd name="T2" fmla="*/ 42 w 93"/>
                      <a:gd name="T3" fmla="*/ 100 h 100"/>
                      <a:gd name="T4" fmla="*/ 0 w 93"/>
                      <a:gd name="T5" fmla="*/ 39 h 100"/>
                      <a:gd name="T6" fmla="*/ 51 w 93"/>
                      <a:gd name="T7" fmla="*/ 0 h 100"/>
                      <a:gd name="T8" fmla="*/ 93 w 93"/>
                      <a:gd name="T9" fmla="*/ 61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3"/>
                      <a:gd name="T16" fmla="*/ 0 h 100"/>
                      <a:gd name="T17" fmla="*/ 93 w 93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3" h="100">
                        <a:moveTo>
                          <a:pt x="93" y="61"/>
                        </a:moveTo>
                        <a:lnTo>
                          <a:pt x="42" y="100"/>
                        </a:lnTo>
                        <a:lnTo>
                          <a:pt x="0" y="39"/>
                        </a:lnTo>
                        <a:lnTo>
                          <a:pt x="51" y="0"/>
                        </a:lnTo>
                        <a:lnTo>
                          <a:pt x="93" y="6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87" name="Rectangle 902">
                    <a:extLst>
                      <a:ext uri="{FF2B5EF4-FFF2-40B4-BE49-F238E27FC236}">
                        <a16:creationId xmlns:a16="http://schemas.microsoft.com/office/drawing/2014/main" id="{A08E8C48-94A6-4B36-A8F3-1EBEDEBEF02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18" y="4480"/>
                    <a:ext cx="31" cy="355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1880" name="Group 903">
                  <a:extLst>
                    <a:ext uri="{FF2B5EF4-FFF2-40B4-BE49-F238E27FC236}">
                      <a16:creationId xmlns:a16="http://schemas.microsoft.com/office/drawing/2014/main" id="{409B497B-55FC-4C9B-9116-246C0299362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49" y="4372"/>
                  <a:ext cx="293" cy="229"/>
                  <a:chOff x="1378" y="4208"/>
                  <a:chExt cx="293" cy="229"/>
                </a:xfrm>
              </p:grpSpPr>
              <p:sp>
                <p:nvSpPr>
                  <p:cNvPr id="1881" name="Freeform 904">
                    <a:extLst>
                      <a:ext uri="{FF2B5EF4-FFF2-40B4-BE49-F238E27FC236}">
                        <a16:creationId xmlns:a16="http://schemas.microsoft.com/office/drawing/2014/main" id="{4A9D0160-540F-4421-B8EE-73EBF70D46B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78" y="4208"/>
                    <a:ext cx="293" cy="229"/>
                  </a:xfrm>
                  <a:custGeom>
                    <a:avLst/>
                    <a:gdLst>
                      <a:gd name="T0" fmla="*/ 293 w 293"/>
                      <a:gd name="T1" fmla="*/ 52 h 229"/>
                      <a:gd name="T2" fmla="*/ 260 w 293"/>
                      <a:gd name="T3" fmla="*/ 1 h 229"/>
                      <a:gd name="T4" fmla="*/ 210 w 293"/>
                      <a:gd name="T5" fmla="*/ 31 h 229"/>
                      <a:gd name="T6" fmla="*/ 199 w 293"/>
                      <a:gd name="T7" fmla="*/ 15 h 229"/>
                      <a:gd name="T8" fmla="*/ 166 w 293"/>
                      <a:gd name="T9" fmla="*/ 0 h 229"/>
                      <a:gd name="T10" fmla="*/ 32 w 293"/>
                      <a:gd name="T11" fmla="*/ 82 h 229"/>
                      <a:gd name="T12" fmla="*/ 0 w 293"/>
                      <a:gd name="T13" fmla="*/ 138 h 229"/>
                      <a:gd name="T14" fmla="*/ 55 w 293"/>
                      <a:gd name="T15" fmla="*/ 229 h 229"/>
                      <a:gd name="T16" fmla="*/ 121 w 293"/>
                      <a:gd name="T17" fmla="*/ 225 h 229"/>
                      <a:gd name="T18" fmla="*/ 256 w 293"/>
                      <a:gd name="T19" fmla="*/ 141 h 229"/>
                      <a:gd name="T20" fmla="*/ 256 w 293"/>
                      <a:gd name="T21" fmla="*/ 104 h 229"/>
                      <a:gd name="T22" fmla="*/ 242 w 293"/>
                      <a:gd name="T23" fmla="*/ 85 h 229"/>
                      <a:gd name="T24" fmla="*/ 293 w 293"/>
                      <a:gd name="T25" fmla="*/ 52 h 22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93"/>
                      <a:gd name="T40" fmla="*/ 0 h 229"/>
                      <a:gd name="T41" fmla="*/ 293 w 293"/>
                      <a:gd name="T42" fmla="*/ 229 h 22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93" h="229">
                        <a:moveTo>
                          <a:pt x="293" y="52"/>
                        </a:moveTo>
                        <a:lnTo>
                          <a:pt x="260" y="1"/>
                        </a:lnTo>
                        <a:lnTo>
                          <a:pt x="210" y="31"/>
                        </a:lnTo>
                        <a:lnTo>
                          <a:pt x="199" y="15"/>
                        </a:lnTo>
                        <a:lnTo>
                          <a:pt x="166" y="0"/>
                        </a:lnTo>
                        <a:lnTo>
                          <a:pt x="32" y="82"/>
                        </a:lnTo>
                        <a:lnTo>
                          <a:pt x="0" y="138"/>
                        </a:lnTo>
                        <a:lnTo>
                          <a:pt x="55" y="229"/>
                        </a:lnTo>
                        <a:lnTo>
                          <a:pt x="121" y="225"/>
                        </a:lnTo>
                        <a:lnTo>
                          <a:pt x="256" y="141"/>
                        </a:lnTo>
                        <a:lnTo>
                          <a:pt x="256" y="104"/>
                        </a:lnTo>
                        <a:lnTo>
                          <a:pt x="242" y="85"/>
                        </a:lnTo>
                        <a:lnTo>
                          <a:pt x="293" y="5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82" name="Freeform 905">
                    <a:extLst>
                      <a:ext uri="{FF2B5EF4-FFF2-40B4-BE49-F238E27FC236}">
                        <a16:creationId xmlns:a16="http://schemas.microsoft.com/office/drawing/2014/main" id="{FD6985B9-71B1-454A-84BE-86323238C9A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38" y="4224"/>
                    <a:ext cx="134" cy="207"/>
                  </a:xfrm>
                  <a:custGeom>
                    <a:avLst/>
                    <a:gdLst>
                      <a:gd name="T0" fmla="*/ 134 w 134"/>
                      <a:gd name="T1" fmla="*/ 0 h 207"/>
                      <a:gd name="T2" fmla="*/ 0 w 134"/>
                      <a:gd name="T3" fmla="*/ 207 h 207"/>
                      <a:gd name="T4" fmla="*/ 0 60000 65536"/>
                      <a:gd name="T5" fmla="*/ 0 60000 65536"/>
                      <a:gd name="T6" fmla="*/ 0 w 134"/>
                      <a:gd name="T7" fmla="*/ 0 h 207"/>
                      <a:gd name="T8" fmla="*/ 134 w 134"/>
                      <a:gd name="T9" fmla="*/ 207 h 207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34" h="207">
                        <a:moveTo>
                          <a:pt x="134" y="0"/>
                        </a:moveTo>
                        <a:lnTo>
                          <a:pt x="0" y="207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83" name="Line 906">
                    <a:extLst>
                      <a:ext uri="{FF2B5EF4-FFF2-40B4-BE49-F238E27FC236}">
                        <a16:creationId xmlns:a16="http://schemas.microsoft.com/office/drawing/2014/main" id="{6619757D-9AC1-4E67-AA9D-995280FD8A3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83" y="4320"/>
                    <a:ext cx="246" cy="2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870" name="Group 907">
                <a:extLst>
                  <a:ext uri="{FF2B5EF4-FFF2-40B4-BE49-F238E27FC236}">
                    <a16:creationId xmlns:a16="http://schemas.microsoft.com/office/drawing/2014/main" id="{558EA122-E4BE-4485-A053-B40C276B79A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2" y="4528"/>
                <a:ext cx="284" cy="310"/>
                <a:chOff x="958" y="4512"/>
                <a:chExt cx="284" cy="310"/>
              </a:xfrm>
            </p:grpSpPr>
            <p:grpSp>
              <p:nvGrpSpPr>
                <p:cNvPr id="1871" name="Group 908">
                  <a:extLst>
                    <a:ext uri="{FF2B5EF4-FFF2-40B4-BE49-F238E27FC236}">
                      <a16:creationId xmlns:a16="http://schemas.microsoft.com/office/drawing/2014/main" id="{CE31FFEA-2454-4A63-A60C-17478F35202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14" y="4576"/>
                  <a:ext cx="136" cy="246"/>
                  <a:chOff x="1014" y="4358"/>
                  <a:chExt cx="136" cy="464"/>
                </a:xfrm>
              </p:grpSpPr>
              <p:sp>
                <p:nvSpPr>
                  <p:cNvPr id="1876" name="Line 909">
                    <a:extLst>
                      <a:ext uri="{FF2B5EF4-FFF2-40B4-BE49-F238E27FC236}">
                        <a16:creationId xmlns:a16="http://schemas.microsoft.com/office/drawing/2014/main" id="{D2BCF24B-4DFD-4071-A5E2-DEDE25A2269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014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77" name="Line 910">
                    <a:extLst>
                      <a:ext uri="{FF2B5EF4-FFF2-40B4-BE49-F238E27FC236}">
                        <a16:creationId xmlns:a16="http://schemas.microsoft.com/office/drawing/2014/main" id="{B8D31DB0-3B13-48FD-9F4C-527BD09C239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150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872" name="Group 911">
                  <a:extLst>
                    <a:ext uri="{FF2B5EF4-FFF2-40B4-BE49-F238E27FC236}">
                      <a16:creationId xmlns:a16="http://schemas.microsoft.com/office/drawing/2014/main" id="{DCFCE510-6C51-48EB-9A2A-BC28B554A18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5400000">
                  <a:off x="1022" y="4448"/>
                  <a:ext cx="156" cy="284"/>
                  <a:chOff x="2496" y="2112"/>
                  <a:chExt cx="181" cy="333"/>
                </a:xfrm>
              </p:grpSpPr>
              <p:sp>
                <p:nvSpPr>
                  <p:cNvPr id="1873" name="Freeform 912">
                    <a:extLst>
                      <a:ext uri="{FF2B5EF4-FFF2-40B4-BE49-F238E27FC236}">
                        <a16:creationId xmlns:a16="http://schemas.microsoft.com/office/drawing/2014/main" id="{60F82BA1-387D-41B1-B5F6-FB641ADC80A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74" name="Line 913">
                    <a:extLst>
                      <a:ext uri="{FF2B5EF4-FFF2-40B4-BE49-F238E27FC236}">
                        <a16:creationId xmlns:a16="http://schemas.microsoft.com/office/drawing/2014/main" id="{0A4A9723-F7E1-4FB5-826B-2CC0255C06C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75" name="Line 914">
                    <a:extLst>
                      <a:ext uri="{FF2B5EF4-FFF2-40B4-BE49-F238E27FC236}">
                        <a16:creationId xmlns:a16="http://schemas.microsoft.com/office/drawing/2014/main" id="{7A348326-D7BE-4AE3-9404-7B476F047C7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1868" name="Freeform 915">
              <a:extLst>
                <a:ext uri="{FF2B5EF4-FFF2-40B4-BE49-F238E27FC236}">
                  <a16:creationId xmlns:a16="http://schemas.microsoft.com/office/drawing/2014/main" id="{15A9E798-9C88-4FA0-BA43-94E9E97F9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" y="4100"/>
              <a:ext cx="496" cy="436"/>
            </a:xfrm>
            <a:custGeom>
              <a:avLst/>
              <a:gdLst>
                <a:gd name="T0" fmla="*/ 0 w 496"/>
                <a:gd name="T1" fmla="*/ 76 h 436"/>
                <a:gd name="T2" fmla="*/ 224 w 496"/>
                <a:gd name="T3" fmla="*/ 20 h 436"/>
                <a:gd name="T4" fmla="*/ 432 w 496"/>
                <a:gd name="T5" fmla="*/ 196 h 436"/>
                <a:gd name="T6" fmla="*/ 456 w 496"/>
                <a:gd name="T7" fmla="*/ 436 h 4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6"/>
                <a:gd name="T13" fmla="*/ 0 h 436"/>
                <a:gd name="T14" fmla="*/ 496 w 496"/>
                <a:gd name="T15" fmla="*/ 436 h 4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6" h="436">
                  <a:moveTo>
                    <a:pt x="0" y="76"/>
                  </a:moveTo>
                  <a:cubicBezTo>
                    <a:pt x="37" y="67"/>
                    <a:pt x="152" y="0"/>
                    <a:pt x="224" y="20"/>
                  </a:cubicBezTo>
                  <a:cubicBezTo>
                    <a:pt x="281" y="43"/>
                    <a:pt x="368" y="60"/>
                    <a:pt x="432" y="196"/>
                  </a:cubicBezTo>
                  <a:cubicBezTo>
                    <a:pt x="496" y="332"/>
                    <a:pt x="451" y="386"/>
                    <a:pt x="456" y="4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88" name="Group 916">
            <a:extLst>
              <a:ext uri="{FF2B5EF4-FFF2-40B4-BE49-F238E27FC236}">
                <a16:creationId xmlns:a16="http://schemas.microsoft.com/office/drawing/2014/main" id="{272859DA-DE1C-4588-BACB-29E0FB97AAF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886200" y="5943600"/>
            <a:ext cx="649288" cy="569913"/>
            <a:chOff x="1137" y="2160"/>
            <a:chExt cx="634" cy="556"/>
          </a:xfrm>
        </p:grpSpPr>
        <p:grpSp>
          <p:nvGrpSpPr>
            <p:cNvPr id="1889" name="Group 917">
              <a:extLst>
                <a:ext uri="{FF2B5EF4-FFF2-40B4-BE49-F238E27FC236}">
                  <a16:creationId xmlns:a16="http://schemas.microsoft.com/office/drawing/2014/main" id="{8EC1BE4C-B450-4B6C-AAE1-A86B438CF00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6514895">
              <a:off x="1299" y="1998"/>
              <a:ext cx="310" cy="634"/>
              <a:chOff x="1138" y="1925"/>
              <a:chExt cx="310" cy="634"/>
            </a:xfrm>
          </p:grpSpPr>
          <p:grpSp>
            <p:nvGrpSpPr>
              <p:cNvPr id="1899" name="Group 918">
                <a:extLst>
                  <a:ext uri="{FF2B5EF4-FFF2-40B4-BE49-F238E27FC236}">
                    <a16:creationId xmlns:a16="http://schemas.microsoft.com/office/drawing/2014/main" id="{99D3D7BE-F25E-4313-B351-14C22C4C668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42" y="1999"/>
                <a:ext cx="306" cy="560"/>
                <a:chOff x="1142" y="1999"/>
                <a:chExt cx="306" cy="560"/>
              </a:xfrm>
            </p:grpSpPr>
            <p:sp>
              <p:nvSpPr>
                <p:cNvPr id="1901" name="Freeform 919">
                  <a:extLst>
                    <a:ext uri="{FF2B5EF4-FFF2-40B4-BE49-F238E27FC236}">
                      <a16:creationId xmlns:a16="http://schemas.microsoft.com/office/drawing/2014/main" id="{F2C20229-291A-428B-93D9-7F40E90BB4B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02" name="Freeform 920">
                  <a:extLst>
                    <a:ext uri="{FF2B5EF4-FFF2-40B4-BE49-F238E27FC236}">
                      <a16:creationId xmlns:a16="http://schemas.microsoft.com/office/drawing/2014/main" id="{23927EC6-47A3-4702-AA63-8D494DD82DA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903" name="Group 921">
                  <a:extLst>
                    <a:ext uri="{FF2B5EF4-FFF2-40B4-BE49-F238E27FC236}">
                      <a16:creationId xmlns:a16="http://schemas.microsoft.com/office/drawing/2014/main" id="{96839F8E-715B-459A-9635-9E4F97AE2C5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1904" name="Freeform 922">
                    <a:extLst>
                      <a:ext uri="{FF2B5EF4-FFF2-40B4-BE49-F238E27FC236}">
                        <a16:creationId xmlns:a16="http://schemas.microsoft.com/office/drawing/2014/main" id="{9D3ECD8D-95E8-4950-A660-BB0B886FB10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05" name="Freeform 923">
                    <a:extLst>
                      <a:ext uri="{FF2B5EF4-FFF2-40B4-BE49-F238E27FC236}">
                        <a16:creationId xmlns:a16="http://schemas.microsoft.com/office/drawing/2014/main" id="{E531A9BC-12EF-43AF-96F6-4452F4AFF56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06" name="Freeform 924">
                    <a:extLst>
                      <a:ext uri="{FF2B5EF4-FFF2-40B4-BE49-F238E27FC236}">
                        <a16:creationId xmlns:a16="http://schemas.microsoft.com/office/drawing/2014/main" id="{D7B6AE5E-F706-4BED-9C68-6106224ACE5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900" name="Freeform 925">
                <a:extLst>
                  <a:ext uri="{FF2B5EF4-FFF2-40B4-BE49-F238E27FC236}">
                    <a16:creationId xmlns:a16="http://schemas.microsoft.com/office/drawing/2014/main" id="{8166B17E-9300-4E43-8D3D-CA575DCD0A5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138" y="1925"/>
                <a:ext cx="265" cy="383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E8C7A6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90" name="Group 926">
              <a:extLst>
                <a:ext uri="{FF2B5EF4-FFF2-40B4-BE49-F238E27FC236}">
                  <a16:creationId xmlns:a16="http://schemas.microsoft.com/office/drawing/2014/main" id="{E2213CD0-1F6B-4355-A974-0FA5787C89B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335" y="2235"/>
              <a:ext cx="433" cy="481"/>
              <a:chOff x="1335" y="2235"/>
              <a:chExt cx="433" cy="481"/>
            </a:xfrm>
          </p:grpSpPr>
          <p:sp>
            <p:nvSpPr>
              <p:cNvPr id="1891" name="Rectangle 927">
                <a:extLst>
                  <a:ext uri="{FF2B5EF4-FFF2-40B4-BE49-F238E27FC236}">
                    <a16:creationId xmlns:a16="http://schemas.microsoft.com/office/drawing/2014/main" id="{85635B0A-CC01-428F-B9C4-CC6FB8EE9C9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1892" name="Group 928">
                <a:extLst>
                  <a:ext uri="{FF2B5EF4-FFF2-40B4-BE49-F238E27FC236}">
                    <a16:creationId xmlns:a16="http://schemas.microsoft.com/office/drawing/2014/main" id="{410D9A74-CBCE-465B-B376-5AEEB8BEED6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1893" name="Rectangle 929">
                  <a:extLst>
                    <a:ext uri="{FF2B5EF4-FFF2-40B4-BE49-F238E27FC236}">
                      <a16:creationId xmlns:a16="http://schemas.microsoft.com/office/drawing/2014/main" id="{5A0D944C-4EF1-4FAE-B12F-9FC01B7D1BC9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894" name="Rectangle 930">
                  <a:extLst>
                    <a:ext uri="{FF2B5EF4-FFF2-40B4-BE49-F238E27FC236}">
                      <a16:creationId xmlns:a16="http://schemas.microsoft.com/office/drawing/2014/main" id="{808D0611-C51C-4CCA-8D72-3C9A114B8724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1895" name="Group 931">
                  <a:extLst>
                    <a:ext uri="{FF2B5EF4-FFF2-40B4-BE49-F238E27FC236}">
                      <a16:creationId xmlns:a16="http://schemas.microsoft.com/office/drawing/2014/main" id="{7115C830-BCF1-4794-B24C-C362575491F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1896" name="Freeform 932">
                    <a:extLst>
                      <a:ext uri="{FF2B5EF4-FFF2-40B4-BE49-F238E27FC236}">
                        <a16:creationId xmlns:a16="http://schemas.microsoft.com/office/drawing/2014/main" id="{C277768D-33FE-4898-8563-8152911874E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97" name="Line 933">
                    <a:extLst>
                      <a:ext uri="{FF2B5EF4-FFF2-40B4-BE49-F238E27FC236}">
                        <a16:creationId xmlns:a16="http://schemas.microsoft.com/office/drawing/2014/main" id="{1F0FAF6C-EEE8-4DB7-930B-97D2636DD402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98" name="Line 934">
                    <a:extLst>
                      <a:ext uri="{FF2B5EF4-FFF2-40B4-BE49-F238E27FC236}">
                        <a16:creationId xmlns:a16="http://schemas.microsoft.com/office/drawing/2014/main" id="{CE16C421-D9C5-44EF-846D-55E63FA35413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1907" name="Group 935">
            <a:extLst>
              <a:ext uri="{FF2B5EF4-FFF2-40B4-BE49-F238E27FC236}">
                <a16:creationId xmlns:a16="http://schemas.microsoft.com/office/drawing/2014/main" id="{3E63998B-7CEA-47BE-BCDA-AED3F395BD4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648200" y="5867400"/>
            <a:ext cx="703263" cy="687388"/>
            <a:chOff x="2884" y="3589"/>
            <a:chExt cx="551" cy="539"/>
          </a:xfrm>
        </p:grpSpPr>
        <p:grpSp>
          <p:nvGrpSpPr>
            <p:cNvPr id="1908" name="Group 936">
              <a:extLst>
                <a:ext uri="{FF2B5EF4-FFF2-40B4-BE49-F238E27FC236}">
                  <a16:creationId xmlns:a16="http://schemas.microsoft.com/office/drawing/2014/main" id="{F492A672-6EA5-4172-B1D2-85E8B91ACFA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884" y="3589"/>
              <a:ext cx="477" cy="313"/>
              <a:chOff x="2884" y="3589"/>
              <a:chExt cx="477" cy="313"/>
            </a:xfrm>
          </p:grpSpPr>
          <p:grpSp>
            <p:nvGrpSpPr>
              <p:cNvPr id="1918" name="Group 937">
                <a:extLst>
                  <a:ext uri="{FF2B5EF4-FFF2-40B4-BE49-F238E27FC236}">
                    <a16:creationId xmlns:a16="http://schemas.microsoft.com/office/drawing/2014/main" id="{C72761E5-9187-4E19-B906-985932AB0CB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rot="3483502">
                <a:off x="2986" y="3556"/>
                <a:ext cx="244" cy="447"/>
                <a:chOff x="1142" y="1999"/>
                <a:chExt cx="306" cy="560"/>
              </a:xfrm>
            </p:grpSpPr>
            <p:sp>
              <p:nvSpPr>
                <p:cNvPr id="1920" name="Freeform 938">
                  <a:extLst>
                    <a:ext uri="{FF2B5EF4-FFF2-40B4-BE49-F238E27FC236}">
                      <a16:creationId xmlns:a16="http://schemas.microsoft.com/office/drawing/2014/main" id="{968BA601-A273-4DA3-861C-DEEE35AE295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21" name="Freeform 939">
                  <a:extLst>
                    <a:ext uri="{FF2B5EF4-FFF2-40B4-BE49-F238E27FC236}">
                      <a16:creationId xmlns:a16="http://schemas.microsoft.com/office/drawing/2014/main" id="{3F30A9B7-50C9-48B7-BE8C-53EC58DA9F8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922" name="Group 940">
                  <a:extLst>
                    <a:ext uri="{FF2B5EF4-FFF2-40B4-BE49-F238E27FC236}">
                      <a16:creationId xmlns:a16="http://schemas.microsoft.com/office/drawing/2014/main" id="{7EC0E675-E037-4B5F-8D28-71A25F4D64C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1923" name="Freeform 941">
                    <a:extLst>
                      <a:ext uri="{FF2B5EF4-FFF2-40B4-BE49-F238E27FC236}">
                        <a16:creationId xmlns:a16="http://schemas.microsoft.com/office/drawing/2014/main" id="{F9B19790-357E-47F3-A118-F552E959252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24" name="Freeform 942">
                    <a:extLst>
                      <a:ext uri="{FF2B5EF4-FFF2-40B4-BE49-F238E27FC236}">
                        <a16:creationId xmlns:a16="http://schemas.microsoft.com/office/drawing/2014/main" id="{604A2552-62F5-4003-A900-97F14880A0D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25" name="Freeform 943">
                    <a:extLst>
                      <a:ext uri="{FF2B5EF4-FFF2-40B4-BE49-F238E27FC236}">
                        <a16:creationId xmlns:a16="http://schemas.microsoft.com/office/drawing/2014/main" id="{215C86F2-0CDB-4BDB-B563-F5EF3B27A08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919" name="Freeform 944">
                <a:extLst>
                  <a:ext uri="{FF2B5EF4-FFF2-40B4-BE49-F238E27FC236}">
                    <a16:creationId xmlns:a16="http://schemas.microsoft.com/office/drawing/2014/main" id="{3D1E3A04-5652-489D-AF55-D6CB2E41BDC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483502">
                <a:off x="3102" y="3542"/>
                <a:ext cx="211" cy="306"/>
              </a:xfrm>
              <a:custGeom>
                <a:avLst/>
                <a:gdLst>
                  <a:gd name="T0" fmla="*/ 2 w 265"/>
                  <a:gd name="T1" fmla="*/ 0 h 383"/>
                  <a:gd name="T2" fmla="*/ 2 w 265"/>
                  <a:gd name="T3" fmla="*/ 2 h 383"/>
                  <a:gd name="T4" fmla="*/ 2 w 265"/>
                  <a:gd name="T5" fmla="*/ 2 h 383"/>
                  <a:gd name="T6" fmla="*/ 2 w 265"/>
                  <a:gd name="T7" fmla="*/ 2 h 383"/>
                  <a:gd name="T8" fmla="*/ 0 w 265"/>
                  <a:gd name="T9" fmla="*/ 2 h 383"/>
                  <a:gd name="T10" fmla="*/ 2 w 265"/>
                  <a:gd name="T11" fmla="*/ 4 h 383"/>
                  <a:gd name="T12" fmla="*/ 2 w 265"/>
                  <a:gd name="T13" fmla="*/ 5 h 383"/>
                  <a:gd name="T14" fmla="*/ 3 w 265"/>
                  <a:gd name="T15" fmla="*/ 4 h 383"/>
                  <a:gd name="T16" fmla="*/ 3 w 265"/>
                  <a:gd name="T17" fmla="*/ 3 h 383"/>
                  <a:gd name="T18" fmla="*/ 2 w 265"/>
                  <a:gd name="T19" fmla="*/ 2 h 383"/>
                  <a:gd name="T20" fmla="*/ 2 w 265"/>
                  <a:gd name="T21" fmla="*/ 2 h 383"/>
                  <a:gd name="T22" fmla="*/ 2 w 265"/>
                  <a:gd name="T23" fmla="*/ 2 h 383"/>
                  <a:gd name="T24" fmla="*/ 2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909" name="Group 945">
              <a:extLst>
                <a:ext uri="{FF2B5EF4-FFF2-40B4-BE49-F238E27FC236}">
                  <a16:creationId xmlns:a16="http://schemas.microsoft.com/office/drawing/2014/main" id="{53D39D6F-A045-4DDA-A274-FCAD4E07A3B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090" y="3744"/>
              <a:ext cx="345" cy="384"/>
              <a:chOff x="1335" y="2235"/>
              <a:chExt cx="433" cy="481"/>
            </a:xfrm>
          </p:grpSpPr>
          <p:sp>
            <p:nvSpPr>
              <p:cNvPr id="1910" name="Rectangle 946">
                <a:extLst>
                  <a:ext uri="{FF2B5EF4-FFF2-40B4-BE49-F238E27FC236}">
                    <a16:creationId xmlns:a16="http://schemas.microsoft.com/office/drawing/2014/main" id="{BED0471B-975D-4855-B8FC-455CFC053B6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1911" name="Group 947">
                <a:extLst>
                  <a:ext uri="{FF2B5EF4-FFF2-40B4-BE49-F238E27FC236}">
                    <a16:creationId xmlns:a16="http://schemas.microsoft.com/office/drawing/2014/main" id="{E92ED721-3427-4DCA-9FBB-0887CF773BC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1912" name="Rectangle 948">
                  <a:extLst>
                    <a:ext uri="{FF2B5EF4-FFF2-40B4-BE49-F238E27FC236}">
                      <a16:creationId xmlns:a16="http://schemas.microsoft.com/office/drawing/2014/main" id="{1F67117F-7222-4264-B419-B8599FD8AF69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913" name="Rectangle 949">
                  <a:extLst>
                    <a:ext uri="{FF2B5EF4-FFF2-40B4-BE49-F238E27FC236}">
                      <a16:creationId xmlns:a16="http://schemas.microsoft.com/office/drawing/2014/main" id="{D7A7174A-6AFB-4F8B-A400-BCD5F3A8FF09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1914" name="Group 950">
                  <a:extLst>
                    <a:ext uri="{FF2B5EF4-FFF2-40B4-BE49-F238E27FC236}">
                      <a16:creationId xmlns:a16="http://schemas.microsoft.com/office/drawing/2014/main" id="{CDA3BCAC-FDE9-4032-8BC8-152C3398CF6A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1915" name="Freeform 951">
                    <a:extLst>
                      <a:ext uri="{FF2B5EF4-FFF2-40B4-BE49-F238E27FC236}">
                        <a16:creationId xmlns:a16="http://schemas.microsoft.com/office/drawing/2014/main" id="{FC5F0326-6387-4090-A58D-A0C3E9C3A9F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16" name="Line 952">
                    <a:extLst>
                      <a:ext uri="{FF2B5EF4-FFF2-40B4-BE49-F238E27FC236}">
                        <a16:creationId xmlns:a16="http://schemas.microsoft.com/office/drawing/2014/main" id="{B149E2BD-BABB-489C-A53B-C5912CFA85AD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17" name="Line 953">
                    <a:extLst>
                      <a:ext uri="{FF2B5EF4-FFF2-40B4-BE49-F238E27FC236}">
                        <a16:creationId xmlns:a16="http://schemas.microsoft.com/office/drawing/2014/main" id="{A15853A4-07AB-497C-AFD4-292BED15DDE4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1926" name="Group 954">
            <a:extLst>
              <a:ext uri="{FF2B5EF4-FFF2-40B4-BE49-F238E27FC236}">
                <a16:creationId xmlns:a16="http://schemas.microsoft.com/office/drawing/2014/main" id="{E0C25CFE-601A-4568-A4D3-E23191EEE9DA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4724400"/>
            <a:ext cx="571500" cy="1049338"/>
            <a:chOff x="948" y="2071"/>
            <a:chExt cx="360" cy="661"/>
          </a:xfrm>
        </p:grpSpPr>
        <p:grpSp>
          <p:nvGrpSpPr>
            <p:cNvPr id="1927" name="Group 955">
              <a:extLst>
                <a:ext uri="{FF2B5EF4-FFF2-40B4-BE49-F238E27FC236}">
                  <a16:creationId xmlns:a16="http://schemas.microsoft.com/office/drawing/2014/main" id="{7AF4A850-8EE3-49C8-87C8-42C5940B84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8" y="2071"/>
              <a:ext cx="302" cy="661"/>
              <a:chOff x="948" y="2071"/>
              <a:chExt cx="302" cy="661"/>
            </a:xfrm>
          </p:grpSpPr>
          <p:grpSp>
            <p:nvGrpSpPr>
              <p:cNvPr id="1929" name="Group 956">
                <a:extLst>
                  <a:ext uri="{FF2B5EF4-FFF2-40B4-BE49-F238E27FC236}">
                    <a16:creationId xmlns:a16="http://schemas.microsoft.com/office/drawing/2014/main" id="{2EF4E956-6091-4914-B7E2-9149537FB42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8" y="2071"/>
                <a:ext cx="263" cy="588"/>
                <a:chOff x="948" y="2071"/>
                <a:chExt cx="263" cy="588"/>
              </a:xfrm>
            </p:grpSpPr>
            <p:sp>
              <p:nvSpPr>
                <p:cNvPr id="1934" name="Freeform 957">
                  <a:extLst>
                    <a:ext uri="{FF2B5EF4-FFF2-40B4-BE49-F238E27FC236}">
                      <a16:creationId xmlns:a16="http://schemas.microsoft.com/office/drawing/2014/main" id="{13DAEFBC-E49E-4D64-97E2-5116937294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5" y="2366"/>
                  <a:ext cx="15" cy="293"/>
                </a:xfrm>
                <a:custGeom>
                  <a:avLst/>
                  <a:gdLst>
                    <a:gd name="T0" fmla="*/ 15 w 15"/>
                    <a:gd name="T1" fmla="*/ 2 h 293"/>
                    <a:gd name="T2" fmla="*/ 15 w 15"/>
                    <a:gd name="T3" fmla="*/ 293 h 293"/>
                    <a:gd name="T4" fmla="*/ 0 w 15"/>
                    <a:gd name="T5" fmla="*/ 291 h 293"/>
                    <a:gd name="T6" fmla="*/ 0 w 15"/>
                    <a:gd name="T7" fmla="*/ 0 h 293"/>
                    <a:gd name="T8" fmla="*/ 15 w 15"/>
                    <a:gd name="T9" fmla="*/ 2 h 2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"/>
                    <a:gd name="T16" fmla="*/ 0 h 293"/>
                    <a:gd name="T17" fmla="*/ 15 w 15"/>
                    <a:gd name="T18" fmla="*/ 293 h 2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" h="293">
                      <a:moveTo>
                        <a:pt x="15" y="2"/>
                      </a:moveTo>
                      <a:lnTo>
                        <a:pt x="15" y="293"/>
                      </a:lnTo>
                      <a:lnTo>
                        <a:pt x="0" y="291"/>
                      </a:lnTo>
                      <a:lnTo>
                        <a:pt x="0" y="0"/>
                      </a:lnTo>
                      <a:lnTo>
                        <a:pt x="15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935" name="Group 958">
                  <a:extLst>
                    <a:ext uri="{FF2B5EF4-FFF2-40B4-BE49-F238E27FC236}">
                      <a16:creationId xmlns:a16="http://schemas.microsoft.com/office/drawing/2014/main" id="{493F84ED-3BFF-492A-82D3-3A8695EA8AD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48" y="2071"/>
                  <a:ext cx="263" cy="461"/>
                  <a:chOff x="948" y="2071"/>
                  <a:chExt cx="263" cy="461"/>
                </a:xfrm>
              </p:grpSpPr>
              <p:sp>
                <p:nvSpPr>
                  <p:cNvPr id="1936" name="Freeform 959">
                    <a:extLst>
                      <a:ext uri="{FF2B5EF4-FFF2-40B4-BE49-F238E27FC236}">
                        <a16:creationId xmlns:a16="http://schemas.microsoft.com/office/drawing/2014/main" id="{6F6357CB-EF9E-407E-842E-6575A017761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53" y="2360"/>
                    <a:ext cx="95" cy="162"/>
                  </a:xfrm>
                  <a:custGeom>
                    <a:avLst/>
                    <a:gdLst>
                      <a:gd name="T0" fmla="*/ 0 w 95"/>
                      <a:gd name="T1" fmla="*/ 156 h 162"/>
                      <a:gd name="T2" fmla="*/ 3 w 95"/>
                      <a:gd name="T3" fmla="*/ 162 h 162"/>
                      <a:gd name="T4" fmla="*/ 95 w 95"/>
                      <a:gd name="T5" fmla="*/ 8 h 162"/>
                      <a:gd name="T6" fmla="*/ 91 w 95"/>
                      <a:gd name="T7" fmla="*/ 0 h 162"/>
                      <a:gd name="T8" fmla="*/ 0 w 95"/>
                      <a:gd name="T9" fmla="*/ 156 h 1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"/>
                      <a:gd name="T16" fmla="*/ 0 h 162"/>
                      <a:gd name="T17" fmla="*/ 95 w 95"/>
                      <a:gd name="T18" fmla="*/ 162 h 1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" h="162">
                        <a:moveTo>
                          <a:pt x="0" y="156"/>
                        </a:moveTo>
                        <a:lnTo>
                          <a:pt x="3" y="162"/>
                        </a:lnTo>
                        <a:lnTo>
                          <a:pt x="95" y="8"/>
                        </a:lnTo>
                        <a:lnTo>
                          <a:pt x="91" y="0"/>
                        </a:lnTo>
                        <a:lnTo>
                          <a:pt x="0" y="15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37" name="Freeform 960">
                    <a:extLst>
                      <a:ext uri="{FF2B5EF4-FFF2-40B4-BE49-F238E27FC236}">
                        <a16:creationId xmlns:a16="http://schemas.microsoft.com/office/drawing/2014/main" id="{152D156D-B777-4FCF-B19A-4A995753B5D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07" y="2082"/>
                    <a:ext cx="118" cy="201"/>
                  </a:xfrm>
                  <a:custGeom>
                    <a:avLst/>
                    <a:gdLst>
                      <a:gd name="T0" fmla="*/ 0 w 118"/>
                      <a:gd name="T1" fmla="*/ 183 h 201"/>
                      <a:gd name="T2" fmla="*/ 10 w 118"/>
                      <a:gd name="T3" fmla="*/ 201 h 201"/>
                      <a:gd name="T4" fmla="*/ 118 w 118"/>
                      <a:gd name="T5" fmla="*/ 18 h 201"/>
                      <a:gd name="T6" fmla="*/ 107 w 118"/>
                      <a:gd name="T7" fmla="*/ 0 h 201"/>
                      <a:gd name="T8" fmla="*/ 0 w 118"/>
                      <a:gd name="T9" fmla="*/ 183 h 20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8"/>
                      <a:gd name="T16" fmla="*/ 0 h 201"/>
                      <a:gd name="T17" fmla="*/ 118 w 118"/>
                      <a:gd name="T18" fmla="*/ 201 h 20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8" h="201">
                        <a:moveTo>
                          <a:pt x="0" y="183"/>
                        </a:moveTo>
                        <a:lnTo>
                          <a:pt x="10" y="201"/>
                        </a:lnTo>
                        <a:lnTo>
                          <a:pt x="118" y="18"/>
                        </a:lnTo>
                        <a:lnTo>
                          <a:pt x="107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38" name="Freeform 961">
                    <a:extLst>
                      <a:ext uri="{FF2B5EF4-FFF2-40B4-BE49-F238E27FC236}">
                        <a16:creationId xmlns:a16="http://schemas.microsoft.com/office/drawing/2014/main" id="{8E896A98-CCED-459F-8CB9-DC7B0854C57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87" y="2235"/>
                    <a:ext cx="115" cy="198"/>
                  </a:xfrm>
                  <a:custGeom>
                    <a:avLst/>
                    <a:gdLst>
                      <a:gd name="T0" fmla="*/ 0 w 115"/>
                      <a:gd name="T1" fmla="*/ 183 h 198"/>
                      <a:gd name="T2" fmla="*/ 6 w 115"/>
                      <a:gd name="T3" fmla="*/ 198 h 198"/>
                      <a:gd name="T4" fmla="*/ 115 w 115"/>
                      <a:gd name="T5" fmla="*/ 16 h 198"/>
                      <a:gd name="T6" fmla="*/ 106 w 115"/>
                      <a:gd name="T7" fmla="*/ 0 h 198"/>
                      <a:gd name="T8" fmla="*/ 0 w 115"/>
                      <a:gd name="T9" fmla="*/ 183 h 1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5"/>
                      <a:gd name="T16" fmla="*/ 0 h 198"/>
                      <a:gd name="T17" fmla="*/ 115 w 115"/>
                      <a:gd name="T18" fmla="*/ 198 h 1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5" h="198">
                        <a:moveTo>
                          <a:pt x="0" y="183"/>
                        </a:moveTo>
                        <a:lnTo>
                          <a:pt x="6" y="198"/>
                        </a:lnTo>
                        <a:lnTo>
                          <a:pt x="115" y="16"/>
                        </a:lnTo>
                        <a:lnTo>
                          <a:pt x="106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39" name="Freeform 962">
                    <a:extLst>
                      <a:ext uri="{FF2B5EF4-FFF2-40B4-BE49-F238E27FC236}">
                        <a16:creationId xmlns:a16="http://schemas.microsoft.com/office/drawing/2014/main" id="{07214F6E-0810-4CD3-B7D8-B845568EB85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96" y="2263"/>
                    <a:ext cx="106" cy="200"/>
                  </a:xfrm>
                  <a:custGeom>
                    <a:avLst/>
                    <a:gdLst>
                      <a:gd name="T0" fmla="*/ 0 w 106"/>
                      <a:gd name="T1" fmla="*/ 21 h 200"/>
                      <a:gd name="T2" fmla="*/ 97 w 106"/>
                      <a:gd name="T3" fmla="*/ 200 h 200"/>
                      <a:gd name="T4" fmla="*/ 106 w 106"/>
                      <a:gd name="T5" fmla="*/ 178 h 200"/>
                      <a:gd name="T6" fmla="*/ 11 w 106"/>
                      <a:gd name="T7" fmla="*/ 0 h 200"/>
                      <a:gd name="T8" fmla="*/ 0 w 106"/>
                      <a:gd name="T9" fmla="*/ 21 h 2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6"/>
                      <a:gd name="T16" fmla="*/ 0 h 200"/>
                      <a:gd name="T17" fmla="*/ 106 w 106"/>
                      <a:gd name="T18" fmla="*/ 200 h 2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6" h="200">
                        <a:moveTo>
                          <a:pt x="0" y="21"/>
                        </a:moveTo>
                        <a:lnTo>
                          <a:pt x="97" y="200"/>
                        </a:lnTo>
                        <a:lnTo>
                          <a:pt x="106" y="178"/>
                        </a:lnTo>
                        <a:lnTo>
                          <a:pt x="11" y="0"/>
                        </a:lnTo>
                        <a:lnTo>
                          <a:pt x="0" y="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40" name="Freeform 963">
                    <a:extLst>
                      <a:ext uri="{FF2B5EF4-FFF2-40B4-BE49-F238E27FC236}">
                        <a16:creationId xmlns:a16="http://schemas.microsoft.com/office/drawing/2014/main" id="{5E12C49C-2538-4149-B699-1EDD65985C8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28" y="2071"/>
                    <a:ext cx="183" cy="318"/>
                  </a:xfrm>
                  <a:custGeom>
                    <a:avLst/>
                    <a:gdLst>
                      <a:gd name="T0" fmla="*/ 183 w 183"/>
                      <a:gd name="T1" fmla="*/ 62 h 318"/>
                      <a:gd name="T2" fmla="*/ 150 w 183"/>
                      <a:gd name="T3" fmla="*/ 0 h 318"/>
                      <a:gd name="T4" fmla="*/ 120 w 183"/>
                      <a:gd name="T5" fmla="*/ 44 h 318"/>
                      <a:gd name="T6" fmla="*/ 108 w 183"/>
                      <a:gd name="T7" fmla="*/ 17 h 318"/>
                      <a:gd name="T8" fmla="*/ 86 w 183"/>
                      <a:gd name="T9" fmla="*/ 9 h 318"/>
                      <a:gd name="T10" fmla="*/ 11 w 183"/>
                      <a:gd name="T11" fmla="*/ 136 h 318"/>
                      <a:gd name="T12" fmla="*/ 0 w 183"/>
                      <a:gd name="T13" fmla="*/ 213 h 318"/>
                      <a:gd name="T14" fmla="*/ 56 w 183"/>
                      <a:gd name="T15" fmla="*/ 318 h 318"/>
                      <a:gd name="T16" fmla="*/ 102 w 183"/>
                      <a:gd name="T17" fmla="*/ 308 h 318"/>
                      <a:gd name="T18" fmla="*/ 172 w 183"/>
                      <a:gd name="T19" fmla="*/ 185 h 318"/>
                      <a:gd name="T20" fmla="*/ 172 w 183"/>
                      <a:gd name="T21" fmla="*/ 142 h 318"/>
                      <a:gd name="T22" fmla="*/ 154 w 183"/>
                      <a:gd name="T23" fmla="*/ 106 h 318"/>
                      <a:gd name="T24" fmla="*/ 183 w 183"/>
                      <a:gd name="T25" fmla="*/ 62 h 31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83"/>
                      <a:gd name="T40" fmla="*/ 0 h 318"/>
                      <a:gd name="T41" fmla="*/ 183 w 183"/>
                      <a:gd name="T42" fmla="*/ 318 h 31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83" h="318">
                        <a:moveTo>
                          <a:pt x="183" y="62"/>
                        </a:moveTo>
                        <a:lnTo>
                          <a:pt x="150" y="0"/>
                        </a:lnTo>
                        <a:lnTo>
                          <a:pt x="120" y="44"/>
                        </a:lnTo>
                        <a:lnTo>
                          <a:pt x="108" y="17"/>
                        </a:lnTo>
                        <a:lnTo>
                          <a:pt x="86" y="9"/>
                        </a:lnTo>
                        <a:lnTo>
                          <a:pt x="11" y="136"/>
                        </a:lnTo>
                        <a:lnTo>
                          <a:pt x="0" y="213"/>
                        </a:lnTo>
                        <a:lnTo>
                          <a:pt x="56" y="318"/>
                        </a:lnTo>
                        <a:lnTo>
                          <a:pt x="102" y="308"/>
                        </a:lnTo>
                        <a:lnTo>
                          <a:pt x="172" y="185"/>
                        </a:lnTo>
                        <a:lnTo>
                          <a:pt x="172" y="142"/>
                        </a:lnTo>
                        <a:lnTo>
                          <a:pt x="154" y="106"/>
                        </a:lnTo>
                        <a:lnTo>
                          <a:pt x="183" y="62"/>
                        </a:lnTo>
                        <a:close/>
                      </a:path>
                    </a:pathLst>
                  </a:custGeom>
                  <a:solidFill>
                    <a:srgbClr val="FFD2A5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41" name="Freeform 964">
                    <a:extLst>
                      <a:ext uri="{FF2B5EF4-FFF2-40B4-BE49-F238E27FC236}">
                        <a16:creationId xmlns:a16="http://schemas.microsoft.com/office/drawing/2014/main" id="{600C5645-0EA9-405C-811F-DCABCE35F43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48" y="2472"/>
                    <a:ext cx="36" cy="60"/>
                  </a:xfrm>
                  <a:custGeom>
                    <a:avLst/>
                    <a:gdLst>
                      <a:gd name="T0" fmla="*/ 0 w 36"/>
                      <a:gd name="T1" fmla="*/ 35 h 60"/>
                      <a:gd name="T2" fmla="*/ 14 w 36"/>
                      <a:gd name="T3" fmla="*/ 60 h 60"/>
                      <a:gd name="T4" fmla="*/ 36 w 36"/>
                      <a:gd name="T5" fmla="*/ 25 h 60"/>
                      <a:gd name="T6" fmla="*/ 20 w 36"/>
                      <a:gd name="T7" fmla="*/ 0 h 60"/>
                      <a:gd name="T8" fmla="*/ 0 w 36"/>
                      <a:gd name="T9" fmla="*/ 35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6"/>
                      <a:gd name="T16" fmla="*/ 0 h 60"/>
                      <a:gd name="T17" fmla="*/ 36 w 36"/>
                      <a:gd name="T18" fmla="*/ 60 h 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6" h="60">
                        <a:moveTo>
                          <a:pt x="0" y="35"/>
                        </a:moveTo>
                        <a:lnTo>
                          <a:pt x="14" y="60"/>
                        </a:lnTo>
                        <a:lnTo>
                          <a:pt x="36" y="25"/>
                        </a:lnTo>
                        <a:lnTo>
                          <a:pt x="20" y="0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930" name="Group 965">
                <a:extLst>
                  <a:ext uri="{FF2B5EF4-FFF2-40B4-BE49-F238E27FC236}">
                    <a16:creationId xmlns:a16="http://schemas.microsoft.com/office/drawing/2014/main" id="{BFE0187D-05CA-44AE-A9C6-2EE43C570F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8" y="2280"/>
                <a:ext cx="202" cy="452"/>
                <a:chOff x="1062" y="2302"/>
                <a:chExt cx="202" cy="452"/>
              </a:xfrm>
            </p:grpSpPr>
            <p:sp>
              <p:nvSpPr>
                <p:cNvPr id="1931" name="Freeform 966">
                  <a:extLst>
                    <a:ext uri="{FF2B5EF4-FFF2-40B4-BE49-F238E27FC236}">
                      <a16:creationId xmlns:a16="http://schemas.microsoft.com/office/drawing/2014/main" id="{212C8542-EDB8-4EC4-860F-89431D3DF0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1" y="2319"/>
                  <a:ext cx="13" cy="383"/>
                </a:xfrm>
                <a:custGeom>
                  <a:avLst/>
                  <a:gdLst>
                    <a:gd name="T0" fmla="*/ 0 w 13"/>
                    <a:gd name="T1" fmla="*/ 0 h 383"/>
                    <a:gd name="T2" fmla="*/ 0 w 13"/>
                    <a:gd name="T3" fmla="*/ 378 h 383"/>
                    <a:gd name="T4" fmla="*/ 13 w 13"/>
                    <a:gd name="T5" fmla="*/ 383 h 383"/>
                    <a:gd name="T6" fmla="*/ 13 w 13"/>
                    <a:gd name="T7" fmla="*/ 5 h 383"/>
                    <a:gd name="T8" fmla="*/ 0 w 13"/>
                    <a:gd name="T9" fmla="*/ 0 h 3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383"/>
                    <a:gd name="T17" fmla="*/ 13 w 13"/>
                    <a:gd name="T18" fmla="*/ 383 h 3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383">
                      <a:moveTo>
                        <a:pt x="0" y="0"/>
                      </a:moveTo>
                      <a:lnTo>
                        <a:pt x="0" y="378"/>
                      </a:lnTo>
                      <a:lnTo>
                        <a:pt x="13" y="383"/>
                      </a:lnTo>
                      <a:lnTo>
                        <a:pt x="13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32" name="Freeform 967">
                  <a:extLst>
                    <a:ext uri="{FF2B5EF4-FFF2-40B4-BE49-F238E27FC236}">
                      <a16:creationId xmlns:a16="http://schemas.microsoft.com/office/drawing/2014/main" id="{B03E7A48-9B9C-485F-8088-59460AE438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6" y="2354"/>
                  <a:ext cx="13" cy="400"/>
                </a:xfrm>
                <a:custGeom>
                  <a:avLst/>
                  <a:gdLst>
                    <a:gd name="T0" fmla="*/ 0 w 13"/>
                    <a:gd name="T1" fmla="*/ 0 h 400"/>
                    <a:gd name="T2" fmla="*/ 0 w 13"/>
                    <a:gd name="T3" fmla="*/ 395 h 400"/>
                    <a:gd name="T4" fmla="*/ 13 w 13"/>
                    <a:gd name="T5" fmla="*/ 400 h 400"/>
                    <a:gd name="T6" fmla="*/ 13 w 13"/>
                    <a:gd name="T7" fmla="*/ 4 h 400"/>
                    <a:gd name="T8" fmla="*/ 0 w 13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400"/>
                    <a:gd name="T17" fmla="*/ 13 w 13"/>
                    <a:gd name="T18" fmla="*/ 400 h 4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400">
                      <a:moveTo>
                        <a:pt x="0" y="0"/>
                      </a:moveTo>
                      <a:lnTo>
                        <a:pt x="0" y="395"/>
                      </a:lnTo>
                      <a:lnTo>
                        <a:pt x="13" y="400"/>
                      </a:lnTo>
                      <a:lnTo>
                        <a:pt x="13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33" name="Freeform 968">
                  <a:extLst>
                    <a:ext uri="{FF2B5EF4-FFF2-40B4-BE49-F238E27FC236}">
                      <a16:creationId xmlns:a16="http://schemas.microsoft.com/office/drawing/2014/main" id="{9EDC8E35-519F-4CD6-87A6-35A344ED48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2" y="2302"/>
                  <a:ext cx="202" cy="229"/>
                </a:xfrm>
                <a:custGeom>
                  <a:avLst/>
                  <a:gdLst>
                    <a:gd name="T0" fmla="*/ 202 w 202"/>
                    <a:gd name="T1" fmla="*/ 179 h 229"/>
                    <a:gd name="T2" fmla="*/ 202 w 202"/>
                    <a:gd name="T3" fmla="*/ 110 h 229"/>
                    <a:gd name="T4" fmla="*/ 166 w 202"/>
                    <a:gd name="T5" fmla="*/ 99 h 229"/>
                    <a:gd name="T6" fmla="*/ 166 w 202"/>
                    <a:gd name="T7" fmla="*/ 62 h 229"/>
                    <a:gd name="T8" fmla="*/ 154 w 202"/>
                    <a:gd name="T9" fmla="*/ 35 h 229"/>
                    <a:gd name="T10" fmla="*/ 38 w 202"/>
                    <a:gd name="T11" fmla="*/ 0 h 229"/>
                    <a:gd name="T12" fmla="*/ 0 w 202"/>
                    <a:gd name="T13" fmla="*/ 23 h 229"/>
                    <a:gd name="T14" fmla="*/ 0 w 202"/>
                    <a:gd name="T15" fmla="*/ 146 h 229"/>
                    <a:gd name="T16" fmla="*/ 39 w 202"/>
                    <a:gd name="T17" fmla="*/ 196 h 229"/>
                    <a:gd name="T18" fmla="*/ 146 w 202"/>
                    <a:gd name="T19" fmla="*/ 229 h 229"/>
                    <a:gd name="T20" fmla="*/ 165 w 202"/>
                    <a:gd name="T21" fmla="*/ 198 h 229"/>
                    <a:gd name="T22" fmla="*/ 165 w 202"/>
                    <a:gd name="T23" fmla="*/ 167 h 229"/>
                    <a:gd name="T24" fmla="*/ 202 w 202"/>
                    <a:gd name="T25" fmla="*/ 179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02"/>
                    <a:gd name="T40" fmla="*/ 0 h 229"/>
                    <a:gd name="T41" fmla="*/ 202 w 202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02" h="229">
                      <a:moveTo>
                        <a:pt x="202" y="179"/>
                      </a:moveTo>
                      <a:lnTo>
                        <a:pt x="202" y="110"/>
                      </a:lnTo>
                      <a:lnTo>
                        <a:pt x="166" y="99"/>
                      </a:lnTo>
                      <a:lnTo>
                        <a:pt x="166" y="62"/>
                      </a:lnTo>
                      <a:lnTo>
                        <a:pt x="154" y="35"/>
                      </a:lnTo>
                      <a:lnTo>
                        <a:pt x="38" y="0"/>
                      </a:lnTo>
                      <a:lnTo>
                        <a:pt x="0" y="23"/>
                      </a:lnTo>
                      <a:lnTo>
                        <a:pt x="0" y="146"/>
                      </a:lnTo>
                      <a:lnTo>
                        <a:pt x="39" y="196"/>
                      </a:lnTo>
                      <a:lnTo>
                        <a:pt x="146" y="229"/>
                      </a:lnTo>
                      <a:lnTo>
                        <a:pt x="165" y="198"/>
                      </a:lnTo>
                      <a:lnTo>
                        <a:pt x="165" y="167"/>
                      </a:lnTo>
                      <a:lnTo>
                        <a:pt x="202" y="1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928" name="Freeform 969">
              <a:extLst>
                <a:ext uri="{FF2B5EF4-FFF2-40B4-BE49-F238E27FC236}">
                  <a16:creationId xmlns:a16="http://schemas.microsoft.com/office/drawing/2014/main" id="{CC12141C-90B5-4D57-BE3A-85F2C0F4C3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2" y="2096"/>
              <a:ext cx="96" cy="312"/>
            </a:xfrm>
            <a:custGeom>
              <a:avLst/>
              <a:gdLst>
                <a:gd name="T0" fmla="*/ 0 w 96"/>
                <a:gd name="T1" fmla="*/ 0 h 312"/>
                <a:gd name="T2" fmla="*/ 84 w 96"/>
                <a:gd name="T3" fmla="*/ 140 h 312"/>
                <a:gd name="T4" fmla="*/ 60 w 96"/>
                <a:gd name="T5" fmla="*/ 312 h 312"/>
                <a:gd name="T6" fmla="*/ 0 60000 65536"/>
                <a:gd name="T7" fmla="*/ 0 60000 65536"/>
                <a:gd name="T8" fmla="*/ 0 60000 65536"/>
                <a:gd name="T9" fmla="*/ 0 w 96"/>
                <a:gd name="T10" fmla="*/ 0 h 312"/>
                <a:gd name="T11" fmla="*/ 96 w 96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12">
                  <a:moveTo>
                    <a:pt x="0" y="0"/>
                  </a:moveTo>
                  <a:cubicBezTo>
                    <a:pt x="15" y="23"/>
                    <a:pt x="74" y="88"/>
                    <a:pt x="84" y="140"/>
                  </a:cubicBezTo>
                  <a:cubicBezTo>
                    <a:pt x="96" y="189"/>
                    <a:pt x="65" y="276"/>
                    <a:pt x="60" y="3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sm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42" name="Group 970">
            <a:extLst>
              <a:ext uri="{FF2B5EF4-FFF2-40B4-BE49-F238E27FC236}">
                <a16:creationId xmlns:a16="http://schemas.microsoft.com/office/drawing/2014/main" id="{01C7514C-0CEB-4410-A9F7-5528D25CB34A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4267200"/>
            <a:ext cx="309563" cy="1065213"/>
            <a:chOff x="1783" y="2263"/>
            <a:chExt cx="195" cy="671"/>
          </a:xfrm>
        </p:grpSpPr>
        <p:grpSp>
          <p:nvGrpSpPr>
            <p:cNvPr id="1943" name="Group 971">
              <a:extLst>
                <a:ext uri="{FF2B5EF4-FFF2-40B4-BE49-F238E27FC236}">
                  <a16:creationId xmlns:a16="http://schemas.microsoft.com/office/drawing/2014/main" id="{4DCBBC80-7F23-460D-9B52-915FD71078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83" y="2263"/>
              <a:ext cx="172" cy="588"/>
              <a:chOff x="1783" y="2263"/>
              <a:chExt cx="172" cy="588"/>
            </a:xfrm>
          </p:grpSpPr>
          <p:sp>
            <p:nvSpPr>
              <p:cNvPr id="1948" name="Freeform 972">
                <a:extLst>
                  <a:ext uri="{FF2B5EF4-FFF2-40B4-BE49-F238E27FC236}">
                    <a16:creationId xmlns:a16="http://schemas.microsoft.com/office/drawing/2014/main" id="{D215F245-BAB0-4366-857B-88BF769B5F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0" y="2558"/>
                <a:ext cx="10" cy="293"/>
              </a:xfrm>
              <a:custGeom>
                <a:avLst/>
                <a:gdLst>
                  <a:gd name="T0" fmla="*/ 10 w 10"/>
                  <a:gd name="T1" fmla="*/ 2 h 293"/>
                  <a:gd name="T2" fmla="*/ 10 w 10"/>
                  <a:gd name="T3" fmla="*/ 293 h 293"/>
                  <a:gd name="T4" fmla="*/ 0 w 10"/>
                  <a:gd name="T5" fmla="*/ 291 h 293"/>
                  <a:gd name="T6" fmla="*/ 0 w 10"/>
                  <a:gd name="T7" fmla="*/ 0 h 293"/>
                  <a:gd name="T8" fmla="*/ 10 w 10"/>
                  <a:gd name="T9" fmla="*/ 2 h 2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"/>
                  <a:gd name="T16" fmla="*/ 0 h 293"/>
                  <a:gd name="T17" fmla="*/ 10 w 10"/>
                  <a:gd name="T18" fmla="*/ 293 h 2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" h="293">
                    <a:moveTo>
                      <a:pt x="10" y="2"/>
                    </a:moveTo>
                    <a:lnTo>
                      <a:pt x="10" y="293"/>
                    </a:lnTo>
                    <a:lnTo>
                      <a:pt x="0" y="291"/>
                    </a:lnTo>
                    <a:lnTo>
                      <a:pt x="0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949" name="Group 973">
                <a:extLst>
                  <a:ext uri="{FF2B5EF4-FFF2-40B4-BE49-F238E27FC236}">
                    <a16:creationId xmlns:a16="http://schemas.microsoft.com/office/drawing/2014/main" id="{AD75B54E-740F-4185-BDB1-644CCD5F61C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83" y="2263"/>
                <a:ext cx="172" cy="461"/>
                <a:chOff x="1783" y="2263"/>
                <a:chExt cx="172" cy="461"/>
              </a:xfrm>
            </p:grpSpPr>
            <p:sp>
              <p:nvSpPr>
                <p:cNvPr id="1950" name="Freeform 974">
                  <a:extLst>
                    <a:ext uri="{FF2B5EF4-FFF2-40B4-BE49-F238E27FC236}">
                      <a16:creationId xmlns:a16="http://schemas.microsoft.com/office/drawing/2014/main" id="{E8A19319-F4E6-4F84-81A6-0D3AB1B42A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7" y="2552"/>
                  <a:ext cx="62" cy="162"/>
                </a:xfrm>
                <a:custGeom>
                  <a:avLst/>
                  <a:gdLst>
                    <a:gd name="T0" fmla="*/ 0 w 62"/>
                    <a:gd name="T1" fmla="*/ 156 h 162"/>
                    <a:gd name="T2" fmla="*/ 2 w 62"/>
                    <a:gd name="T3" fmla="*/ 162 h 162"/>
                    <a:gd name="T4" fmla="*/ 62 w 62"/>
                    <a:gd name="T5" fmla="*/ 8 h 162"/>
                    <a:gd name="T6" fmla="*/ 59 w 62"/>
                    <a:gd name="T7" fmla="*/ 0 h 162"/>
                    <a:gd name="T8" fmla="*/ 0 w 62"/>
                    <a:gd name="T9" fmla="*/ 156 h 1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62"/>
                    <a:gd name="T17" fmla="*/ 62 w 62"/>
                    <a:gd name="T18" fmla="*/ 162 h 1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62">
                      <a:moveTo>
                        <a:pt x="0" y="156"/>
                      </a:moveTo>
                      <a:lnTo>
                        <a:pt x="2" y="162"/>
                      </a:lnTo>
                      <a:lnTo>
                        <a:pt x="62" y="8"/>
                      </a:lnTo>
                      <a:lnTo>
                        <a:pt x="59" y="0"/>
                      </a:lnTo>
                      <a:lnTo>
                        <a:pt x="0" y="1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1" name="Freeform 975">
                  <a:extLst>
                    <a:ext uri="{FF2B5EF4-FFF2-40B4-BE49-F238E27FC236}">
                      <a16:creationId xmlns:a16="http://schemas.microsoft.com/office/drawing/2014/main" id="{5D6960AF-17B0-4A5A-9404-4DED0BC2CB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21" y="2274"/>
                  <a:ext cx="78" cy="201"/>
                </a:xfrm>
                <a:custGeom>
                  <a:avLst/>
                  <a:gdLst>
                    <a:gd name="T0" fmla="*/ 0 w 78"/>
                    <a:gd name="T1" fmla="*/ 183 h 201"/>
                    <a:gd name="T2" fmla="*/ 7 w 78"/>
                    <a:gd name="T3" fmla="*/ 201 h 201"/>
                    <a:gd name="T4" fmla="*/ 78 w 78"/>
                    <a:gd name="T5" fmla="*/ 18 h 201"/>
                    <a:gd name="T6" fmla="*/ 71 w 78"/>
                    <a:gd name="T7" fmla="*/ 0 h 201"/>
                    <a:gd name="T8" fmla="*/ 0 w 78"/>
                    <a:gd name="T9" fmla="*/ 183 h 2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"/>
                    <a:gd name="T16" fmla="*/ 0 h 201"/>
                    <a:gd name="T17" fmla="*/ 78 w 78"/>
                    <a:gd name="T18" fmla="*/ 201 h 2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" h="201">
                      <a:moveTo>
                        <a:pt x="0" y="183"/>
                      </a:moveTo>
                      <a:lnTo>
                        <a:pt x="7" y="201"/>
                      </a:lnTo>
                      <a:lnTo>
                        <a:pt x="78" y="18"/>
                      </a:lnTo>
                      <a:lnTo>
                        <a:pt x="71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2" name="Freeform 976">
                  <a:extLst>
                    <a:ext uri="{FF2B5EF4-FFF2-40B4-BE49-F238E27FC236}">
                      <a16:creationId xmlns:a16="http://schemas.microsoft.com/office/drawing/2014/main" id="{77092383-09E8-4D6E-A39A-53A0300448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74" y="2427"/>
                  <a:ext cx="75" cy="198"/>
                </a:xfrm>
                <a:custGeom>
                  <a:avLst/>
                  <a:gdLst>
                    <a:gd name="T0" fmla="*/ 0 w 75"/>
                    <a:gd name="T1" fmla="*/ 183 h 198"/>
                    <a:gd name="T2" fmla="*/ 4 w 75"/>
                    <a:gd name="T3" fmla="*/ 198 h 198"/>
                    <a:gd name="T4" fmla="*/ 75 w 75"/>
                    <a:gd name="T5" fmla="*/ 16 h 198"/>
                    <a:gd name="T6" fmla="*/ 69 w 75"/>
                    <a:gd name="T7" fmla="*/ 0 h 198"/>
                    <a:gd name="T8" fmla="*/ 0 w 75"/>
                    <a:gd name="T9" fmla="*/ 183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"/>
                    <a:gd name="T16" fmla="*/ 0 h 198"/>
                    <a:gd name="T17" fmla="*/ 75 w 75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" h="198">
                      <a:moveTo>
                        <a:pt x="0" y="183"/>
                      </a:moveTo>
                      <a:lnTo>
                        <a:pt x="4" y="198"/>
                      </a:lnTo>
                      <a:lnTo>
                        <a:pt x="75" y="16"/>
                      </a:lnTo>
                      <a:lnTo>
                        <a:pt x="69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3" name="Freeform 977">
                  <a:extLst>
                    <a:ext uri="{FF2B5EF4-FFF2-40B4-BE49-F238E27FC236}">
                      <a16:creationId xmlns:a16="http://schemas.microsoft.com/office/drawing/2014/main" id="{EBBC5C9B-BD66-4706-9804-58533080F0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15" y="2455"/>
                  <a:ext cx="70" cy="200"/>
                </a:xfrm>
                <a:custGeom>
                  <a:avLst/>
                  <a:gdLst>
                    <a:gd name="T0" fmla="*/ 0 w 70"/>
                    <a:gd name="T1" fmla="*/ 21 h 200"/>
                    <a:gd name="T2" fmla="*/ 63 w 70"/>
                    <a:gd name="T3" fmla="*/ 200 h 200"/>
                    <a:gd name="T4" fmla="*/ 70 w 70"/>
                    <a:gd name="T5" fmla="*/ 178 h 200"/>
                    <a:gd name="T6" fmla="*/ 6 w 70"/>
                    <a:gd name="T7" fmla="*/ 0 h 200"/>
                    <a:gd name="T8" fmla="*/ 0 w 70"/>
                    <a:gd name="T9" fmla="*/ 21 h 2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"/>
                    <a:gd name="T16" fmla="*/ 0 h 200"/>
                    <a:gd name="T17" fmla="*/ 70 w 70"/>
                    <a:gd name="T18" fmla="*/ 200 h 2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" h="200">
                      <a:moveTo>
                        <a:pt x="0" y="21"/>
                      </a:moveTo>
                      <a:lnTo>
                        <a:pt x="63" y="200"/>
                      </a:lnTo>
                      <a:lnTo>
                        <a:pt x="70" y="178"/>
                      </a:lnTo>
                      <a:lnTo>
                        <a:pt x="6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4" name="Freeform 978">
                  <a:extLst>
                    <a:ext uri="{FF2B5EF4-FFF2-40B4-BE49-F238E27FC236}">
                      <a16:creationId xmlns:a16="http://schemas.microsoft.com/office/drawing/2014/main" id="{EBC934F7-A9C0-4062-94E7-C5C7BA149C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36" y="2263"/>
                  <a:ext cx="119" cy="318"/>
                </a:xfrm>
                <a:custGeom>
                  <a:avLst/>
                  <a:gdLst>
                    <a:gd name="T0" fmla="*/ 119 w 119"/>
                    <a:gd name="T1" fmla="*/ 62 h 318"/>
                    <a:gd name="T2" fmla="*/ 98 w 119"/>
                    <a:gd name="T3" fmla="*/ 0 h 318"/>
                    <a:gd name="T4" fmla="*/ 79 w 119"/>
                    <a:gd name="T5" fmla="*/ 44 h 318"/>
                    <a:gd name="T6" fmla="*/ 70 w 119"/>
                    <a:gd name="T7" fmla="*/ 17 h 318"/>
                    <a:gd name="T8" fmla="*/ 56 w 119"/>
                    <a:gd name="T9" fmla="*/ 9 h 318"/>
                    <a:gd name="T10" fmla="*/ 7 w 119"/>
                    <a:gd name="T11" fmla="*/ 136 h 318"/>
                    <a:gd name="T12" fmla="*/ 0 w 119"/>
                    <a:gd name="T13" fmla="*/ 213 h 318"/>
                    <a:gd name="T14" fmla="*/ 37 w 119"/>
                    <a:gd name="T15" fmla="*/ 318 h 318"/>
                    <a:gd name="T16" fmla="*/ 67 w 119"/>
                    <a:gd name="T17" fmla="*/ 308 h 318"/>
                    <a:gd name="T18" fmla="*/ 116 w 119"/>
                    <a:gd name="T19" fmla="*/ 178 h 318"/>
                    <a:gd name="T20" fmla="*/ 112 w 119"/>
                    <a:gd name="T21" fmla="*/ 135 h 318"/>
                    <a:gd name="T22" fmla="*/ 100 w 119"/>
                    <a:gd name="T23" fmla="*/ 106 h 318"/>
                    <a:gd name="T24" fmla="*/ 119 w 119"/>
                    <a:gd name="T25" fmla="*/ 62 h 3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9"/>
                    <a:gd name="T40" fmla="*/ 0 h 318"/>
                    <a:gd name="T41" fmla="*/ 119 w 119"/>
                    <a:gd name="T42" fmla="*/ 318 h 3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9" h="318">
                      <a:moveTo>
                        <a:pt x="119" y="62"/>
                      </a:moveTo>
                      <a:lnTo>
                        <a:pt x="98" y="0"/>
                      </a:lnTo>
                      <a:lnTo>
                        <a:pt x="79" y="44"/>
                      </a:lnTo>
                      <a:lnTo>
                        <a:pt x="70" y="17"/>
                      </a:lnTo>
                      <a:lnTo>
                        <a:pt x="56" y="9"/>
                      </a:lnTo>
                      <a:lnTo>
                        <a:pt x="7" y="136"/>
                      </a:lnTo>
                      <a:lnTo>
                        <a:pt x="0" y="213"/>
                      </a:lnTo>
                      <a:lnTo>
                        <a:pt x="37" y="318"/>
                      </a:lnTo>
                      <a:lnTo>
                        <a:pt x="67" y="308"/>
                      </a:lnTo>
                      <a:lnTo>
                        <a:pt x="116" y="178"/>
                      </a:lnTo>
                      <a:lnTo>
                        <a:pt x="112" y="135"/>
                      </a:lnTo>
                      <a:lnTo>
                        <a:pt x="100" y="106"/>
                      </a:lnTo>
                      <a:lnTo>
                        <a:pt x="119" y="62"/>
                      </a:lnTo>
                      <a:close/>
                    </a:path>
                  </a:pathLst>
                </a:custGeom>
                <a:solidFill>
                  <a:srgbClr val="FFD2A5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5" name="Freeform 979">
                  <a:extLst>
                    <a:ext uri="{FF2B5EF4-FFF2-40B4-BE49-F238E27FC236}">
                      <a16:creationId xmlns:a16="http://schemas.microsoft.com/office/drawing/2014/main" id="{7B22FEE5-70C1-4A65-A580-C1A7736A2B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3" y="2664"/>
                  <a:ext cx="24" cy="60"/>
                </a:xfrm>
                <a:custGeom>
                  <a:avLst/>
                  <a:gdLst>
                    <a:gd name="T0" fmla="*/ 0 w 24"/>
                    <a:gd name="T1" fmla="*/ 35 h 60"/>
                    <a:gd name="T2" fmla="*/ 10 w 24"/>
                    <a:gd name="T3" fmla="*/ 60 h 60"/>
                    <a:gd name="T4" fmla="*/ 24 w 24"/>
                    <a:gd name="T5" fmla="*/ 25 h 60"/>
                    <a:gd name="T6" fmla="*/ 14 w 24"/>
                    <a:gd name="T7" fmla="*/ 0 h 60"/>
                    <a:gd name="T8" fmla="*/ 0 w 24"/>
                    <a:gd name="T9" fmla="*/ 35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0"/>
                    <a:gd name="T17" fmla="*/ 24 w 24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0">
                      <a:moveTo>
                        <a:pt x="0" y="35"/>
                      </a:moveTo>
                      <a:lnTo>
                        <a:pt x="10" y="60"/>
                      </a:lnTo>
                      <a:lnTo>
                        <a:pt x="24" y="25"/>
                      </a:lnTo>
                      <a:lnTo>
                        <a:pt x="14" y="0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944" name="Group 980">
              <a:extLst>
                <a:ext uri="{FF2B5EF4-FFF2-40B4-BE49-F238E27FC236}">
                  <a16:creationId xmlns:a16="http://schemas.microsoft.com/office/drawing/2014/main" id="{D57643A0-796A-436F-9029-26DF2F5FAE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4" y="2482"/>
              <a:ext cx="124" cy="452"/>
              <a:chOff x="1858" y="2494"/>
              <a:chExt cx="132" cy="452"/>
            </a:xfrm>
          </p:grpSpPr>
          <p:sp>
            <p:nvSpPr>
              <p:cNvPr id="1945" name="Freeform 981">
                <a:extLst>
                  <a:ext uri="{FF2B5EF4-FFF2-40B4-BE49-F238E27FC236}">
                    <a16:creationId xmlns:a16="http://schemas.microsoft.com/office/drawing/2014/main" id="{34DF0F58-6D3C-42BD-BA27-24715AF536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0" y="2511"/>
                <a:ext cx="9" cy="383"/>
              </a:xfrm>
              <a:custGeom>
                <a:avLst/>
                <a:gdLst>
                  <a:gd name="T0" fmla="*/ 0 w 9"/>
                  <a:gd name="T1" fmla="*/ 0 h 383"/>
                  <a:gd name="T2" fmla="*/ 0 w 9"/>
                  <a:gd name="T3" fmla="*/ 378 h 383"/>
                  <a:gd name="T4" fmla="*/ 9 w 9"/>
                  <a:gd name="T5" fmla="*/ 383 h 383"/>
                  <a:gd name="T6" fmla="*/ 9 w 9"/>
                  <a:gd name="T7" fmla="*/ 5 h 383"/>
                  <a:gd name="T8" fmla="*/ 0 w 9"/>
                  <a:gd name="T9" fmla="*/ 0 h 3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383"/>
                  <a:gd name="T17" fmla="*/ 9 w 9"/>
                  <a:gd name="T18" fmla="*/ 383 h 3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383">
                    <a:moveTo>
                      <a:pt x="0" y="0"/>
                    </a:moveTo>
                    <a:lnTo>
                      <a:pt x="0" y="378"/>
                    </a:lnTo>
                    <a:lnTo>
                      <a:pt x="9" y="383"/>
                    </a:lnTo>
                    <a:lnTo>
                      <a:pt x="9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6" name="Freeform 982">
                <a:extLst>
                  <a:ext uri="{FF2B5EF4-FFF2-40B4-BE49-F238E27FC236}">
                    <a16:creationId xmlns:a16="http://schemas.microsoft.com/office/drawing/2014/main" id="{7D60D743-F66A-4F1E-B670-8728CA0D15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6" y="2546"/>
                <a:ext cx="8" cy="400"/>
              </a:xfrm>
              <a:custGeom>
                <a:avLst/>
                <a:gdLst>
                  <a:gd name="T0" fmla="*/ 0 w 8"/>
                  <a:gd name="T1" fmla="*/ 0 h 400"/>
                  <a:gd name="T2" fmla="*/ 0 w 8"/>
                  <a:gd name="T3" fmla="*/ 395 h 400"/>
                  <a:gd name="T4" fmla="*/ 8 w 8"/>
                  <a:gd name="T5" fmla="*/ 400 h 400"/>
                  <a:gd name="T6" fmla="*/ 8 w 8"/>
                  <a:gd name="T7" fmla="*/ 4 h 400"/>
                  <a:gd name="T8" fmla="*/ 0 w 8"/>
                  <a:gd name="T9" fmla="*/ 0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"/>
                  <a:gd name="T16" fmla="*/ 0 h 400"/>
                  <a:gd name="T17" fmla="*/ 8 w 8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" h="400">
                    <a:moveTo>
                      <a:pt x="0" y="0"/>
                    </a:moveTo>
                    <a:lnTo>
                      <a:pt x="0" y="395"/>
                    </a:lnTo>
                    <a:lnTo>
                      <a:pt x="8" y="400"/>
                    </a:lnTo>
                    <a:lnTo>
                      <a:pt x="8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7" name="Freeform 983">
                <a:extLst>
                  <a:ext uri="{FF2B5EF4-FFF2-40B4-BE49-F238E27FC236}">
                    <a16:creationId xmlns:a16="http://schemas.microsoft.com/office/drawing/2014/main" id="{B187CEA1-6D80-49CE-B0D8-64EF9A0058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" y="2494"/>
                <a:ext cx="132" cy="229"/>
              </a:xfrm>
              <a:custGeom>
                <a:avLst/>
                <a:gdLst>
                  <a:gd name="T0" fmla="*/ 132 w 132"/>
                  <a:gd name="T1" fmla="*/ 179 h 229"/>
                  <a:gd name="T2" fmla="*/ 132 w 132"/>
                  <a:gd name="T3" fmla="*/ 110 h 229"/>
                  <a:gd name="T4" fmla="*/ 108 w 132"/>
                  <a:gd name="T5" fmla="*/ 99 h 229"/>
                  <a:gd name="T6" fmla="*/ 108 w 132"/>
                  <a:gd name="T7" fmla="*/ 62 h 229"/>
                  <a:gd name="T8" fmla="*/ 101 w 132"/>
                  <a:gd name="T9" fmla="*/ 35 h 229"/>
                  <a:gd name="T10" fmla="*/ 24 w 132"/>
                  <a:gd name="T11" fmla="*/ 0 h 229"/>
                  <a:gd name="T12" fmla="*/ 0 w 132"/>
                  <a:gd name="T13" fmla="*/ 23 h 229"/>
                  <a:gd name="T14" fmla="*/ 0 w 132"/>
                  <a:gd name="T15" fmla="*/ 146 h 229"/>
                  <a:gd name="T16" fmla="*/ 26 w 132"/>
                  <a:gd name="T17" fmla="*/ 196 h 229"/>
                  <a:gd name="T18" fmla="*/ 95 w 132"/>
                  <a:gd name="T19" fmla="*/ 229 h 229"/>
                  <a:gd name="T20" fmla="*/ 108 w 132"/>
                  <a:gd name="T21" fmla="*/ 198 h 229"/>
                  <a:gd name="T22" fmla="*/ 108 w 132"/>
                  <a:gd name="T23" fmla="*/ 167 h 229"/>
                  <a:gd name="T24" fmla="*/ 132 w 132"/>
                  <a:gd name="T25" fmla="*/ 179 h 2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2"/>
                  <a:gd name="T40" fmla="*/ 0 h 229"/>
                  <a:gd name="T41" fmla="*/ 132 w 132"/>
                  <a:gd name="T42" fmla="*/ 229 h 2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2" h="229">
                    <a:moveTo>
                      <a:pt x="132" y="179"/>
                    </a:moveTo>
                    <a:lnTo>
                      <a:pt x="132" y="110"/>
                    </a:lnTo>
                    <a:lnTo>
                      <a:pt x="108" y="99"/>
                    </a:lnTo>
                    <a:lnTo>
                      <a:pt x="108" y="62"/>
                    </a:lnTo>
                    <a:lnTo>
                      <a:pt x="101" y="35"/>
                    </a:lnTo>
                    <a:lnTo>
                      <a:pt x="24" y="0"/>
                    </a:lnTo>
                    <a:lnTo>
                      <a:pt x="0" y="23"/>
                    </a:lnTo>
                    <a:lnTo>
                      <a:pt x="0" y="146"/>
                    </a:lnTo>
                    <a:lnTo>
                      <a:pt x="26" y="196"/>
                    </a:lnTo>
                    <a:lnTo>
                      <a:pt x="95" y="229"/>
                    </a:lnTo>
                    <a:lnTo>
                      <a:pt x="108" y="198"/>
                    </a:lnTo>
                    <a:lnTo>
                      <a:pt x="108" y="167"/>
                    </a:lnTo>
                    <a:lnTo>
                      <a:pt x="132" y="17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1956" name="Picture 4" descr="noshoot2.wmf                                                   0002D9DDMac                            BE1A7C8F:">
            <a:extLst>
              <a:ext uri="{FF2B5EF4-FFF2-40B4-BE49-F238E27FC236}">
                <a16:creationId xmlns:a16="http://schemas.microsoft.com/office/drawing/2014/main" id="{35B086BD-2B46-4FF7-BD76-49500E3CB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276600"/>
            <a:ext cx="2286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57" name="Picture 3" descr="noshoot.wmf                                                    0002D9DDMac                            BE1A7C8F:">
            <a:extLst>
              <a:ext uri="{FF2B5EF4-FFF2-40B4-BE49-F238E27FC236}">
                <a16:creationId xmlns:a16="http://schemas.microsoft.com/office/drawing/2014/main" id="{BDA7A8F8-A54D-499F-88E6-876AC9232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200400"/>
            <a:ext cx="254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58" name="Picture 2" descr="NSF.wmf                                                        00000002mwm wip2                       7A73D765:">
            <a:extLst>
              <a:ext uri="{FF2B5EF4-FFF2-40B4-BE49-F238E27FC236}">
                <a16:creationId xmlns:a16="http://schemas.microsoft.com/office/drawing/2014/main" id="{2BB1E8F4-A054-41C9-B236-C414AB442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038600"/>
            <a:ext cx="3603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59" name="Group 3">
            <a:extLst>
              <a:ext uri="{FF2B5EF4-FFF2-40B4-BE49-F238E27FC236}">
                <a16:creationId xmlns:a16="http://schemas.microsoft.com/office/drawing/2014/main" id="{149959C1-817C-4506-91AA-5EFCADD07BCE}"/>
              </a:ext>
            </a:extLst>
          </p:cNvPr>
          <p:cNvGrpSpPr>
            <a:grpSpLocks/>
          </p:cNvGrpSpPr>
          <p:nvPr/>
        </p:nvGrpSpPr>
        <p:grpSpPr bwMode="auto">
          <a:xfrm>
            <a:off x="-2114711" y="5665787"/>
            <a:ext cx="366713" cy="1008063"/>
            <a:chOff x="1252" y="5165"/>
            <a:chExt cx="231" cy="635"/>
          </a:xfrm>
        </p:grpSpPr>
        <p:grpSp>
          <p:nvGrpSpPr>
            <p:cNvPr id="1960" name="Group 4">
              <a:extLst>
                <a:ext uri="{FF2B5EF4-FFF2-40B4-BE49-F238E27FC236}">
                  <a16:creationId xmlns:a16="http://schemas.microsoft.com/office/drawing/2014/main" id="{820DFE3D-8F51-4E17-BAED-4A20A03A0B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38" y="5165"/>
              <a:ext cx="138" cy="635"/>
              <a:chOff x="2268" y="4129"/>
              <a:chExt cx="101" cy="465"/>
            </a:xfrm>
          </p:grpSpPr>
          <p:sp>
            <p:nvSpPr>
              <p:cNvPr id="1964" name="Line 5">
                <a:extLst>
                  <a:ext uri="{FF2B5EF4-FFF2-40B4-BE49-F238E27FC236}">
                    <a16:creationId xmlns:a16="http://schemas.microsoft.com/office/drawing/2014/main" id="{A7E7A3AA-7225-4F3A-A36C-C812DB6CC2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63" y="4322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5" name="Line 6">
                <a:extLst>
                  <a:ext uri="{FF2B5EF4-FFF2-40B4-BE49-F238E27FC236}">
                    <a16:creationId xmlns:a16="http://schemas.microsoft.com/office/drawing/2014/main" id="{34E11E21-2E3E-4AA8-871D-CE1C3A7AA9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73" y="4305"/>
                <a:ext cx="0" cy="25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966" name="Group 7">
                <a:extLst>
                  <a:ext uri="{FF2B5EF4-FFF2-40B4-BE49-F238E27FC236}">
                    <a16:creationId xmlns:a16="http://schemas.microsoft.com/office/drawing/2014/main" id="{4676FF8E-08EF-4625-8FC4-1BF9F029692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68" y="4129"/>
                <a:ext cx="101" cy="286"/>
                <a:chOff x="2268" y="4129"/>
                <a:chExt cx="101" cy="286"/>
              </a:xfrm>
            </p:grpSpPr>
            <p:sp>
              <p:nvSpPr>
                <p:cNvPr id="1967" name="Freeform 8">
                  <a:extLst>
                    <a:ext uri="{FF2B5EF4-FFF2-40B4-BE49-F238E27FC236}">
                      <a16:creationId xmlns:a16="http://schemas.microsoft.com/office/drawing/2014/main" id="{F48055A9-728E-4B0A-AF9E-DF0C841DF0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268" y="4129"/>
                  <a:ext cx="100" cy="286"/>
                </a:xfrm>
                <a:custGeom>
                  <a:avLst/>
                  <a:gdLst>
                    <a:gd name="T0" fmla="*/ 315 w 89"/>
                    <a:gd name="T1" fmla="*/ 3 h 328"/>
                    <a:gd name="T2" fmla="*/ 670 w 89"/>
                    <a:gd name="T3" fmla="*/ 0 h 328"/>
                    <a:gd name="T4" fmla="*/ 670 w 89"/>
                    <a:gd name="T5" fmla="*/ 3 h 328"/>
                    <a:gd name="T6" fmla="*/ 817 w 89"/>
                    <a:gd name="T7" fmla="*/ 3 h 328"/>
                    <a:gd name="T8" fmla="*/ 918 w 89"/>
                    <a:gd name="T9" fmla="*/ 5 h 328"/>
                    <a:gd name="T10" fmla="*/ 918 w 89"/>
                    <a:gd name="T11" fmla="*/ 16 h 328"/>
                    <a:gd name="T12" fmla="*/ 779 w 89"/>
                    <a:gd name="T13" fmla="*/ 19 h 328"/>
                    <a:gd name="T14" fmla="*/ 222 w 89"/>
                    <a:gd name="T15" fmla="*/ 21 h 328"/>
                    <a:gd name="T16" fmla="*/ 0 w 89"/>
                    <a:gd name="T17" fmla="*/ 18 h 328"/>
                    <a:gd name="T18" fmla="*/ 0 w 89"/>
                    <a:gd name="T19" fmla="*/ 8 h 328"/>
                    <a:gd name="T20" fmla="*/ 157 w 89"/>
                    <a:gd name="T21" fmla="*/ 5 h 328"/>
                    <a:gd name="T22" fmla="*/ 328 w 89"/>
                    <a:gd name="T23" fmla="*/ 5 h 328"/>
                    <a:gd name="T24" fmla="*/ 328 w 89"/>
                    <a:gd name="T25" fmla="*/ 3 h 3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9"/>
                    <a:gd name="T40" fmla="*/ 0 h 328"/>
                    <a:gd name="T41" fmla="*/ 89 w 89"/>
                    <a:gd name="T42" fmla="*/ 328 h 3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9" h="328">
                      <a:moveTo>
                        <a:pt x="30" y="14"/>
                      </a:moveTo>
                      <a:lnTo>
                        <a:pt x="66" y="0"/>
                      </a:lnTo>
                      <a:lnTo>
                        <a:pt x="66" y="59"/>
                      </a:lnTo>
                      <a:lnTo>
                        <a:pt x="79" y="62"/>
                      </a:lnTo>
                      <a:lnTo>
                        <a:pt x="89" y="79"/>
                      </a:lnTo>
                      <a:lnTo>
                        <a:pt x="89" y="239"/>
                      </a:lnTo>
                      <a:lnTo>
                        <a:pt x="75" y="292"/>
                      </a:lnTo>
                      <a:lnTo>
                        <a:pt x="21" y="328"/>
                      </a:lnTo>
                      <a:lnTo>
                        <a:pt x="0" y="278"/>
                      </a:lnTo>
                      <a:lnTo>
                        <a:pt x="0" y="111"/>
                      </a:lnTo>
                      <a:lnTo>
                        <a:pt x="15" y="84"/>
                      </a:lnTo>
                      <a:lnTo>
                        <a:pt x="32" y="74"/>
                      </a:lnTo>
                      <a:lnTo>
                        <a:pt x="32" y="13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8" name="Freeform 9">
                  <a:extLst>
                    <a:ext uri="{FF2B5EF4-FFF2-40B4-BE49-F238E27FC236}">
                      <a16:creationId xmlns:a16="http://schemas.microsoft.com/office/drawing/2014/main" id="{8E06091A-DF0D-4243-B0AA-6E9B785B10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68" y="4289"/>
                  <a:ext cx="101" cy="123"/>
                </a:xfrm>
                <a:custGeom>
                  <a:avLst/>
                  <a:gdLst>
                    <a:gd name="T0" fmla="*/ 0 w 101"/>
                    <a:gd name="T1" fmla="*/ 0 h 123"/>
                    <a:gd name="T2" fmla="*/ 99 w 101"/>
                    <a:gd name="T3" fmla="*/ 31 h 123"/>
                    <a:gd name="T4" fmla="*/ 101 w 101"/>
                    <a:gd name="T5" fmla="*/ 84 h 123"/>
                    <a:gd name="T6" fmla="*/ 75 w 101"/>
                    <a:gd name="T7" fmla="*/ 123 h 123"/>
                    <a:gd name="T8" fmla="*/ 14 w 101"/>
                    <a:gd name="T9" fmla="*/ 90 h 123"/>
                    <a:gd name="T10" fmla="*/ 3 w 101"/>
                    <a:gd name="T11" fmla="*/ 46 h 123"/>
                    <a:gd name="T12" fmla="*/ 0 w 101"/>
                    <a:gd name="T13" fmla="*/ 0 h 12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01"/>
                    <a:gd name="T22" fmla="*/ 0 h 123"/>
                    <a:gd name="T23" fmla="*/ 101 w 101"/>
                    <a:gd name="T24" fmla="*/ 123 h 12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01" h="123">
                      <a:moveTo>
                        <a:pt x="0" y="0"/>
                      </a:moveTo>
                      <a:lnTo>
                        <a:pt x="99" y="31"/>
                      </a:lnTo>
                      <a:lnTo>
                        <a:pt x="101" y="84"/>
                      </a:lnTo>
                      <a:lnTo>
                        <a:pt x="75" y="123"/>
                      </a:lnTo>
                      <a:lnTo>
                        <a:pt x="14" y="90"/>
                      </a:lnTo>
                      <a:lnTo>
                        <a:pt x="3" y="4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961" name="Group 10">
              <a:extLst>
                <a:ext uri="{FF2B5EF4-FFF2-40B4-BE49-F238E27FC236}">
                  <a16:creationId xmlns:a16="http://schemas.microsoft.com/office/drawing/2014/main" id="{5102468F-C604-4C09-BAC7-319CED05C8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2" y="5436"/>
              <a:ext cx="231" cy="298"/>
              <a:chOff x="1252" y="5436"/>
              <a:chExt cx="231" cy="298"/>
            </a:xfrm>
          </p:grpSpPr>
          <p:sp>
            <p:nvSpPr>
              <p:cNvPr id="1962" name="Freeform 11">
                <a:extLst>
                  <a:ext uri="{FF2B5EF4-FFF2-40B4-BE49-F238E27FC236}">
                    <a16:creationId xmlns:a16="http://schemas.microsoft.com/office/drawing/2014/main" id="{7F6DAC98-FCA7-48F3-88A5-A47D1832CC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2" y="5436"/>
                <a:ext cx="228" cy="294"/>
              </a:xfrm>
              <a:custGeom>
                <a:avLst/>
                <a:gdLst>
                  <a:gd name="T0" fmla="*/ 48 w 228"/>
                  <a:gd name="T1" fmla="*/ 0 h 294"/>
                  <a:gd name="T2" fmla="*/ 0 w 228"/>
                  <a:gd name="T3" fmla="*/ 12 h 294"/>
                  <a:gd name="T4" fmla="*/ 33 w 228"/>
                  <a:gd name="T5" fmla="*/ 68 h 294"/>
                  <a:gd name="T6" fmla="*/ 19 w 228"/>
                  <a:gd name="T7" fmla="*/ 80 h 294"/>
                  <a:gd name="T8" fmla="*/ 18 w 228"/>
                  <a:gd name="T9" fmla="*/ 103 h 294"/>
                  <a:gd name="T10" fmla="*/ 108 w 228"/>
                  <a:gd name="T11" fmla="*/ 254 h 294"/>
                  <a:gd name="T12" fmla="*/ 154 w 228"/>
                  <a:gd name="T13" fmla="*/ 294 h 294"/>
                  <a:gd name="T14" fmla="*/ 227 w 228"/>
                  <a:gd name="T15" fmla="*/ 269 h 294"/>
                  <a:gd name="T16" fmla="*/ 228 w 228"/>
                  <a:gd name="T17" fmla="*/ 224 h 294"/>
                  <a:gd name="T18" fmla="*/ 137 w 228"/>
                  <a:gd name="T19" fmla="*/ 72 h 294"/>
                  <a:gd name="T20" fmla="*/ 106 w 228"/>
                  <a:gd name="T21" fmla="*/ 56 h 294"/>
                  <a:gd name="T22" fmla="*/ 80 w 228"/>
                  <a:gd name="T23" fmla="*/ 59 h 294"/>
                  <a:gd name="T24" fmla="*/ 45 w 228"/>
                  <a:gd name="T25" fmla="*/ 1 h 29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28"/>
                  <a:gd name="T40" fmla="*/ 0 h 294"/>
                  <a:gd name="T41" fmla="*/ 228 w 228"/>
                  <a:gd name="T42" fmla="*/ 294 h 29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28" h="294">
                    <a:moveTo>
                      <a:pt x="48" y="0"/>
                    </a:moveTo>
                    <a:lnTo>
                      <a:pt x="0" y="12"/>
                    </a:lnTo>
                    <a:lnTo>
                      <a:pt x="33" y="68"/>
                    </a:lnTo>
                    <a:lnTo>
                      <a:pt x="19" y="80"/>
                    </a:lnTo>
                    <a:lnTo>
                      <a:pt x="18" y="103"/>
                    </a:lnTo>
                    <a:lnTo>
                      <a:pt x="108" y="254"/>
                    </a:lnTo>
                    <a:lnTo>
                      <a:pt x="154" y="294"/>
                    </a:lnTo>
                    <a:lnTo>
                      <a:pt x="227" y="269"/>
                    </a:lnTo>
                    <a:lnTo>
                      <a:pt x="228" y="224"/>
                    </a:lnTo>
                    <a:lnTo>
                      <a:pt x="137" y="72"/>
                    </a:lnTo>
                    <a:lnTo>
                      <a:pt x="106" y="56"/>
                    </a:lnTo>
                    <a:lnTo>
                      <a:pt x="80" y="59"/>
                    </a:lnTo>
                    <a:lnTo>
                      <a:pt x="45" y="1"/>
                    </a:lnTo>
                  </a:path>
                </a:pathLst>
              </a:custGeom>
              <a:solidFill>
                <a:srgbClr val="FFCC99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3" name="Freeform 12">
                <a:extLst>
                  <a:ext uri="{FF2B5EF4-FFF2-40B4-BE49-F238E27FC236}">
                    <a16:creationId xmlns:a16="http://schemas.microsoft.com/office/drawing/2014/main" id="{E942B44A-107D-4A2F-8DF6-B0CC8426332A}"/>
                  </a:ext>
                </a:extLst>
              </p:cNvPr>
              <p:cNvSpPr>
                <a:spLocks/>
              </p:cNvSpPr>
              <p:nvPr/>
            </p:nvSpPr>
            <p:spPr bwMode="auto">
              <a:xfrm rot="306405">
                <a:off x="1378" y="5512"/>
                <a:ext cx="105" cy="222"/>
              </a:xfrm>
              <a:custGeom>
                <a:avLst/>
                <a:gdLst>
                  <a:gd name="T0" fmla="*/ 0 w 105"/>
                  <a:gd name="T1" fmla="*/ 0 h 222"/>
                  <a:gd name="T2" fmla="*/ 35 w 105"/>
                  <a:gd name="T3" fmla="*/ 222 h 222"/>
                  <a:gd name="T4" fmla="*/ 105 w 105"/>
                  <a:gd name="T5" fmla="*/ 188 h 222"/>
                  <a:gd name="T6" fmla="*/ 102 w 105"/>
                  <a:gd name="T7" fmla="*/ 140 h 222"/>
                  <a:gd name="T8" fmla="*/ 0 w 105"/>
                  <a:gd name="T9" fmla="*/ 0 h 2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"/>
                  <a:gd name="T16" fmla="*/ 0 h 222"/>
                  <a:gd name="T17" fmla="*/ 105 w 105"/>
                  <a:gd name="T18" fmla="*/ 222 h 2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" h="222">
                    <a:moveTo>
                      <a:pt x="0" y="0"/>
                    </a:moveTo>
                    <a:lnTo>
                      <a:pt x="35" y="222"/>
                    </a:lnTo>
                    <a:lnTo>
                      <a:pt x="105" y="188"/>
                    </a:lnTo>
                    <a:lnTo>
                      <a:pt x="102" y="1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969" name="Group 13">
            <a:extLst>
              <a:ext uri="{FF2B5EF4-FFF2-40B4-BE49-F238E27FC236}">
                <a16:creationId xmlns:a16="http://schemas.microsoft.com/office/drawing/2014/main" id="{664E5ADB-5B95-4511-B88F-40CCFC5FB38D}"/>
              </a:ext>
            </a:extLst>
          </p:cNvPr>
          <p:cNvGrpSpPr>
            <a:grpSpLocks/>
          </p:cNvGrpSpPr>
          <p:nvPr/>
        </p:nvGrpSpPr>
        <p:grpSpPr bwMode="auto">
          <a:xfrm>
            <a:off x="-1500479" y="3732213"/>
            <a:ext cx="393700" cy="1271588"/>
            <a:chOff x="2901" y="4325"/>
            <a:chExt cx="236" cy="690"/>
          </a:xfrm>
        </p:grpSpPr>
        <p:sp>
          <p:nvSpPr>
            <p:cNvPr id="1970" name="AutoShape 14">
              <a:extLst>
                <a:ext uri="{FF2B5EF4-FFF2-40B4-BE49-F238E27FC236}">
                  <a16:creationId xmlns:a16="http://schemas.microsoft.com/office/drawing/2014/main" id="{13BF2075-CE0F-453C-8F22-7AC2FB7F4F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71" name="AutoShape 15">
              <a:extLst>
                <a:ext uri="{FF2B5EF4-FFF2-40B4-BE49-F238E27FC236}">
                  <a16:creationId xmlns:a16="http://schemas.microsoft.com/office/drawing/2014/main" id="{558AFCF2-15C4-49C7-A2A3-B2EE2BDF84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972" name="Group 4">
            <a:extLst>
              <a:ext uri="{FF2B5EF4-FFF2-40B4-BE49-F238E27FC236}">
                <a16:creationId xmlns:a16="http://schemas.microsoft.com/office/drawing/2014/main" id="{F6C7AAF0-1CAD-4C0D-B9DF-52B13D4EC63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772674" y="1719263"/>
            <a:ext cx="360363" cy="838200"/>
            <a:chOff x="-2155" y="1485"/>
            <a:chExt cx="227" cy="528"/>
          </a:xfrm>
        </p:grpSpPr>
        <p:sp>
          <p:nvSpPr>
            <p:cNvPr id="1973" name="AutoShape 3">
              <a:extLst>
                <a:ext uri="{FF2B5EF4-FFF2-40B4-BE49-F238E27FC236}">
                  <a16:creationId xmlns:a16="http://schemas.microsoft.com/office/drawing/2014/main" id="{2A139268-EDEF-4BAF-A1CB-D08E563D952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4" name="Rectangle 5">
              <a:extLst>
                <a:ext uri="{FF2B5EF4-FFF2-40B4-BE49-F238E27FC236}">
                  <a16:creationId xmlns:a16="http://schemas.microsoft.com/office/drawing/2014/main" id="{01B0D590-1C3F-4348-9A65-309EBB13E8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5" name="Rectangle 6">
              <a:extLst>
                <a:ext uri="{FF2B5EF4-FFF2-40B4-BE49-F238E27FC236}">
                  <a16:creationId xmlns:a16="http://schemas.microsoft.com/office/drawing/2014/main" id="{47E65D8A-B4F6-4FA9-AA43-0F942167E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6" name="Freeform 7">
              <a:extLst>
                <a:ext uri="{FF2B5EF4-FFF2-40B4-BE49-F238E27FC236}">
                  <a16:creationId xmlns:a16="http://schemas.microsoft.com/office/drawing/2014/main" id="{10F25950-82E3-41D7-BB5C-1ECCDCECD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7" name="Line 8">
              <a:extLst>
                <a:ext uri="{FF2B5EF4-FFF2-40B4-BE49-F238E27FC236}">
                  <a16:creationId xmlns:a16="http://schemas.microsoft.com/office/drawing/2014/main" id="{2AF8FE17-6BA6-4E8C-AA6D-402799CD26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8" name="Line 9">
              <a:extLst>
                <a:ext uri="{FF2B5EF4-FFF2-40B4-BE49-F238E27FC236}">
                  <a16:creationId xmlns:a16="http://schemas.microsoft.com/office/drawing/2014/main" id="{941F9C78-D0AC-4B02-B303-E4D00BDEB5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9" name="Line 10">
              <a:extLst>
                <a:ext uri="{FF2B5EF4-FFF2-40B4-BE49-F238E27FC236}">
                  <a16:creationId xmlns:a16="http://schemas.microsoft.com/office/drawing/2014/main" id="{E1B3C7F2-8030-401D-BFB7-1D849D4F36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0" name="Line 11">
              <a:extLst>
                <a:ext uri="{FF2B5EF4-FFF2-40B4-BE49-F238E27FC236}">
                  <a16:creationId xmlns:a16="http://schemas.microsoft.com/office/drawing/2014/main" id="{778A5E89-F4AF-44C5-AA98-DC6E45D2AA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1" name="Line 12">
              <a:extLst>
                <a:ext uri="{FF2B5EF4-FFF2-40B4-BE49-F238E27FC236}">
                  <a16:creationId xmlns:a16="http://schemas.microsoft.com/office/drawing/2014/main" id="{AB213668-6836-4F00-A9BC-7751ECFDC5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2" name="Line 13">
              <a:extLst>
                <a:ext uri="{FF2B5EF4-FFF2-40B4-BE49-F238E27FC236}">
                  <a16:creationId xmlns:a16="http://schemas.microsoft.com/office/drawing/2014/main" id="{ED5F1A15-2DAE-41C3-9D11-0CE8F0F42A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3" name="Line 14">
              <a:extLst>
                <a:ext uri="{FF2B5EF4-FFF2-40B4-BE49-F238E27FC236}">
                  <a16:creationId xmlns:a16="http://schemas.microsoft.com/office/drawing/2014/main" id="{29A94485-A258-40FA-9908-A5B5513010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4" name="Line 15">
              <a:extLst>
                <a:ext uri="{FF2B5EF4-FFF2-40B4-BE49-F238E27FC236}">
                  <a16:creationId xmlns:a16="http://schemas.microsoft.com/office/drawing/2014/main" id="{3B5C48CC-44F5-4E5B-8EC8-DD9C1FBEBF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5" name="Line 16">
              <a:extLst>
                <a:ext uri="{FF2B5EF4-FFF2-40B4-BE49-F238E27FC236}">
                  <a16:creationId xmlns:a16="http://schemas.microsoft.com/office/drawing/2014/main" id="{9A34A2D4-FA9E-4C34-A314-758743D1A7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6" name="Line 17">
              <a:extLst>
                <a:ext uri="{FF2B5EF4-FFF2-40B4-BE49-F238E27FC236}">
                  <a16:creationId xmlns:a16="http://schemas.microsoft.com/office/drawing/2014/main" id="{5F720506-D3F2-4DE2-96F4-62AE8CABE6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7" name="Line 18">
              <a:extLst>
                <a:ext uri="{FF2B5EF4-FFF2-40B4-BE49-F238E27FC236}">
                  <a16:creationId xmlns:a16="http://schemas.microsoft.com/office/drawing/2014/main" id="{AFF5C7E5-E26A-4785-BA9F-0AEBA28F8C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8" name="Line 19">
              <a:extLst>
                <a:ext uri="{FF2B5EF4-FFF2-40B4-BE49-F238E27FC236}">
                  <a16:creationId xmlns:a16="http://schemas.microsoft.com/office/drawing/2014/main" id="{46C2BF30-4511-4E99-8323-EB28F20166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9" name="Line 20">
              <a:extLst>
                <a:ext uri="{FF2B5EF4-FFF2-40B4-BE49-F238E27FC236}">
                  <a16:creationId xmlns:a16="http://schemas.microsoft.com/office/drawing/2014/main" id="{F8EA0E53-DB1C-483A-ABB1-4765CDB26D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0" name="Line 21">
              <a:extLst>
                <a:ext uri="{FF2B5EF4-FFF2-40B4-BE49-F238E27FC236}">
                  <a16:creationId xmlns:a16="http://schemas.microsoft.com/office/drawing/2014/main" id="{DDA48778-9C30-4E2D-9ED1-480767B388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1" name="Line 22">
              <a:extLst>
                <a:ext uri="{FF2B5EF4-FFF2-40B4-BE49-F238E27FC236}">
                  <a16:creationId xmlns:a16="http://schemas.microsoft.com/office/drawing/2014/main" id="{530A1CD5-05E4-440D-AC4C-215DF654CF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2" name="Line 23">
              <a:extLst>
                <a:ext uri="{FF2B5EF4-FFF2-40B4-BE49-F238E27FC236}">
                  <a16:creationId xmlns:a16="http://schemas.microsoft.com/office/drawing/2014/main" id="{28F42CB8-A47A-4226-A534-7BE2C6AE35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3" name="Line 24">
              <a:extLst>
                <a:ext uri="{FF2B5EF4-FFF2-40B4-BE49-F238E27FC236}">
                  <a16:creationId xmlns:a16="http://schemas.microsoft.com/office/drawing/2014/main" id="{D7D11CC3-32F6-4ECD-93D4-57BAD80BFA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4" name="Line 25">
              <a:extLst>
                <a:ext uri="{FF2B5EF4-FFF2-40B4-BE49-F238E27FC236}">
                  <a16:creationId xmlns:a16="http://schemas.microsoft.com/office/drawing/2014/main" id="{27965B31-F99D-4561-9556-F76162487D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5" name="Line 26">
              <a:extLst>
                <a:ext uri="{FF2B5EF4-FFF2-40B4-BE49-F238E27FC236}">
                  <a16:creationId xmlns:a16="http://schemas.microsoft.com/office/drawing/2014/main" id="{84E5E218-CCD7-4A7F-AD4A-57C0962384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6" name="Line 27">
              <a:extLst>
                <a:ext uri="{FF2B5EF4-FFF2-40B4-BE49-F238E27FC236}">
                  <a16:creationId xmlns:a16="http://schemas.microsoft.com/office/drawing/2014/main" id="{7AC57557-0BA8-4C12-8D67-5ADD02D377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7" name="Line 28">
              <a:extLst>
                <a:ext uri="{FF2B5EF4-FFF2-40B4-BE49-F238E27FC236}">
                  <a16:creationId xmlns:a16="http://schemas.microsoft.com/office/drawing/2014/main" id="{CFB8833B-05D3-4B72-9633-F1EF412559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8" name="Freeform 29">
              <a:extLst>
                <a:ext uri="{FF2B5EF4-FFF2-40B4-BE49-F238E27FC236}">
                  <a16:creationId xmlns:a16="http://schemas.microsoft.com/office/drawing/2014/main" id="{9D7E768F-CE11-4A31-AFF1-EF4DA3971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99" name="Group 32">
            <a:extLst>
              <a:ext uri="{FF2B5EF4-FFF2-40B4-BE49-F238E27FC236}">
                <a16:creationId xmlns:a16="http://schemas.microsoft.com/office/drawing/2014/main" id="{B4C10EC1-8C2C-4AB2-BCCA-DED75D2F228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367380" y="1717675"/>
            <a:ext cx="228600" cy="984250"/>
            <a:chOff x="-3024" y="1431"/>
            <a:chExt cx="144" cy="620"/>
          </a:xfrm>
        </p:grpSpPr>
        <p:sp>
          <p:nvSpPr>
            <p:cNvPr id="2000" name="AutoShape 31">
              <a:extLst>
                <a:ext uri="{FF2B5EF4-FFF2-40B4-BE49-F238E27FC236}">
                  <a16:creationId xmlns:a16="http://schemas.microsoft.com/office/drawing/2014/main" id="{0DF0D7B0-C2D9-4487-84B7-44ADF6379D8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3024" y="1431"/>
              <a:ext cx="144" cy="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1" name="Rectangle 33">
              <a:extLst>
                <a:ext uri="{FF2B5EF4-FFF2-40B4-BE49-F238E27FC236}">
                  <a16:creationId xmlns:a16="http://schemas.microsoft.com/office/drawing/2014/main" id="{F9557E48-5EF7-4812-80C0-32F7F8847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2" y="1739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2" name="Rectangle 34">
              <a:extLst>
                <a:ext uri="{FF2B5EF4-FFF2-40B4-BE49-F238E27FC236}">
                  <a16:creationId xmlns:a16="http://schemas.microsoft.com/office/drawing/2014/main" id="{7F42209A-CFF8-4459-9096-1412289A8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06" y="1778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3" name="Freeform 35">
              <a:extLst>
                <a:ext uri="{FF2B5EF4-FFF2-40B4-BE49-F238E27FC236}">
                  <a16:creationId xmlns:a16="http://schemas.microsoft.com/office/drawing/2014/main" id="{F3FABDBD-F5EE-4142-810E-CA615EF77B09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19" y="1438"/>
              <a:ext cx="132" cy="442"/>
            </a:xfrm>
            <a:custGeom>
              <a:avLst/>
              <a:gdLst>
                <a:gd name="T0" fmla="*/ 48 w 132"/>
                <a:gd name="T1" fmla="*/ 19 h 442"/>
                <a:gd name="T2" fmla="*/ 97 w 132"/>
                <a:gd name="T3" fmla="*/ 0 h 442"/>
                <a:gd name="T4" fmla="*/ 97 w 132"/>
                <a:gd name="T5" fmla="*/ 78 h 442"/>
                <a:gd name="T6" fmla="*/ 114 w 132"/>
                <a:gd name="T7" fmla="*/ 84 h 442"/>
                <a:gd name="T8" fmla="*/ 132 w 132"/>
                <a:gd name="T9" fmla="*/ 103 h 442"/>
                <a:gd name="T10" fmla="*/ 132 w 132"/>
                <a:gd name="T11" fmla="*/ 329 h 442"/>
                <a:gd name="T12" fmla="*/ 113 w 132"/>
                <a:gd name="T13" fmla="*/ 403 h 442"/>
                <a:gd name="T14" fmla="*/ 30 w 132"/>
                <a:gd name="T15" fmla="*/ 442 h 442"/>
                <a:gd name="T16" fmla="*/ 0 w 132"/>
                <a:gd name="T17" fmla="*/ 375 h 442"/>
                <a:gd name="T18" fmla="*/ 0 w 132"/>
                <a:gd name="T19" fmla="*/ 149 h 442"/>
                <a:gd name="T20" fmla="*/ 21 w 132"/>
                <a:gd name="T21" fmla="*/ 114 h 442"/>
                <a:gd name="T22" fmla="*/ 46 w 132"/>
                <a:gd name="T23" fmla="*/ 101 h 442"/>
                <a:gd name="T24" fmla="*/ 48 w 132"/>
                <a:gd name="T25" fmla="*/ 19 h 442"/>
                <a:gd name="T26" fmla="*/ 48 w 132"/>
                <a:gd name="T27" fmla="*/ 19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" h="442">
                  <a:moveTo>
                    <a:pt x="48" y="19"/>
                  </a:moveTo>
                  <a:lnTo>
                    <a:pt x="97" y="0"/>
                  </a:lnTo>
                  <a:lnTo>
                    <a:pt x="97" y="78"/>
                  </a:lnTo>
                  <a:lnTo>
                    <a:pt x="114" y="84"/>
                  </a:lnTo>
                  <a:lnTo>
                    <a:pt x="132" y="103"/>
                  </a:lnTo>
                  <a:lnTo>
                    <a:pt x="132" y="329"/>
                  </a:lnTo>
                  <a:lnTo>
                    <a:pt x="113" y="403"/>
                  </a:lnTo>
                  <a:lnTo>
                    <a:pt x="30" y="442"/>
                  </a:lnTo>
                  <a:lnTo>
                    <a:pt x="0" y="375"/>
                  </a:lnTo>
                  <a:lnTo>
                    <a:pt x="0" y="149"/>
                  </a:lnTo>
                  <a:lnTo>
                    <a:pt x="21" y="114"/>
                  </a:lnTo>
                  <a:lnTo>
                    <a:pt x="46" y="101"/>
                  </a:lnTo>
                  <a:lnTo>
                    <a:pt x="48" y="19"/>
                  </a:lnTo>
                  <a:lnTo>
                    <a:pt x="48" y="19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4" name="Line 36">
              <a:extLst>
                <a:ext uri="{FF2B5EF4-FFF2-40B4-BE49-F238E27FC236}">
                  <a16:creationId xmlns:a16="http://schemas.microsoft.com/office/drawing/2014/main" id="{83237DC5-2B73-4701-B033-0E435B19B6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1" y="1438"/>
              <a:ext cx="49" cy="1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5" name="Line 37">
              <a:extLst>
                <a:ext uri="{FF2B5EF4-FFF2-40B4-BE49-F238E27FC236}">
                  <a16:creationId xmlns:a16="http://schemas.microsoft.com/office/drawing/2014/main" id="{7F377A7E-306A-4786-B6FE-C8CF9308E2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438"/>
              <a:ext cx="0" cy="7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6" name="Line 38">
              <a:extLst>
                <a:ext uri="{FF2B5EF4-FFF2-40B4-BE49-F238E27FC236}">
                  <a16:creationId xmlns:a16="http://schemas.microsoft.com/office/drawing/2014/main" id="{400993E0-D542-4C7D-85FD-62CFC3EEC5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516"/>
              <a:ext cx="17" cy="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7" name="Line 39">
              <a:extLst>
                <a:ext uri="{FF2B5EF4-FFF2-40B4-BE49-F238E27FC236}">
                  <a16:creationId xmlns:a16="http://schemas.microsoft.com/office/drawing/2014/main" id="{0FFBE1C6-C633-4D16-AAC1-3A3F555F2B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05" y="1522"/>
              <a:ext cx="18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8" name="Line 40">
              <a:extLst>
                <a:ext uri="{FF2B5EF4-FFF2-40B4-BE49-F238E27FC236}">
                  <a16:creationId xmlns:a16="http://schemas.microsoft.com/office/drawing/2014/main" id="{456CC0F5-6585-4006-8E54-4AF3F152C7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887" y="1541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9" name="Line 41">
              <a:extLst>
                <a:ext uri="{FF2B5EF4-FFF2-40B4-BE49-F238E27FC236}">
                  <a16:creationId xmlns:a16="http://schemas.microsoft.com/office/drawing/2014/main" id="{F0757F5B-B481-49DF-BF6D-5C7616C2B7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06" y="1767"/>
              <a:ext cx="19" cy="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0" name="Line 42">
              <a:extLst>
                <a:ext uri="{FF2B5EF4-FFF2-40B4-BE49-F238E27FC236}">
                  <a16:creationId xmlns:a16="http://schemas.microsoft.com/office/drawing/2014/main" id="{05CA919B-D5DB-404D-98ED-3E5084D84D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89" y="1841"/>
              <a:ext cx="83" cy="3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1" name="Line 43">
              <a:extLst>
                <a:ext uri="{FF2B5EF4-FFF2-40B4-BE49-F238E27FC236}">
                  <a16:creationId xmlns:a16="http://schemas.microsoft.com/office/drawing/2014/main" id="{50734961-5EA1-4DC7-A821-03C9336F98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3019" y="1813"/>
              <a:ext cx="30" cy="6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2" name="Line 44">
              <a:extLst>
                <a:ext uri="{FF2B5EF4-FFF2-40B4-BE49-F238E27FC236}">
                  <a16:creationId xmlns:a16="http://schemas.microsoft.com/office/drawing/2014/main" id="{58F5FA09-0F09-4EA6-88D2-2183FEF021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87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3" name="Line 45">
              <a:extLst>
                <a:ext uri="{FF2B5EF4-FFF2-40B4-BE49-F238E27FC236}">
                  <a16:creationId xmlns:a16="http://schemas.microsoft.com/office/drawing/2014/main" id="{BBF9C389-C63B-4FD0-92D6-1A49B736AD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52"/>
              <a:ext cx="21" cy="3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4" name="Line 46">
              <a:extLst>
                <a:ext uri="{FF2B5EF4-FFF2-40B4-BE49-F238E27FC236}">
                  <a16:creationId xmlns:a16="http://schemas.microsoft.com/office/drawing/2014/main" id="{639644F6-1D07-4BF5-83EC-E737F8C432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98" y="1539"/>
              <a:ext cx="25" cy="1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5" name="Line 47">
              <a:extLst>
                <a:ext uri="{FF2B5EF4-FFF2-40B4-BE49-F238E27FC236}">
                  <a16:creationId xmlns:a16="http://schemas.microsoft.com/office/drawing/2014/main" id="{B0219B73-4282-4083-B472-1B60E1603A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3" y="1457"/>
              <a:ext cx="2" cy="8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6" name="Line 48">
              <a:extLst>
                <a:ext uri="{FF2B5EF4-FFF2-40B4-BE49-F238E27FC236}">
                  <a16:creationId xmlns:a16="http://schemas.microsoft.com/office/drawing/2014/main" id="{F7BA4D85-070B-47DA-AFD0-D71F8996FD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71" y="1457"/>
              <a:ext cx="0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7" name="Freeform 49">
              <a:extLst>
                <a:ext uri="{FF2B5EF4-FFF2-40B4-BE49-F238E27FC236}">
                  <a16:creationId xmlns:a16="http://schemas.microsoft.com/office/drawing/2014/main" id="{73C98495-56F0-42F9-B718-EF036321CB6E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01" y="1594"/>
              <a:ext cx="98" cy="104"/>
            </a:xfrm>
            <a:custGeom>
              <a:avLst/>
              <a:gdLst>
                <a:gd name="T0" fmla="*/ 65 w 98"/>
                <a:gd name="T1" fmla="*/ 95 h 104"/>
                <a:gd name="T2" fmla="*/ 51 w 98"/>
                <a:gd name="T3" fmla="*/ 104 h 104"/>
                <a:gd name="T4" fmla="*/ 45 w 98"/>
                <a:gd name="T5" fmla="*/ 104 h 104"/>
                <a:gd name="T6" fmla="*/ 24 w 98"/>
                <a:gd name="T7" fmla="*/ 101 h 104"/>
                <a:gd name="T8" fmla="*/ 19 w 98"/>
                <a:gd name="T9" fmla="*/ 95 h 104"/>
                <a:gd name="T10" fmla="*/ 16 w 98"/>
                <a:gd name="T11" fmla="*/ 86 h 104"/>
                <a:gd name="T12" fmla="*/ 14 w 98"/>
                <a:gd name="T13" fmla="*/ 65 h 104"/>
                <a:gd name="T14" fmla="*/ 12 w 98"/>
                <a:gd name="T15" fmla="*/ 60 h 104"/>
                <a:gd name="T16" fmla="*/ 9 w 98"/>
                <a:gd name="T17" fmla="*/ 54 h 104"/>
                <a:gd name="T18" fmla="*/ 0 w 98"/>
                <a:gd name="T19" fmla="*/ 36 h 104"/>
                <a:gd name="T20" fmla="*/ 0 w 98"/>
                <a:gd name="T21" fmla="*/ 32 h 104"/>
                <a:gd name="T22" fmla="*/ 3 w 98"/>
                <a:gd name="T23" fmla="*/ 26 h 104"/>
                <a:gd name="T24" fmla="*/ 5 w 98"/>
                <a:gd name="T25" fmla="*/ 30 h 104"/>
                <a:gd name="T26" fmla="*/ 17 w 98"/>
                <a:gd name="T27" fmla="*/ 50 h 104"/>
                <a:gd name="T28" fmla="*/ 23 w 98"/>
                <a:gd name="T29" fmla="*/ 52 h 104"/>
                <a:gd name="T30" fmla="*/ 24 w 98"/>
                <a:gd name="T31" fmla="*/ 49 h 104"/>
                <a:gd name="T32" fmla="*/ 23 w 98"/>
                <a:gd name="T33" fmla="*/ 15 h 104"/>
                <a:gd name="T34" fmla="*/ 23 w 98"/>
                <a:gd name="T35" fmla="*/ 8 h 104"/>
                <a:gd name="T36" fmla="*/ 26 w 98"/>
                <a:gd name="T37" fmla="*/ 6 h 104"/>
                <a:gd name="T38" fmla="*/ 28 w 98"/>
                <a:gd name="T39" fmla="*/ 6 h 104"/>
                <a:gd name="T40" fmla="*/ 30 w 98"/>
                <a:gd name="T41" fmla="*/ 10 h 104"/>
                <a:gd name="T42" fmla="*/ 33 w 98"/>
                <a:gd name="T43" fmla="*/ 43 h 104"/>
                <a:gd name="T44" fmla="*/ 37 w 98"/>
                <a:gd name="T45" fmla="*/ 45 h 104"/>
                <a:gd name="T46" fmla="*/ 37 w 98"/>
                <a:gd name="T47" fmla="*/ 41 h 104"/>
                <a:gd name="T48" fmla="*/ 40 w 98"/>
                <a:gd name="T49" fmla="*/ 4 h 104"/>
                <a:gd name="T50" fmla="*/ 42 w 98"/>
                <a:gd name="T51" fmla="*/ 2 h 104"/>
                <a:gd name="T52" fmla="*/ 49 w 98"/>
                <a:gd name="T53" fmla="*/ 2 h 104"/>
                <a:gd name="T54" fmla="*/ 49 w 98"/>
                <a:gd name="T55" fmla="*/ 6 h 104"/>
                <a:gd name="T56" fmla="*/ 45 w 98"/>
                <a:gd name="T57" fmla="*/ 41 h 104"/>
                <a:gd name="T58" fmla="*/ 47 w 98"/>
                <a:gd name="T59" fmla="*/ 45 h 104"/>
                <a:gd name="T60" fmla="*/ 53 w 98"/>
                <a:gd name="T61" fmla="*/ 41 h 104"/>
                <a:gd name="T62" fmla="*/ 65 w 98"/>
                <a:gd name="T63" fmla="*/ 13 h 104"/>
                <a:gd name="T64" fmla="*/ 67 w 98"/>
                <a:gd name="T65" fmla="*/ 11 h 104"/>
                <a:gd name="T66" fmla="*/ 74 w 98"/>
                <a:gd name="T67" fmla="*/ 13 h 104"/>
                <a:gd name="T68" fmla="*/ 72 w 98"/>
                <a:gd name="T69" fmla="*/ 19 h 104"/>
                <a:gd name="T70" fmla="*/ 60 w 98"/>
                <a:gd name="T71" fmla="*/ 52 h 104"/>
                <a:gd name="T72" fmla="*/ 60 w 98"/>
                <a:gd name="T73" fmla="*/ 62 h 104"/>
                <a:gd name="T74" fmla="*/ 63 w 98"/>
                <a:gd name="T75" fmla="*/ 69 h 104"/>
                <a:gd name="T76" fmla="*/ 67 w 98"/>
                <a:gd name="T77" fmla="*/ 73 h 104"/>
                <a:gd name="T78" fmla="*/ 74 w 98"/>
                <a:gd name="T79" fmla="*/ 71 h 104"/>
                <a:gd name="T80" fmla="*/ 82 w 98"/>
                <a:gd name="T81" fmla="*/ 63 h 104"/>
                <a:gd name="T82" fmla="*/ 93 w 98"/>
                <a:gd name="T83" fmla="*/ 62 h 104"/>
                <a:gd name="T84" fmla="*/ 96 w 98"/>
                <a:gd name="T85" fmla="*/ 65 h 104"/>
                <a:gd name="T86" fmla="*/ 96 w 98"/>
                <a:gd name="T87" fmla="*/ 71 h 104"/>
                <a:gd name="T88" fmla="*/ 89 w 98"/>
                <a:gd name="T89" fmla="*/ 75 h 104"/>
                <a:gd name="T90" fmla="*/ 79 w 98"/>
                <a:gd name="T91" fmla="*/ 80 h 104"/>
                <a:gd name="T92" fmla="*/ 74 w 98"/>
                <a:gd name="T93" fmla="*/ 8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8" h="104">
                  <a:moveTo>
                    <a:pt x="65" y="95"/>
                  </a:moveTo>
                  <a:lnTo>
                    <a:pt x="65" y="95"/>
                  </a:lnTo>
                  <a:lnTo>
                    <a:pt x="56" y="102"/>
                  </a:lnTo>
                  <a:lnTo>
                    <a:pt x="51" y="104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31" y="104"/>
                  </a:lnTo>
                  <a:lnTo>
                    <a:pt x="24" y="101"/>
                  </a:lnTo>
                  <a:lnTo>
                    <a:pt x="23" y="99"/>
                  </a:lnTo>
                  <a:lnTo>
                    <a:pt x="19" y="95"/>
                  </a:lnTo>
                  <a:lnTo>
                    <a:pt x="19" y="95"/>
                  </a:lnTo>
                  <a:lnTo>
                    <a:pt x="16" y="86"/>
                  </a:lnTo>
                  <a:lnTo>
                    <a:pt x="14" y="76"/>
                  </a:lnTo>
                  <a:lnTo>
                    <a:pt x="14" y="65"/>
                  </a:lnTo>
                  <a:lnTo>
                    <a:pt x="14" y="65"/>
                  </a:lnTo>
                  <a:lnTo>
                    <a:pt x="12" y="60"/>
                  </a:lnTo>
                  <a:lnTo>
                    <a:pt x="9" y="54"/>
                  </a:lnTo>
                  <a:lnTo>
                    <a:pt x="9" y="54"/>
                  </a:lnTo>
                  <a:lnTo>
                    <a:pt x="3" y="45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2" y="28"/>
                  </a:lnTo>
                  <a:lnTo>
                    <a:pt x="3" y="26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9" y="50"/>
                  </a:lnTo>
                  <a:lnTo>
                    <a:pt x="23" y="52"/>
                  </a:lnTo>
                  <a:lnTo>
                    <a:pt x="24" y="50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8"/>
                  </a:lnTo>
                  <a:lnTo>
                    <a:pt x="24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8" y="6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3" y="43"/>
                  </a:lnTo>
                  <a:lnTo>
                    <a:pt x="33" y="43"/>
                  </a:lnTo>
                  <a:lnTo>
                    <a:pt x="35" y="45"/>
                  </a:lnTo>
                  <a:lnTo>
                    <a:pt x="37" y="45"/>
                  </a:lnTo>
                  <a:lnTo>
                    <a:pt x="37" y="41"/>
                  </a:lnTo>
                  <a:lnTo>
                    <a:pt x="37" y="41"/>
                  </a:lnTo>
                  <a:lnTo>
                    <a:pt x="38" y="23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2" y="2"/>
                  </a:lnTo>
                  <a:lnTo>
                    <a:pt x="45" y="0"/>
                  </a:lnTo>
                  <a:lnTo>
                    <a:pt x="49" y="2"/>
                  </a:lnTo>
                  <a:lnTo>
                    <a:pt x="49" y="6"/>
                  </a:lnTo>
                  <a:lnTo>
                    <a:pt x="49" y="6"/>
                  </a:lnTo>
                  <a:lnTo>
                    <a:pt x="45" y="41"/>
                  </a:lnTo>
                  <a:lnTo>
                    <a:pt x="45" y="41"/>
                  </a:lnTo>
                  <a:lnTo>
                    <a:pt x="47" y="43"/>
                  </a:lnTo>
                  <a:lnTo>
                    <a:pt x="47" y="45"/>
                  </a:lnTo>
                  <a:lnTo>
                    <a:pt x="51" y="45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65" y="13"/>
                  </a:lnTo>
                  <a:lnTo>
                    <a:pt x="65" y="13"/>
                  </a:lnTo>
                  <a:lnTo>
                    <a:pt x="67" y="11"/>
                  </a:lnTo>
                  <a:lnTo>
                    <a:pt x="70" y="10"/>
                  </a:lnTo>
                  <a:lnTo>
                    <a:pt x="74" y="13"/>
                  </a:lnTo>
                  <a:lnTo>
                    <a:pt x="74" y="15"/>
                  </a:lnTo>
                  <a:lnTo>
                    <a:pt x="72" y="19"/>
                  </a:lnTo>
                  <a:lnTo>
                    <a:pt x="72" y="19"/>
                  </a:lnTo>
                  <a:lnTo>
                    <a:pt x="60" y="52"/>
                  </a:lnTo>
                  <a:lnTo>
                    <a:pt x="60" y="52"/>
                  </a:lnTo>
                  <a:lnTo>
                    <a:pt x="60" y="62"/>
                  </a:lnTo>
                  <a:lnTo>
                    <a:pt x="63" y="69"/>
                  </a:lnTo>
                  <a:lnTo>
                    <a:pt x="63" y="69"/>
                  </a:lnTo>
                  <a:lnTo>
                    <a:pt x="65" y="71"/>
                  </a:lnTo>
                  <a:lnTo>
                    <a:pt x="67" y="73"/>
                  </a:lnTo>
                  <a:lnTo>
                    <a:pt x="70" y="73"/>
                  </a:lnTo>
                  <a:lnTo>
                    <a:pt x="74" y="71"/>
                  </a:lnTo>
                  <a:lnTo>
                    <a:pt x="74" y="71"/>
                  </a:lnTo>
                  <a:lnTo>
                    <a:pt x="82" y="63"/>
                  </a:lnTo>
                  <a:lnTo>
                    <a:pt x="88" y="62"/>
                  </a:lnTo>
                  <a:lnTo>
                    <a:pt x="93" y="62"/>
                  </a:lnTo>
                  <a:lnTo>
                    <a:pt x="93" y="62"/>
                  </a:lnTo>
                  <a:lnTo>
                    <a:pt x="96" y="65"/>
                  </a:lnTo>
                  <a:lnTo>
                    <a:pt x="98" y="69"/>
                  </a:lnTo>
                  <a:lnTo>
                    <a:pt x="96" y="71"/>
                  </a:lnTo>
                  <a:lnTo>
                    <a:pt x="89" y="75"/>
                  </a:lnTo>
                  <a:lnTo>
                    <a:pt x="89" y="75"/>
                  </a:lnTo>
                  <a:lnTo>
                    <a:pt x="84" y="76"/>
                  </a:lnTo>
                  <a:lnTo>
                    <a:pt x="79" y="80"/>
                  </a:lnTo>
                  <a:lnTo>
                    <a:pt x="74" y="88"/>
                  </a:lnTo>
                  <a:lnTo>
                    <a:pt x="74" y="88"/>
                  </a:lnTo>
                  <a:lnTo>
                    <a:pt x="65" y="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18" name="Group 52">
            <a:extLst>
              <a:ext uri="{FF2B5EF4-FFF2-40B4-BE49-F238E27FC236}">
                <a16:creationId xmlns:a16="http://schemas.microsoft.com/office/drawing/2014/main" id="{3DD5A6BC-A96B-4076-ABE1-7E5ACD6AFA0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073150" y="2522538"/>
            <a:ext cx="254000" cy="904875"/>
            <a:chOff x="-676" y="1589"/>
            <a:chExt cx="160" cy="570"/>
          </a:xfrm>
        </p:grpSpPr>
        <p:sp>
          <p:nvSpPr>
            <p:cNvPr id="2019" name="AutoShape 51">
              <a:extLst>
                <a:ext uri="{FF2B5EF4-FFF2-40B4-BE49-F238E27FC236}">
                  <a16:creationId xmlns:a16="http://schemas.microsoft.com/office/drawing/2014/main" id="{06786AA3-AED5-4006-8DA5-14E5A6AC57F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676" y="1589"/>
              <a:ext cx="160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0" name="Rectangle 53">
              <a:extLst>
                <a:ext uri="{FF2B5EF4-FFF2-40B4-BE49-F238E27FC236}">
                  <a16:creationId xmlns:a16="http://schemas.microsoft.com/office/drawing/2014/main" id="{4EDDD4CC-D767-4355-9C90-8B4D0C04A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61" y="1871"/>
              <a:ext cx="18" cy="2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1" name="Rectangle 54">
              <a:extLst>
                <a:ext uri="{FF2B5EF4-FFF2-40B4-BE49-F238E27FC236}">
                  <a16:creationId xmlns:a16="http://schemas.microsoft.com/office/drawing/2014/main" id="{239306F0-26F2-42B2-9AC9-E285F0C4C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52" y="1907"/>
              <a:ext cx="15" cy="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2" name="Freeform 55">
              <a:extLst>
                <a:ext uri="{FF2B5EF4-FFF2-40B4-BE49-F238E27FC236}">
                  <a16:creationId xmlns:a16="http://schemas.microsoft.com/office/drawing/2014/main" id="{8A69EC2A-AA18-4300-98B2-B90820ECCC88}"/>
                </a:ext>
              </a:extLst>
            </p:cNvPr>
            <p:cNvSpPr>
              <a:spLocks/>
            </p:cNvSpPr>
            <p:nvPr/>
          </p:nvSpPr>
          <p:spPr bwMode="auto">
            <a:xfrm>
              <a:off x="-671" y="1594"/>
              <a:ext cx="150" cy="408"/>
            </a:xfrm>
            <a:custGeom>
              <a:avLst/>
              <a:gdLst>
                <a:gd name="T0" fmla="*/ 95 w 150"/>
                <a:gd name="T1" fmla="*/ 17 h 408"/>
                <a:gd name="T2" fmla="*/ 40 w 150"/>
                <a:gd name="T3" fmla="*/ 0 h 408"/>
                <a:gd name="T4" fmla="*/ 40 w 150"/>
                <a:gd name="T5" fmla="*/ 72 h 408"/>
                <a:gd name="T6" fmla="*/ 19 w 150"/>
                <a:gd name="T7" fmla="*/ 77 h 408"/>
                <a:gd name="T8" fmla="*/ 0 w 150"/>
                <a:gd name="T9" fmla="*/ 96 h 408"/>
                <a:gd name="T10" fmla="*/ 0 w 150"/>
                <a:gd name="T11" fmla="*/ 303 h 408"/>
                <a:gd name="T12" fmla="*/ 21 w 150"/>
                <a:gd name="T13" fmla="*/ 373 h 408"/>
                <a:gd name="T14" fmla="*/ 115 w 150"/>
                <a:gd name="T15" fmla="*/ 408 h 408"/>
                <a:gd name="T16" fmla="*/ 150 w 150"/>
                <a:gd name="T17" fmla="*/ 346 h 408"/>
                <a:gd name="T18" fmla="*/ 150 w 150"/>
                <a:gd name="T19" fmla="*/ 137 h 408"/>
                <a:gd name="T20" fmla="*/ 126 w 150"/>
                <a:gd name="T21" fmla="*/ 105 h 408"/>
                <a:gd name="T22" fmla="*/ 97 w 150"/>
                <a:gd name="T23" fmla="*/ 93 h 408"/>
                <a:gd name="T24" fmla="*/ 97 w 150"/>
                <a:gd name="T25" fmla="*/ 17 h 408"/>
                <a:gd name="T26" fmla="*/ 95 w 150"/>
                <a:gd name="T27" fmla="*/ 17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0" h="408">
                  <a:moveTo>
                    <a:pt x="95" y="17"/>
                  </a:moveTo>
                  <a:lnTo>
                    <a:pt x="40" y="0"/>
                  </a:lnTo>
                  <a:lnTo>
                    <a:pt x="40" y="72"/>
                  </a:lnTo>
                  <a:lnTo>
                    <a:pt x="19" y="77"/>
                  </a:lnTo>
                  <a:lnTo>
                    <a:pt x="0" y="96"/>
                  </a:lnTo>
                  <a:lnTo>
                    <a:pt x="0" y="303"/>
                  </a:lnTo>
                  <a:lnTo>
                    <a:pt x="21" y="373"/>
                  </a:lnTo>
                  <a:lnTo>
                    <a:pt x="115" y="408"/>
                  </a:lnTo>
                  <a:lnTo>
                    <a:pt x="150" y="346"/>
                  </a:lnTo>
                  <a:lnTo>
                    <a:pt x="150" y="137"/>
                  </a:lnTo>
                  <a:lnTo>
                    <a:pt x="126" y="105"/>
                  </a:lnTo>
                  <a:lnTo>
                    <a:pt x="97" y="93"/>
                  </a:lnTo>
                  <a:lnTo>
                    <a:pt x="97" y="17"/>
                  </a:lnTo>
                  <a:lnTo>
                    <a:pt x="95" y="17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3" name="Line 56">
              <a:extLst>
                <a:ext uri="{FF2B5EF4-FFF2-40B4-BE49-F238E27FC236}">
                  <a16:creationId xmlns:a16="http://schemas.microsoft.com/office/drawing/2014/main" id="{F467DBE2-1E23-42C8-80BE-FE710AA909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631" y="1594"/>
              <a:ext cx="55" cy="1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4" name="Line 57">
              <a:extLst>
                <a:ext uri="{FF2B5EF4-FFF2-40B4-BE49-F238E27FC236}">
                  <a16:creationId xmlns:a16="http://schemas.microsoft.com/office/drawing/2014/main" id="{57653478-28DD-407B-9820-BBE75F2766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31" y="1594"/>
              <a:ext cx="0" cy="7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5" name="Line 58">
              <a:extLst>
                <a:ext uri="{FF2B5EF4-FFF2-40B4-BE49-F238E27FC236}">
                  <a16:creationId xmlns:a16="http://schemas.microsoft.com/office/drawing/2014/main" id="{3AD4C07F-DF49-4B5C-9EDD-EF6ED4E6AE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52" y="1666"/>
              <a:ext cx="21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6" name="Line 59">
              <a:extLst>
                <a:ext uri="{FF2B5EF4-FFF2-40B4-BE49-F238E27FC236}">
                  <a16:creationId xmlns:a16="http://schemas.microsoft.com/office/drawing/2014/main" id="{7CFA0207-F3A1-41D8-9309-C313207749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71" y="1671"/>
              <a:ext cx="19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7" name="Line 60">
              <a:extLst>
                <a:ext uri="{FF2B5EF4-FFF2-40B4-BE49-F238E27FC236}">
                  <a16:creationId xmlns:a16="http://schemas.microsoft.com/office/drawing/2014/main" id="{140BFC2A-34C7-42A9-892D-C8DC5DDA6B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690"/>
              <a:ext cx="0" cy="20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8" name="Line 61">
              <a:extLst>
                <a:ext uri="{FF2B5EF4-FFF2-40B4-BE49-F238E27FC236}">
                  <a16:creationId xmlns:a16="http://schemas.microsoft.com/office/drawing/2014/main" id="{8D2BE644-9EFF-474C-86CA-8D6C097977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897"/>
              <a:ext cx="21" cy="7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9" name="Line 62">
              <a:extLst>
                <a:ext uri="{FF2B5EF4-FFF2-40B4-BE49-F238E27FC236}">
                  <a16:creationId xmlns:a16="http://schemas.microsoft.com/office/drawing/2014/main" id="{32B5FD04-7973-4422-A2C7-FD8429068C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50" y="1967"/>
              <a:ext cx="94" cy="3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0" name="Line 63">
              <a:extLst>
                <a:ext uri="{FF2B5EF4-FFF2-40B4-BE49-F238E27FC236}">
                  <a16:creationId xmlns:a16="http://schemas.microsoft.com/office/drawing/2014/main" id="{BC1DC89C-103F-4FE0-B69E-9FF1F1185D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56" y="1940"/>
              <a:ext cx="35" cy="6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1" name="Line 64">
              <a:extLst>
                <a:ext uri="{FF2B5EF4-FFF2-40B4-BE49-F238E27FC236}">
                  <a16:creationId xmlns:a16="http://schemas.microsoft.com/office/drawing/2014/main" id="{30106968-36CF-4647-B033-9D5E4E6320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21" y="1731"/>
              <a:ext cx="0" cy="20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2" name="Line 65">
              <a:extLst>
                <a:ext uri="{FF2B5EF4-FFF2-40B4-BE49-F238E27FC236}">
                  <a16:creationId xmlns:a16="http://schemas.microsoft.com/office/drawing/2014/main" id="{EDEF5A8A-6271-49BF-B7B0-752D55450C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45" y="1699"/>
              <a:ext cx="24" cy="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3" name="Line 66">
              <a:extLst>
                <a:ext uri="{FF2B5EF4-FFF2-40B4-BE49-F238E27FC236}">
                  <a16:creationId xmlns:a16="http://schemas.microsoft.com/office/drawing/2014/main" id="{26033D3B-0F77-4AA8-AB84-A1E0E4E5F7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74" y="1687"/>
              <a:ext cx="29" cy="1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4" name="Line 67">
              <a:extLst>
                <a:ext uri="{FF2B5EF4-FFF2-40B4-BE49-F238E27FC236}">
                  <a16:creationId xmlns:a16="http://schemas.microsoft.com/office/drawing/2014/main" id="{7D2B65E7-3C95-4F93-8702-982336654D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74" y="1611"/>
              <a:ext cx="0" cy="7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5" name="Line 68">
              <a:extLst>
                <a:ext uri="{FF2B5EF4-FFF2-40B4-BE49-F238E27FC236}">
                  <a16:creationId xmlns:a16="http://schemas.microsoft.com/office/drawing/2014/main" id="{A78F30FE-604D-42F3-BB1B-D266A31F44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576" y="1611"/>
              <a:ext cx="2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6" name="Freeform 69">
              <a:extLst>
                <a:ext uri="{FF2B5EF4-FFF2-40B4-BE49-F238E27FC236}">
                  <a16:creationId xmlns:a16="http://schemas.microsoft.com/office/drawing/2014/main" id="{BFF46724-4134-4DAF-BE96-8B1B16C6038D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5" y="1716"/>
              <a:ext cx="110" cy="111"/>
            </a:xfrm>
            <a:custGeom>
              <a:avLst/>
              <a:gdLst>
                <a:gd name="T0" fmla="*/ 74 w 110"/>
                <a:gd name="T1" fmla="*/ 101 h 111"/>
                <a:gd name="T2" fmla="*/ 58 w 110"/>
                <a:gd name="T3" fmla="*/ 111 h 111"/>
                <a:gd name="T4" fmla="*/ 50 w 110"/>
                <a:gd name="T5" fmla="*/ 111 h 111"/>
                <a:gd name="T6" fmla="*/ 34 w 110"/>
                <a:gd name="T7" fmla="*/ 109 h 111"/>
                <a:gd name="T8" fmla="*/ 24 w 110"/>
                <a:gd name="T9" fmla="*/ 104 h 111"/>
                <a:gd name="T10" fmla="*/ 22 w 110"/>
                <a:gd name="T11" fmla="*/ 101 h 111"/>
                <a:gd name="T12" fmla="*/ 15 w 110"/>
                <a:gd name="T13" fmla="*/ 80 h 111"/>
                <a:gd name="T14" fmla="*/ 13 w 110"/>
                <a:gd name="T15" fmla="*/ 68 h 111"/>
                <a:gd name="T16" fmla="*/ 8 w 110"/>
                <a:gd name="T17" fmla="*/ 56 h 111"/>
                <a:gd name="T18" fmla="*/ 3 w 110"/>
                <a:gd name="T19" fmla="*/ 46 h 111"/>
                <a:gd name="T20" fmla="*/ 0 w 110"/>
                <a:gd name="T21" fmla="*/ 37 h 111"/>
                <a:gd name="T22" fmla="*/ 1 w 110"/>
                <a:gd name="T23" fmla="*/ 29 h 111"/>
                <a:gd name="T24" fmla="*/ 7 w 110"/>
                <a:gd name="T25" fmla="*/ 30 h 111"/>
                <a:gd name="T26" fmla="*/ 20 w 110"/>
                <a:gd name="T27" fmla="*/ 53 h 111"/>
                <a:gd name="T28" fmla="*/ 22 w 110"/>
                <a:gd name="T29" fmla="*/ 54 h 111"/>
                <a:gd name="T30" fmla="*/ 27 w 110"/>
                <a:gd name="T31" fmla="*/ 53 h 111"/>
                <a:gd name="T32" fmla="*/ 27 w 110"/>
                <a:gd name="T33" fmla="*/ 49 h 111"/>
                <a:gd name="T34" fmla="*/ 24 w 110"/>
                <a:gd name="T35" fmla="*/ 15 h 111"/>
                <a:gd name="T36" fmla="*/ 25 w 110"/>
                <a:gd name="T37" fmla="*/ 7 h 111"/>
                <a:gd name="T38" fmla="*/ 29 w 110"/>
                <a:gd name="T39" fmla="*/ 5 h 111"/>
                <a:gd name="T40" fmla="*/ 34 w 110"/>
                <a:gd name="T41" fmla="*/ 10 h 111"/>
                <a:gd name="T42" fmla="*/ 37 w 110"/>
                <a:gd name="T43" fmla="*/ 44 h 111"/>
                <a:gd name="T44" fmla="*/ 39 w 110"/>
                <a:gd name="T45" fmla="*/ 48 h 111"/>
                <a:gd name="T46" fmla="*/ 41 w 110"/>
                <a:gd name="T47" fmla="*/ 44 h 111"/>
                <a:gd name="T48" fmla="*/ 43 w 110"/>
                <a:gd name="T49" fmla="*/ 22 h 111"/>
                <a:gd name="T50" fmla="*/ 44 w 110"/>
                <a:gd name="T51" fmla="*/ 3 h 111"/>
                <a:gd name="T52" fmla="*/ 51 w 110"/>
                <a:gd name="T53" fmla="*/ 0 h 111"/>
                <a:gd name="T54" fmla="*/ 55 w 110"/>
                <a:gd name="T55" fmla="*/ 3 h 111"/>
                <a:gd name="T56" fmla="*/ 55 w 110"/>
                <a:gd name="T57" fmla="*/ 7 h 111"/>
                <a:gd name="T58" fmla="*/ 51 w 110"/>
                <a:gd name="T59" fmla="*/ 44 h 111"/>
                <a:gd name="T60" fmla="*/ 55 w 110"/>
                <a:gd name="T61" fmla="*/ 48 h 111"/>
                <a:gd name="T62" fmla="*/ 58 w 110"/>
                <a:gd name="T63" fmla="*/ 44 h 111"/>
                <a:gd name="T64" fmla="*/ 72 w 110"/>
                <a:gd name="T65" fmla="*/ 13 h 111"/>
                <a:gd name="T66" fmla="*/ 75 w 110"/>
                <a:gd name="T67" fmla="*/ 10 h 111"/>
                <a:gd name="T68" fmla="*/ 82 w 110"/>
                <a:gd name="T69" fmla="*/ 12 h 111"/>
                <a:gd name="T70" fmla="*/ 82 w 110"/>
                <a:gd name="T71" fmla="*/ 15 h 111"/>
                <a:gd name="T72" fmla="*/ 82 w 110"/>
                <a:gd name="T73" fmla="*/ 18 h 111"/>
                <a:gd name="T74" fmla="*/ 68 w 110"/>
                <a:gd name="T75" fmla="*/ 56 h 111"/>
                <a:gd name="T76" fmla="*/ 67 w 110"/>
                <a:gd name="T77" fmla="*/ 65 h 111"/>
                <a:gd name="T78" fmla="*/ 70 w 110"/>
                <a:gd name="T79" fmla="*/ 72 h 111"/>
                <a:gd name="T80" fmla="*/ 72 w 110"/>
                <a:gd name="T81" fmla="*/ 75 h 111"/>
                <a:gd name="T82" fmla="*/ 79 w 110"/>
                <a:gd name="T83" fmla="*/ 77 h 111"/>
                <a:gd name="T84" fmla="*/ 82 w 110"/>
                <a:gd name="T85" fmla="*/ 73 h 111"/>
                <a:gd name="T86" fmla="*/ 99 w 110"/>
                <a:gd name="T87" fmla="*/ 65 h 111"/>
                <a:gd name="T88" fmla="*/ 105 w 110"/>
                <a:gd name="T89" fmla="*/ 66 h 111"/>
                <a:gd name="T90" fmla="*/ 110 w 110"/>
                <a:gd name="T91" fmla="*/ 72 h 111"/>
                <a:gd name="T92" fmla="*/ 101 w 110"/>
                <a:gd name="T93" fmla="*/ 78 h 111"/>
                <a:gd name="T94" fmla="*/ 94 w 110"/>
                <a:gd name="T95" fmla="*/ 80 h 111"/>
                <a:gd name="T96" fmla="*/ 82 w 110"/>
                <a:gd name="T97" fmla="*/ 92 h 111"/>
                <a:gd name="T98" fmla="*/ 74 w 110"/>
                <a:gd name="T99" fmla="*/ 10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0" h="111">
                  <a:moveTo>
                    <a:pt x="74" y="101"/>
                  </a:moveTo>
                  <a:lnTo>
                    <a:pt x="74" y="101"/>
                  </a:lnTo>
                  <a:lnTo>
                    <a:pt x="63" y="108"/>
                  </a:lnTo>
                  <a:lnTo>
                    <a:pt x="58" y="111"/>
                  </a:lnTo>
                  <a:lnTo>
                    <a:pt x="50" y="111"/>
                  </a:lnTo>
                  <a:lnTo>
                    <a:pt x="50" y="111"/>
                  </a:lnTo>
                  <a:lnTo>
                    <a:pt x="43" y="109"/>
                  </a:lnTo>
                  <a:lnTo>
                    <a:pt x="34" y="109"/>
                  </a:lnTo>
                  <a:lnTo>
                    <a:pt x="27" y="108"/>
                  </a:lnTo>
                  <a:lnTo>
                    <a:pt x="24" y="104"/>
                  </a:lnTo>
                  <a:lnTo>
                    <a:pt x="22" y="101"/>
                  </a:lnTo>
                  <a:lnTo>
                    <a:pt x="22" y="101"/>
                  </a:lnTo>
                  <a:lnTo>
                    <a:pt x="19" y="90"/>
                  </a:lnTo>
                  <a:lnTo>
                    <a:pt x="15" y="80"/>
                  </a:lnTo>
                  <a:lnTo>
                    <a:pt x="13" y="68"/>
                  </a:lnTo>
                  <a:lnTo>
                    <a:pt x="13" y="68"/>
                  </a:lnTo>
                  <a:lnTo>
                    <a:pt x="13" y="63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3" y="46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2"/>
                  </a:lnTo>
                  <a:lnTo>
                    <a:pt x="1" y="29"/>
                  </a:lnTo>
                  <a:lnTo>
                    <a:pt x="3" y="29"/>
                  </a:lnTo>
                  <a:lnTo>
                    <a:pt x="7" y="30"/>
                  </a:lnTo>
                  <a:lnTo>
                    <a:pt x="7" y="30"/>
                  </a:lnTo>
                  <a:lnTo>
                    <a:pt x="20" y="53"/>
                  </a:lnTo>
                  <a:lnTo>
                    <a:pt x="20" y="53"/>
                  </a:lnTo>
                  <a:lnTo>
                    <a:pt x="22" y="54"/>
                  </a:lnTo>
                  <a:lnTo>
                    <a:pt x="24" y="54"/>
                  </a:lnTo>
                  <a:lnTo>
                    <a:pt x="27" y="53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4" y="15"/>
                  </a:lnTo>
                  <a:lnTo>
                    <a:pt x="24" y="15"/>
                  </a:lnTo>
                  <a:lnTo>
                    <a:pt x="25" y="8"/>
                  </a:lnTo>
                  <a:lnTo>
                    <a:pt x="25" y="7"/>
                  </a:lnTo>
                  <a:lnTo>
                    <a:pt x="29" y="5"/>
                  </a:lnTo>
                  <a:lnTo>
                    <a:pt x="29" y="5"/>
                  </a:lnTo>
                  <a:lnTo>
                    <a:pt x="32" y="7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7" y="44"/>
                  </a:lnTo>
                  <a:lnTo>
                    <a:pt x="37" y="44"/>
                  </a:lnTo>
                  <a:lnTo>
                    <a:pt x="39" y="48"/>
                  </a:lnTo>
                  <a:lnTo>
                    <a:pt x="41" y="46"/>
                  </a:lnTo>
                  <a:lnTo>
                    <a:pt x="41" y="44"/>
                  </a:lnTo>
                  <a:lnTo>
                    <a:pt x="41" y="44"/>
                  </a:lnTo>
                  <a:lnTo>
                    <a:pt x="43" y="22"/>
                  </a:lnTo>
                  <a:lnTo>
                    <a:pt x="44" y="3"/>
                  </a:lnTo>
                  <a:lnTo>
                    <a:pt x="44" y="3"/>
                  </a:lnTo>
                  <a:lnTo>
                    <a:pt x="48" y="1"/>
                  </a:lnTo>
                  <a:lnTo>
                    <a:pt x="51" y="0"/>
                  </a:lnTo>
                  <a:lnTo>
                    <a:pt x="55" y="1"/>
                  </a:lnTo>
                  <a:lnTo>
                    <a:pt x="55" y="3"/>
                  </a:lnTo>
                  <a:lnTo>
                    <a:pt x="55" y="7"/>
                  </a:lnTo>
                  <a:lnTo>
                    <a:pt x="55" y="7"/>
                  </a:lnTo>
                  <a:lnTo>
                    <a:pt x="51" y="44"/>
                  </a:lnTo>
                  <a:lnTo>
                    <a:pt x="51" y="44"/>
                  </a:lnTo>
                  <a:lnTo>
                    <a:pt x="53" y="46"/>
                  </a:lnTo>
                  <a:lnTo>
                    <a:pt x="55" y="48"/>
                  </a:lnTo>
                  <a:lnTo>
                    <a:pt x="56" y="46"/>
                  </a:lnTo>
                  <a:lnTo>
                    <a:pt x="58" y="44"/>
                  </a:lnTo>
                  <a:lnTo>
                    <a:pt x="58" y="44"/>
                  </a:lnTo>
                  <a:lnTo>
                    <a:pt x="72" y="13"/>
                  </a:lnTo>
                  <a:lnTo>
                    <a:pt x="72" y="13"/>
                  </a:lnTo>
                  <a:lnTo>
                    <a:pt x="75" y="10"/>
                  </a:lnTo>
                  <a:lnTo>
                    <a:pt x="79" y="10"/>
                  </a:lnTo>
                  <a:lnTo>
                    <a:pt x="82" y="12"/>
                  </a:lnTo>
                  <a:lnTo>
                    <a:pt x="82" y="13"/>
                  </a:lnTo>
                  <a:lnTo>
                    <a:pt x="82" y="15"/>
                  </a:lnTo>
                  <a:lnTo>
                    <a:pt x="82" y="18"/>
                  </a:lnTo>
                  <a:lnTo>
                    <a:pt x="82" y="18"/>
                  </a:lnTo>
                  <a:lnTo>
                    <a:pt x="74" y="39"/>
                  </a:lnTo>
                  <a:lnTo>
                    <a:pt x="68" y="56"/>
                  </a:lnTo>
                  <a:lnTo>
                    <a:pt x="68" y="56"/>
                  </a:lnTo>
                  <a:lnTo>
                    <a:pt x="67" y="65"/>
                  </a:lnTo>
                  <a:lnTo>
                    <a:pt x="68" y="68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72" y="75"/>
                  </a:lnTo>
                  <a:lnTo>
                    <a:pt x="75" y="77"/>
                  </a:lnTo>
                  <a:lnTo>
                    <a:pt x="79" y="77"/>
                  </a:lnTo>
                  <a:lnTo>
                    <a:pt x="82" y="73"/>
                  </a:lnTo>
                  <a:lnTo>
                    <a:pt x="82" y="73"/>
                  </a:lnTo>
                  <a:lnTo>
                    <a:pt x="93" y="66"/>
                  </a:lnTo>
                  <a:lnTo>
                    <a:pt x="99" y="65"/>
                  </a:lnTo>
                  <a:lnTo>
                    <a:pt x="105" y="66"/>
                  </a:lnTo>
                  <a:lnTo>
                    <a:pt x="105" y="66"/>
                  </a:lnTo>
                  <a:lnTo>
                    <a:pt x="108" y="68"/>
                  </a:lnTo>
                  <a:lnTo>
                    <a:pt x="110" y="72"/>
                  </a:lnTo>
                  <a:lnTo>
                    <a:pt x="108" y="75"/>
                  </a:lnTo>
                  <a:lnTo>
                    <a:pt x="101" y="78"/>
                  </a:lnTo>
                  <a:lnTo>
                    <a:pt x="101" y="78"/>
                  </a:lnTo>
                  <a:lnTo>
                    <a:pt x="94" y="80"/>
                  </a:lnTo>
                  <a:lnTo>
                    <a:pt x="89" y="85"/>
                  </a:lnTo>
                  <a:lnTo>
                    <a:pt x="82" y="92"/>
                  </a:lnTo>
                  <a:lnTo>
                    <a:pt x="82" y="92"/>
                  </a:lnTo>
                  <a:lnTo>
                    <a:pt x="74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37" name="Group 2036">
            <a:extLst>
              <a:ext uri="{FF2B5EF4-FFF2-40B4-BE49-F238E27FC236}">
                <a16:creationId xmlns:a16="http://schemas.microsoft.com/office/drawing/2014/main" id="{B05FF13E-29A8-4C3F-A67E-5C2A78D38FDB}"/>
              </a:ext>
            </a:extLst>
          </p:cNvPr>
          <p:cNvGrpSpPr/>
          <p:nvPr/>
        </p:nvGrpSpPr>
        <p:grpSpPr>
          <a:xfrm>
            <a:off x="-3732700" y="4368541"/>
            <a:ext cx="1619250" cy="657485"/>
            <a:chOff x="3048000" y="7623740"/>
            <a:chExt cx="1619250" cy="657485"/>
          </a:xfrm>
        </p:grpSpPr>
        <p:sp>
          <p:nvSpPr>
            <p:cNvPr id="2038" name="Rectangle 126">
              <a:extLst>
                <a:ext uri="{FF2B5EF4-FFF2-40B4-BE49-F238E27FC236}">
                  <a16:creationId xmlns:a16="http://schemas.microsoft.com/office/drawing/2014/main" id="{3B2A501D-E094-4F2A-84F5-AE0C45B09B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7863713"/>
              <a:ext cx="1614488" cy="98425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39" name="Rectangle 127">
              <a:extLst>
                <a:ext uri="{FF2B5EF4-FFF2-40B4-BE49-F238E27FC236}">
                  <a16:creationId xmlns:a16="http://schemas.microsoft.com/office/drawing/2014/main" id="{4BE7CA5E-B1BD-4DCE-8BBF-D6E730502E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813" y="7962138"/>
              <a:ext cx="3175" cy="319087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0" name="Line 132">
              <a:extLst>
                <a:ext uri="{FF2B5EF4-FFF2-40B4-BE49-F238E27FC236}">
                  <a16:creationId xmlns:a16="http://schemas.microsoft.com/office/drawing/2014/main" id="{68C3E9FF-D301-4E9E-B237-758E2D1729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5663" y="7889113"/>
              <a:ext cx="1587" cy="3921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1" name="Oval 670">
              <a:extLst>
                <a:ext uri="{FF2B5EF4-FFF2-40B4-BE49-F238E27FC236}">
                  <a16:creationId xmlns:a16="http://schemas.microsoft.com/office/drawing/2014/main" id="{070E2BD1-9230-4C7C-B615-8EB3A29B364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347521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2" name="Oval 670">
              <a:extLst>
                <a:ext uri="{FF2B5EF4-FFF2-40B4-BE49-F238E27FC236}">
                  <a16:creationId xmlns:a16="http://schemas.microsoft.com/office/drawing/2014/main" id="{C4EA8C4C-1B90-4669-B77C-44EF445C7D8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050936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3" name="Oval 670">
              <a:extLst>
                <a:ext uri="{FF2B5EF4-FFF2-40B4-BE49-F238E27FC236}">
                  <a16:creationId xmlns:a16="http://schemas.microsoft.com/office/drawing/2014/main" id="{4763E9AE-A050-47D2-A641-8B35A62F956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644106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4" name="Oval 670">
              <a:extLst>
                <a:ext uri="{FF2B5EF4-FFF2-40B4-BE49-F238E27FC236}">
                  <a16:creationId xmlns:a16="http://schemas.microsoft.com/office/drawing/2014/main" id="{718B14A5-55A7-4A9D-BC75-F41B50B3D96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905140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5" name="Oval 670">
              <a:extLst>
                <a:ext uri="{FF2B5EF4-FFF2-40B4-BE49-F238E27FC236}">
                  <a16:creationId xmlns:a16="http://schemas.microsoft.com/office/drawing/2014/main" id="{258291F8-5305-4726-8BEA-9119BE6CD60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178245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6" name="Oval 670">
              <a:extLst>
                <a:ext uri="{FF2B5EF4-FFF2-40B4-BE49-F238E27FC236}">
                  <a16:creationId xmlns:a16="http://schemas.microsoft.com/office/drawing/2014/main" id="{08E88B3B-25F5-4F21-BC20-29AEE1E75CC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451350" y="7636632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047" name="Group 2046">
            <a:extLst>
              <a:ext uri="{FF2B5EF4-FFF2-40B4-BE49-F238E27FC236}">
                <a16:creationId xmlns:a16="http://schemas.microsoft.com/office/drawing/2014/main" id="{DA6668C2-B151-457B-B6BF-3F538D4D5F45}"/>
              </a:ext>
            </a:extLst>
          </p:cNvPr>
          <p:cNvGrpSpPr/>
          <p:nvPr/>
        </p:nvGrpSpPr>
        <p:grpSpPr>
          <a:xfrm>
            <a:off x="-547686" y="573064"/>
            <a:ext cx="287338" cy="790575"/>
            <a:chOff x="619125" y="5181441"/>
            <a:chExt cx="287338" cy="790575"/>
          </a:xfrm>
        </p:grpSpPr>
        <p:grpSp>
          <p:nvGrpSpPr>
            <p:cNvPr id="2048" name="Group 2047">
              <a:extLst>
                <a:ext uri="{FF2B5EF4-FFF2-40B4-BE49-F238E27FC236}">
                  <a16:creationId xmlns:a16="http://schemas.microsoft.com/office/drawing/2014/main" id="{62CA1BF5-FBCA-4AF4-AB05-44A1D0665E29}"/>
                </a:ext>
              </a:extLst>
            </p:cNvPr>
            <p:cNvGrpSpPr/>
            <p:nvPr/>
          </p:nvGrpSpPr>
          <p:grpSpPr>
            <a:xfrm>
              <a:off x="619125" y="5181441"/>
              <a:ext cx="287338" cy="790575"/>
              <a:chOff x="619125" y="5181441"/>
              <a:chExt cx="287338" cy="790575"/>
            </a:xfrm>
          </p:grpSpPr>
          <p:grpSp>
            <p:nvGrpSpPr>
              <p:cNvPr id="2050" name="Group 29">
                <a:extLst>
                  <a:ext uri="{FF2B5EF4-FFF2-40B4-BE49-F238E27FC236}">
                    <a16:creationId xmlns:a16="http://schemas.microsoft.com/office/drawing/2014/main" id="{444714A3-F695-445A-AE87-B2553A1F47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19125" y="5181441"/>
                <a:ext cx="287338" cy="790575"/>
                <a:chOff x="528" y="240"/>
                <a:chExt cx="181" cy="498"/>
              </a:xfrm>
            </p:grpSpPr>
            <p:sp>
              <p:nvSpPr>
                <p:cNvPr id="2052" name="Line 30">
                  <a:extLst>
                    <a:ext uri="{FF2B5EF4-FFF2-40B4-BE49-F238E27FC236}">
                      <a16:creationId xmlns:a16="http://schemas.microsoft.com/office/drawing/2014/main" id="{89F00818-8A0E-4934-9D76-F4DBFCDC90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35" y="485"/>
                  <a:ext cx="0" cy="25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53" name="Line 31">
                  <a:extLst>
                    <a:ext uri="{FF2B5EF4-FFF2-40B4-BE49-F238E27FC236}">
                      <a16:creationId xmlns:a16="http://schemas.microsoft.com/office/drawing/2014/main" id="{AAE42D96-83A3-4056-8CF0-612C24BA84A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01" y="485"/>
                  <a:ext cx="0" cy="25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54" name="Freeform 32">
                  <a:extLst>
                    <a:ext uri="{FF2B5EF4-FFF2-40B4-BE49-F238E27FC236}">
                      <a16:creationId xmlns:a16="http://schemas.microsoft.com/office/drawing/2014/main" id="{9A725E1E-C1F9-4F40-9496-80454C6792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" y="240"/>
                  <a:ext cx="181" cy="332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051" name="Freeform: Shape 2050">
                <a:extLst>
                  <a:ext uri="{FF2B5EF4-FFF2-40B4-BE49-F238E27FC236}">
                    <a16:creationId xmlns:a16="http://schemas.microsoft.com/office/drawing/2014/main" id="{0AAB0C44-5440-458C-9081-9A45E37164D0}"/>
                  </a:ext>
                </a:extLst>
              </p:cNvPr>
              <p:cNvSpPr/>
              <p:nvPr/>
            </p:nvSpPr>
            <p:spPr>
              <a:xfrm>
                <a:off x="619125" y="5291138"/>
                <a:ext cx="287338" cy="119062"/>
              </a:xfrm>
              <a:custGeom>
                <a:avLst/>
                <a:gdLst>
                  <a:gd name="connsiteX0" fmla="*/ 52387 w 292894"/>
                  <a:gd name="connsiteY0" fmla="*/ 0 h 123825"/>
                  <a:gd name="connsiteX1" fmla="*/ 235744 w 292894"/>
                  <a:gd name="connsiteY1" fmla="*/ 0 h 123825"/>
                  <a:gd name="connsiteX2" fmla="*/ 290512 w 292894"/>
                  <a:gd name="connsiteY2" fmla="*/ 35718 h 123825"/>
                  <a:gd name="connsiteX3" fmla="*/ 292894 w 292894"/>
                  <a:gd name="connsiteY3" fmla="*/ 121443 h 123825"/>
                  <a:gd name="connsiteX4" fmla="*/ 0 w 292894"/>
                  <a:gd name="connsiteY4" fmla="*/ 123825 h 123825"/>
                  <a:gd name="connsiteX5" fmla="*/ 7144 w 292894"/>
                  <a:gd name="connsiteY5" fmla="*/ 33337 h 123825"/>
                  <a:gd name="connsiteX6" fmla="*/ 52387 w 292894"/>
                  <a:gd name="connsiteY6" fmla="*/ 0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2894" h="123825">
                    <a:moveTo>
                      <a:pt x="52387" y="0"/>
                    </a:moveTo>
                    <a:lnTo>
                      <a:pt x="235744" y="0"/>
                    </a:lnTo>
                    <a:lnTo>
                      <a:pt x="290512" y="35718"/>
                    </a:lnTo>
                    <a:lnTo>
                      <a:pt x="292894" y="121443"/>
                    </a:lnTo>
                    <a:lnTo>
                      <a:pt x="0" y="123825"/>
                    </a:lnTo>
                    <a:lnTo>
                      <a:pt x="7144" y="33337"/>
                    </a:lnTo>
                    <a:lnTo>
                      <a:pt x="52387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049" name="Freeform: Shape 2048">
              <a:extLst>
                <a:ext uri="{FF2B5EF4-FFF2-40B4-BE49-F238E27FC236}">
                  <a16:creationId xmlns:a16="http://schemas.microsoft.com/office/drawing/2014/main" id="{55FFAAF4-1C6A-4FC8-9B79-D6FACA2FA7E9}"/>
                </a:ext>
              </a:extLst>
            </p:cNvPr>
            <p:cNvSpPr/>
            <p:nvPr/>
          </p:nvSpPr>
          <p:spPr>
            <a:xfrm>
              <a:off x="619125" y="5526945"/>
              <a:ext cx="287338" cy="178530"/>
            </a:xfrm>
            <a:custGeom>
              <a:avLst/>
              <a:gdLst>
                <a:gd name="connsiteX0" fmla="*/ 223837 w 280987"/>
                <a:gd name="connsiteY0" fmla="*/ 188119 h 188119"/>
                <a:gd name="connsiteX1" fmla="*/ 280987 w 280987"/>
                <a:gd name="connsiteY1" fmla="*/ 85725 h 188119"/>
                <a:gd name="connsiteX2" fmla="*/ 276225 w 280987"/>
                <a:gd name="connsiteY2" fmla="*/ 0 h 188119"/>
                <a:gd name="connsiteX3" fmla="*/ 0 w 280987"/>
                <a:gd name="connsiteY3" fmla="*/ 7144 h 188119"/>
                <a:gd name="connsiteX4" fmla="*/ 7143 w 280987"/>
                <a:gd name="connsiteY4" fmla="*/ 90488 h 188119"/>
                <a:gd name="connsiteX5" fmla="*/ 59531 w 280987"/>
                <a:gd name="connsiteY5" fmla="*/ 185738 h 188119"/>
                <a:gd name="connsiteX6" fmla="*/ 138112 w 280987"/>
                <a:gd name="connsiteY6" fmla="*/ 185738 h 188119"/>
                <a:gd name="connsiteX0" fmla="*/ 223837 w 280987"/>
                <a:gd name="connsiteY0" fmla="*/ 180974 h 180974"/>
                <a:gd name="connsiteX1" fmla="*/ 280987 w 280987"/>
                <a:gd name="connsiteY1" fmla="*/ 78580 h 180974"/>
                <a:gd name="connsiteX2" fmla="*/ 276225 w 280987"/>
                <a:gd name="connsiteY2" fmla="*/ 2510 h 180974"/>
                <a:gd name="connsiteX3" fmla="*/ 0 w 280987"/>
                <a:gd name="connsiteY3" fmla="*/ -1 h 180974"/>
                <a:gd name="connsiteX4" fmla="*/ 7143 w 280987"/>
                <a:gd name="connsiteY4" fmla="*/ 83343 h 180974"/>
                <a:gd name="connsiteX5" fmla="*/ 59531 w 280987"/>
                <a:gd name="connsiteY5" fmla="*/ 178593 h 180974"/>
                <a:gd name="connsiteX6" fmla="*/ 138112 w 280987"/>
                <a:gd name="connsiteY6" fmla="*/ 178593 h 180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0987" h="180974">
                  <a:moveTo>
                    <a:pt x="223837" y="180974"/>
                  </a:moveTo>
                  <a:lnTo>
                    <a:pt x="280987" y="78580"/>
                  </a:lnTo>
                  <a:lnTo>
                    <a:pt x="276225" y="2510"/>
                  </a:lnTo>
                  <a:lnTo>
                    <a:pt x="0" y="-1"/>
                  </a:lnTo>
                  <a:lnTo>
                    <a:pt x="7143" y="83343"/>
                  </a:lnTo>
                  <a:lnTo>
                    <a:pt x="59531" y="178593"/>
                  </a:lnTo>
                  <a:lnTo>
                    <a:pt x="138112" y="178593"/>
                  </a:lnTo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55" name="Group 2054">
            <a:extLst>
              <a:ext uri="{FF2B5EF4-FFF2-40B4-BE49-F238E27FC236}">
                <a16:creationId xmlns:a16="http://schemas.microsoft.com/office/drawing/2014/main" id="{D158FC86-B15A-4A64-BB72-800FCAAB9330}"/>
              </a:ext>
            </a:extLst>
          </p:cNvPr>
          <p:cNvGrpSpPr/>
          <p:nvPr/>
        </p:nvGrpSpPr>
        <p:grpSpPr>
          <a:xfrm>
            <a:off x="-1098444" y="653256"/>
            <a:ext cx="290513" cy="787400"/>
            <a:chOff x="9296400" y="3392569"/>
            <a:chExt cx="290513" cy="787400"/>
          </a:xfrm>
        </p:grpSpPr>
        <p:grpSp>
          <p:nvGrpSpPr>
            <p:cNvPr id="2056" name="Group 33">
              <a:extLst>
                <a:ext uri="{FF2B5EF4-FFF2-40B4-BE49-F238E27FC236}">
                  <a16:creationId xmlns:a16="http://schemas.microsoft.com/office/drawing/2014/main" id="{3E8E0E46-0B6A-44A1-B2BD-B8830A7E6B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96400" y="3392569"/>
              <a:ext cx="290513" cy="787400"/>
              <a:chOff x="2244" y="2118"/>
              <a:chExt cx="181" cy="499"/>
            </a:xfrm>
          </p:grpSpPr>
          <p:sp>
            <p:nvSpPr>
              <p:cNvPr id="2059" name="Line 34">
                <a:extLst>
                  <a:ext uri="{FF2B5EF4-FFF2-40B4-BE49-F238E27FC236}">
                    <a16:creationId xmlns:a16="http://schemas.microsoft.com/office/drawing/2014/main" id="{85D9745E-2EEA-4873-9BDF-6A9419ABBC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1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0" name="Line 35">
                <a:extLst>
                  <a:ext uri="{FF2B5EF4-FFF2-40B4-BE49-F238E27FC236}">
                    <a16:creationId xmlns:a16="http://schemas.microsoft.com/office/drawing/2014/main" id="{DA6DFC8D-1C68-463B-9714-5E7E1A68CB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0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1" name="Freeform 36">
                <a:extLst>
                  <a:ext uri="{FF2B5EF4-FFF2-40B4-BE49-F238E27FC236}">
                    <a16:creationId xmlns:a16="http://schemas.microsoft.com/office/drawing/2014/main" id="{AC2184FE-D555-4694-8246-3CEDEB1D5E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44" y="2118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57" name="Freeform 32">
              <a:extLst>
                <a:ext uri="{FF2B5EF4-FFF2-40B4-BE49-F238E27FC236}">
                  <a16:creationId xmlns:a16="http://schemas.microsoft.com/office/drawing/2014/main" id="{3B44C8BF-7D77-4269-8DBB-228F97AE24F9}"/>
                </a:ext>
              </a:extLst>
            </p:cNvPr>
            <p:cNvSpPr>
              <a:spLocks/>
            </p:cNvSpPr>
            <p:nvPr/>
          </p:nvSpPr>
          <p:spPr bwMode="auto">
            <a:xfrm rot="3215190">
              <a:off x="9349267" y="3489031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8" name="Freeform 32">
              <a:extLst>
                <a:ext uri="{FF2B5EF4-FFF2-40B4-BE49-F238E27FC236}">
                  <a16:creationId xmlns:a16="http://schemas.microsoft.com/office/drawing/2014/main" id="{F3AA62E8-F2EB-4F94-9C22-EF250AC8D0FC}"/>
                </a:ext>
              </a:extLst>
            </p:cNvPr>
            <p:cNvSpPr>
              <a:spLocks/>
            </p:cNvSpPr>
            <p:nvPr/>
          </p:nvSpPr>
          <p:spPr bwMode="auto">
            <a:xfrm rot="19003436">
              <a:off x="9377089" y="3700673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62" name="Group 2061">
            <a:extLst>
              <a:ext uri="{FF2B5EF4-FFF2-40B4-BE49-F238E27FC236}">
                <a16:creationId xmlns:a16="http://schemas.microsoft.com/office/drawing/2014/main" id="{064D8AD4-4DA8-4E47-85FE-9E340B6DD254}"/>
              </a:ext>
            </a:extLst>
          </p:cNvPr>
          <p:cNvGrpSpPr/>
          <p:nvPr/>
        </p:nvGrpSpPr>
        <p:grpSpPr>
          <a:xfrm>
            <a:off x="-1447800" y="685800"/>
            <a:ext cx="147062" cy="515906"/>
            <a:chOff x="3505200" y="4519097"/>
            <a:chExt cx="147062" cy="515906"/>
          </a:xfrm>
        </p:grpSpPr>
        <p:sp>
          <p:nvSpPr>
            <p:cNvPr id="2063" name="Line 30">
              <a:extLst>
                <a:ext uri="{FF2B5EF4-FFF2-40B4-BE49-F238E27FC236}">
                  <a16:creationId xmlns:a16="http://schemas.microsoft.com/office/drawing/2014/main" id="{1642A381-2DD7-4811-8A64-AD1660C310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5200" y="4633365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4" name="Line 31">
              <a:extLst>
                <a:ext uri="{FF2B5EF4-FFF2-40B4-BE49-F238E27FC236}">
                  <a16:creationId xmlns:a16="http://schemas.microsoft.com/office/drawing/2014/main" id="{1C804F6D-3182-41D0-8496-727AABBFE4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2262" y="4633365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5" name="Freeform 32">
              <a:extLst>
                <a:ext uri="{FF2B5EF4-FFF2-40B4-BE49-F238E27FC236}">
                  <a16:creationId xmlns:a16="http://schemas.microsoft.com/office/drawing/2014/main" id="{38161621-C4C3-4219-B0DF-852825493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9295" y="4519097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66" name="Group 2065">
            <a:extLst>
              <a:ext uri="{FF2B5EF4-FFF2-40B4-BE49-F238E27FC236}">
                <a16:creationId xmlns:a16="http://schemas.microsoft.com/office/drawing/2014/main" id="{9EB32992-D6E9-45D1-AE04-5BE564DDF7BC}"/>
              </a:ext>
            </a:extLst>
          </p:cNvPr>
          <p:cNvGrpSpPr/>
          <p:nvPr/>
        </p:nvGrpSpPr>
        <p:grpSpPr>
          <a:xfrm>
            <a:off x="-1904949" y="1468438"/>
            <a:ext cx="287338" cy="787400"/>
            <a:chOff x="-1371600" y="3810000"/>
            <a:chExt cx="287338" cy="787400"/>
          </a:xfrm>
        </p:grpSpPr>
        <p:sp>
          <p:nvSpPr>
            <p:cNvPr id="2067" name="Line 45">
              <a:extLst>
                <a:ext uri="{FF2B5EF4-FFF2-40B4-BE49-F238E27FC236}">
                  <a16:creationId xmlns:a16="http://schemas.microsoft.com/office/drawing/2014/main" id="{B7038AAE-4D36-42A8-9180-6C5506603C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355725" y="4196599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" name="Line 46">
              <a:extLst>
                <a:ext uri="{FF2B5EF4-FFF2-40B4-BE49-F238E27FC236}">
                  <a16:creationId xmlns:a16="http://schemas.microsoft.com/office/drawing/2014/main" id="{92FAE803-301D-42B2-B1C0-2C6D6303D4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096962" y="4196599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9" name="Freeform 48">
              <a:extLst>
                <a:ext uri="{FF2B5EF4-FFF2-40B4-BE49-F238E27FC236}">
                  <a16:creationId xmlns:a16="http://schemas.microsoft.com/office/drawing/2014/main" id="{4188DDDB-B2EC-461D-8B0C-F45B306EC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71600" y="3810000"/>
              <a:ext cx="287338" cy="525459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0" name="Freeform 49">
              <a:extLst>
                <a:ext uri="{FF2B5EF4-FFF2-40B4-BE49-F238E27FC236}">
                  <a16:creationId xmlns:a16="http://schemas.microsoft.com/office/drawing/2014/main" id="{8C618A9D-4B1C-48E1-9C5E-9186DE6FC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-1157294" y="3917301"/>
              <a:ext cx="73031" cy="416580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1" name="Freeform 50">
              <a:extLst>
                <a:ext uri="{FF2B5EF4-FFF2-40B4-BE49-F238E27FC236}">
                  <a16:creationId xmlns:a16="http://schemas.microsoft.com/office/drawing/2014/main" id="{42EC07D2-EC81-4140-A40E-A4FEBC0F272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-1366837" y="3914145"/>
              <a:ext cx="71437" cy="416580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2" name="Rectangle 2071">
              <a:extLst>
                <a:ext uri="{FF2B5EF4-FFF2-40B4-BE49-F238E27FC236}">
                  <a16:creationId xmlns:a16="http://schemas.microsoft.com/office/drawing/2014/main" id="{49AD2194-0943-4BA9-8DC4-2FC180C0E076}"/>
                </a:ext>
              </a:extLst>
            </p:cNvPr>
            <p:cNvSpPr/>
            <p:nvPr/>
          </p:nvSpPr>
          <p:spPr>
            <a:xfrm>
              <a:off x="-1295400" y="4266028"/>
              <a:ext cx="138105" cy="6469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3" name="Freeform 48">
              <a:extLst>
                <a:ext uri="{FF2B5EF4-FFF2-40B4-BE49-F238E27FC236}">
                  <a16:creationId xmlns:a16="http://schemas.microsoft.com/office/drawing/2014/main" id="{32C77480-BBE2-42AF-BD20-E600E2397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21002" y="3839813"/>
              <a:ext cx="189309" cy="42862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rgbClr val="FFCC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74" name="Group 2073">
            <a:extLst>
              <a:ext uri="{FF2B5EF4-FFF2-40B4-BE49-F238E27FC236}">
                <a16:creationId xmlns:a16="http://schemas.microsoft.com/office/drawing/2014/main" id="{79A39891-F74C-428C-B499-3999DE16A8B2}"/>
              </a:ext>
            </a:extLst>
          </p:cNvPr>
          <p:cNvGrpSpPr/>
          <p:nvPr/>
        </p:nvGrpSpPr>
        <p:grpSpPr>
          <a:xfrm>
            <a:off x="-1961357" y="2545926"/>
            <a:ext cx="287338" cy="654897"/>
            <a:chOff x="8686800" y="5878380"/>
            <a:chExt cx="287338" cy="654897"/>
          </a:xfrm>
        </p:grpSpPr>
        <p:grpSp>
          <p:nvGrpSpPr>
            <p:cNvPr id="2075" name="Group 2074">
              <a:extLst>
                <a:ext uri="{FF2B5EF4-FFF2-40B4-BE49-F238E27FC236}">
                  <a16:creationId xmlns:a16="http://schemas.microsoft.com/office/drawing/2014/main" id="{D7A47287-3761-42B7-AA36-7B1B7627EEBD}"/>
                </a:ext>
              </a:extLst>
            </p:cNvPr>
            <p:cNvGrpSpPr/>
            <p:nvPr/>
          </p:nvGrpSpPr>
          <p:grpSpPr>
            <a:xfrm>
              <a:off x="8686800" y="5878380"/>
              <a:ext cx="287338" cy="654897"/>
              <a:chOff x="8534400" y="5309341"/>
              <a:chExt cx="287338" cy="654897"/>
            </a:xfrm>
          </p:grpSpPr>
          <p:sp>
            <p:nvSpPr>
              <p:cNvPr id="2078" name="Line 30">
                <a:extLst>
                  <a:ext uri="{FF2B5EF4-FFF2-40B4-BE49-F238E27FC236}">
                    <a16:creationId xmlns:a16="http://schemas.microsoft.com/office/drawing/2014/main" id="{308F7394-E6D7-4500-8E5D-BF9AAFBE23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45513" y="5562600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9" name="Line 31">
                <a:extLst>
                  <a:ext uri="{FF2B5EF4-FFF2-40B4-BE49-F238E27FC236}">
                    <a16:creationId xmlns:a16="http://schemas.microsoft.com/office/drawing/2014/main" id="{E0815422-900B-4BCD-BFBF-5FE5AF3C75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09038" y="5541962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0" name="Freeform 32">
                <a:extLst>
                  <a:ext uri="{FF2B5EF4-FFF2-40B4-BE49-F238E27FC236}">
                    <a16:creationId xmlns:a16="http://schemas.microsoft.com/office/drawing/2014/main" id="{10F5FEF8-3BEA-46A1-9C42-0E3745A187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34400" y="5309341"/>
                <a:ext cx="287338" cy="527050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76" name="Freeform: Shape 2075">
              <a:extLst>
                <a:ext uri="{FF2B5EF4-FFF2-40B4-BE49-F238E27FC236}">
                  <a16:creationId xmlns:a16="http://schemas.microsoft.com/office/drawing/2014/main" id="{84AFFB13-53AB-4A29-B46F-3FD1BCB24AF3}"/>
                </a:ext>
              </a:extLst>
            </p:cNvPr>
            <p:cNvSpPr/>
            <p:nvPr/>
          </p:nvSpPr>
          <p:spPr>
            <a:xfrm>
              <a:off x="8689183" y="5986463"/>
              <a:ext cx="280994" cy="71436"/>
            </a:xfrm>
            <a:custGeom>
              <a:avLst/>
              <a:gdLst>
                <a:gd name="connsiteX0" fmla="*/ 0 w 283376"/>
                <a:gd name="connsiteY0" fmla="*/ 35718 h 69056"/>
                <a:gd name="connsiteX1" fmla="*/ 0 w 283376"/>
                <a:gd name="connsiteY1" fmla="*/ 35718 h 69056"/>
                <a:gd name="connsiteX2" fmla="*/ 19050 w 283376"/>
                <a:gd name="connsiteY2" fmla="*/ 28575 h 69056"/>
                <a:gd name="connsiteX3" fmla="*/ 33338 w 283376"/>
                <a:gd name="connsiteY3" fmla="*/ 21431 h 69056"/>
                <a:gd name="connsiteX4" fmla="*/ 38100 w 283376"/>
                <a:gd name="connsiteY4" fmla="*/ 14287 h 69056"/>
                <a:gd name="connsiteX5" fmla="*/ 45244 w 283376"/>
                <a:gd name="connsiteY5" fmla="*/ 11906 h 69056"/>
                <a:gd name="connsiteX6" fmla="*/ 52388 w 283376"/>
                <a:gd name="connsiteY6" fmla="*/ 4762 h 69056"/>
                <a:gd name="connsiteX7" fmla="*/ 52388 w 283376"/>
                <a:gd name="connsiteY7" fmla="*/ 4762 h 69056"/>
                <a:gd name="connsiteX8" fmla="*/ 226219 w 283376"/>
                <a:gd name="connsiteY8" fmla="*/ 0 h 69056"/>
                <a:gd name="connsiteX9" fmla="*/ 226219 w 283376"/>
                <a:gd name="connsiteY9" fmla="*/ 0 h 69056"/>
                <a:gd name="connsiteX10" fmla="*/ 242888 w 283376"/>
                <a:gd name="connsiteY10" fmla="*/ 11906 h 69056"/>
                <a:gd name="connsiteX11" fmla="*/ 247650 w 283376"/>
                <a:gd name="connsiteY11" fmla="*/ 19050 h 69056"/>
                <a:gd name="connsiteX12" fmla="*/ 254794 w 283376"/>
                <a:gd name="connsiteY12" fmla="*/ 21431 h 69056"/>
                <a:gd name="connsiteX13" fmla="*/ 276225 w 283376"/>
                <a:gd name="connsiteY13" fmla="*/ 33337 h 69056"/>
                <a:gd name="connsiteX14" fmla="*/ 280988 w 283376"/>
                <a:gd name="connsiteY14" fmla="*/ 40481 h 69056"/>
                <a:gd name="connsiteX15" fmla="*/ 280988 w 283376"/>
                <a:gd name="connsiteY15" fmla="*/ 40481 h 69056"/>
                <a:gd name="connsiteX16" fmla="*/ 283369 w 283376"/>
                <a:gd name="connsiteY16" fmla="*/ 69056 h 69056"/>
                <a:gd name="connsiteX17" fmla="*/ 283369 w 283376"/>
                <a:gd name="connsiteY17" fmla="*/ 69056 h 69056"/>
                <a:gd name="connsiteX18" fmla="*/ 0 w 283376"/>
                <a:gd name="connsiteY18" fmla="*/ 35718 h 69056"/>
                <a:gd name="connsiteX0" fmla="*/ 0 w 288138"/>
                <a:gd name="connsiteY0" fmla="*/ 73818 h 73818"/>
                <a:gd name="connsiteX1" fmla="*/ 4762 w 288138"/>
                <a:gd name="connsiteY1" fmla="*/ 35718 h 73818"/>
                <a:gd name="connsiteX2" fmla="*/ 23812 w 288138"/>
                <a:gd name="connsiteY2" fmla="*/ 28575 h 73818"/>
                <a:gd name="connsiteX3" fmla="*/ 38100 w 288138"/>
                <a:gd name="connsiteY3" fmla="*/ 21431 h 73818"/>
                <a:gd name="connsiteX4" fmla="*/ 42862 w 288138"/>
                <a:gd name="connsiteY4" fmla="*/ 14287 h 73818"/>
                <a:gd name="connsiteX5" fmla="*/ 50006 w 288138"/>
                <a:gd name="connsiteY5" fmla="*/ 11906 h 73818"/>
                <a:gd name="connsiteX6" fmla="*/ 57150 w 288138"/>
                <a:gd name="connsiteY6" fmla="*/ 4762 h 73818"/>
                <a:gd name="connsiteX7" fmla="*/ 57150 w 288138"/>
                <a:gd name="connsiteY7" fmla="*/ 4762 h 73818"/>
                <a:gd name="connsiteX8" fmla="*/ 230981 w 288138"/>
                <a:gd name="connsiteY8" fmla="*/ 0 h 73818"/>
                <a:gd name="connsiteX9" fmla="*/ 230981 w 288138"/>
                <a:gd name="connsiteY9" fmla="*/ 0 h 73818"/>
                <a:gd name="connsiteX10" fmla="*/ 247650 w 288138"/>
                <a:gd name="connsiteY10" fmla="*/ 11906 h 73818"/>
                <a:gd name="connsiteX11" fmla="*/ 252412 w 288138"/>
                <a:gd name="connsiteY11" fmla="*/ 19050 h 73818"/>
                <a:gd name="connsiteX12" fmla="*/ 259556 w 288138"/>
                <a:gd name="connsiteY12" fmla="*/ 21431 h 73818"/>
                <a:gd name="connsiteX13" fmla="*/ 280987 w 288138"/>
                <a:gd name="connsiteY13" fmla="*/ 33337 h 73818"/>
                <a:gd name="connsiteX14" fmla="*/ 285750 w 288138"/>
                <a:gd name="connsiteY14" fmla="*/ 40481 h 73818"/>
                <a:gd name="connsiteX15" fmla="*/ 285750 w 288138"/>
                <a:gd name="connsiteY15" fmla="*/ 40481 h 73818"/>
                <a:gd name="connsiteX16" fmla="*/ 288131 w 288138"/>
                <a:gd name="connsiteY16" fmla="*/ 69056 h 73818"/>
                <a:gd name="connsiteX17" fmla="*/ 288131 w 288138"/>
                <a:gd name="connsiteY17" fmla="*/ 69056 h 73818"/>
                <a:gd name="connsiteX18" fmla="*/ 0 w 288138"/>
                <a:gd name="connsiteY18" fmla="*/ 73818 h 73818"/>
                <a:gd name="connsiteX0" fmla="*/ 7391 w 283623"/>
                <a:gd name="connsiteY0" fmla="*/ 73818 h 73818"/>
                <a:gd name="connsiteX1" fmla="*/ 247 w 283623"/>
                <a:gd name="connsiteY1" fmla="*/ 35718 h 73818"/>
                <a:gd name="connsiteX2" fmla="*/ 19297 w 283623"/>
                <a:gd name="connsiteY2" fmla="*/ 28575 h 73818"/>
                <a:gd name="connsiteX3" fmla="*/ 33585 w 283623"/>
                <a:gd name="connsiteY3" fmla="*/ 21431 h 73818"/>
                <a:gd name="connsiteX4" fmla="*/ 38347 w 283623"/>
                <a:gd name="connsiteY4" fmla="*/ 14287 h 73818"/>
                <a:gd name="connsiteX5" fmla="*/ 45491 w 283623"/>
                <a:gd name="connsiteY5" fmla="*/ 11906 h 73818"/>
                <a:gd name="connsiteX6" fmla="*/ 52635 w 283623"/>
                <a:gd name="connsiteY6" fmla="*/ 4762 h 73818"/>
                <a:gd name="connsiteX7" fmla="*/ 52635 w 283623"/>
                <a:gd name="connsiteY7" fmla="*/ 4762 h 73818"/>
                <a:gd name="connsiteX8" fmla="*/ 226466 w 283623"/>
                <a:gd name="connsiteY8" fmla="*/ 0 h 73818"/>
                <a:gd name="connsiteX9" fmla="*/ 226466 w 283623"/>
                <a:gd name="connsiteY9" fmla="*/ 0 h 73818"/>
                <a:gd name="connsiteX10" fmla="*/ 243135 w 283623"/>
                <a:gd name="connsiteY10" fmla="*/ 11906 h 73818"/>
                <a:gd name="connsiteX11" fmla="*/ 247897 w 283623"/>
                <a:gd name="connsiteY11" fmla="*/ 19050 h 73818"/>
                <a:gd name="connsiteX12" fmla="*/ 255041 w 283623"/>
                <a:gd name="connsiteY12" fmla="*/ 21431 h 73818"/>
                <a:gd name="connsiteX13" fmla="*/ 276472 w 283623"/>
                <a:gd name="connsiteY13" fmla="*/ 33337 h 73818"/>
                <a:gd name="connsiteX14" fmla="*/ 281235 w 283623"/>
                <a:gd name="connsiteY14" fmla="*/ 40481 h 73818"/>
                <a:gd name="connsiteX15" fmla="*/ 281235 w 283623"/>
                <a:gd name="connsiteY15" fmla="*/ 40481 h 73818"/>
                <a:gd name="connsiteX16" fmla="*/ 283616 w 283623"/>
                <a:gd name="connsiteY16" fmla="*/ 69056 h 73818"/>
                <a:gd name="connsiteX17" fmla="*/ 283616 w 283623"/>
                <a:gd name="connsiteY17" fmla="*/ 69056 h 73818"/>
                <a:gd name="connsiteX18" fmla="*/ 7391 w 283623"/>
                <a:gd name="connsiteY18" fmla="*/ 73818 h 73818"/>
                <a:gd name="connsiteX0" fmla="*/ 0 w 276232"/>
                <a:gd name="connsiteY0" fmla="*/ 73818 h 73818"/>
                <a:gd name="connsiteX1" fmla="*/ 4762 w 276232"/>
                <a:gd name="connsiteY1" fmla="*/ 42862 h 73818"/>
                <a:gd name="connsiteX2" fmla="*/ 11906 w 276232"/>
                <a:gd name="connsiteY2" fmla="*/ 28575 h 73818"/>
                <a:gd name="connsiteX3" fmla="*/ 26194 w 276232"/>
                <a:gd name="connsiteY3" fmla="*/ 21431 h 73818"/>
                <a:gd name="connsiteX4" fmla="*/ 30956 w 276232"/>
                <a:gd name="connsiteY4" fmla="*/ 14287 h 73818"/>
                <a:gd name="connsiteX5" fmla="*/ 38100 w 276232"/>
                <a:gd name="connsiteY5" fmla="*/ 11906 h 73818"/>
                <a:gd name="connsiteX6" fmla="*/ 45244 w 276232"/>
                <a:gd name="connsiteY6" fmla="*/ 4762 h 73818"/>
                <a:gd name="connsiteX7" fmla="*/ 45244 w 276232"/>
                <a:gd name="connsiteY7" fmla="*/ 4762 h 73818"/>
                <a:gd name="connsiteX8" fmla="*/ 219075 w 276232"/>
                <a:gd name="connsiteY8" fmla="*/ 0 h 73818"/>
                <a:gd name="connsiteX9" fmla="*/ 219075 w 276232"/>
                <a:gd name="connsiteY9" fmla="*/ 0 h 73818"/>
                <a:gd name="connsiteX10" fmla="*/ 235744 w 276232"/>
                <a:gd name="connsiteY10" fmla="*/ 11906 h 73818"/>
                <a:gd name="connsiteX11" fmla="*/ 240506 w 276232"/>
                <a:gd name="connsiteY11" fmla="*/ 19050 h 73818"/>
                <a:gd name="connsiteX12" fmla="*/ 247650 w 276232"/>
                <a:gd name="connsiteY12" fmla="*/ 21431 h 73818"/>
                <a:gd name="connsiteX13" fmla="*/ 269081 w 276232"/>
                <a:gd name="connsiteY13" fmla="*/ 33337 h 73818"/>
                <a:gd name="connsiteX14" fmla="*/ 273844 w 276232"/>
                <a:gd name="connsiteY14" fmla="*/ 40481 h 73818"/>
                <a:gd name="connsiteX15" fmla="*/ 273844 w 276232"/>
                <a:gd name="connsiteY15" fmla="*/ 40481 h 73818"/>
                <a:gd name="connsiteX16" fmla="*/ 276225 w 276232"/>
                <a:gd name="connsiteY16" fmla="*/ 69056 h 73818"/>
                <a:gd name="connsiteX17" fmla="*/ 276225 w 276232"/>
                <a:gd name="connsiteY17" fmla="*/ 69056 h 73818"/>
                <a:gd name="connsiteX18" fmla="*/ 0 w 276232"/>
                <a:gd name="connsiteY18" fmla="*/ 73818 h 73818"/>
                <a:gd name="connsiteX0" fmla="*/ 0 w 276232"/>
                <a:gd name="connsiteY0" fmla="*/ 73818 h 73818"/>
                <a:gd name="connsiteX1" fmla="*/ 4762 w 276232"/>
                <a:gd name="connsiteY1" fmla="*/ 42862 h 73818"/>
                <a:gd name="connsiteX2" fmla="*/ 9525 w 276232"/>
                <a:gd name="connsiteY2" fmla="*/ 38100 h 73818"/>
                <a:gd name="connsiteX3" fmla="*/ 26194 w 276232"/>
                <a:gd name="connsiteY3" fmla="*/ 21431 h 73818"/>
                <a:gd name="connsiteX4" fmla="*/ 30956 w 276232"/>
                <a:gd name="connsiteY4" fmla="*/ 14287 h 73818"/>
                <a:gd name="connsiteX5" fmla="*/ 38100 w 276232"/>
                <a:gd name="connsiteY5" fmla="*/ 11906 h 73818"/>
                <a:gd name="connsiteX6" fmla="*/ 45244 w 276232"/>
                <a:gd name="connsiteY6" fmla="*/ 4762 h 73818"/>
                <a:gd name="connsiteX7" fmla="*/ 45244 w 276232"/>
                <a:gd name="connsiteY7" fmla="*/ 4762 h 73818"/>
                <a:gd name="connsiteX8" fmla="*/ 219075 w 276232"/>
                <a:gd name="connsiteY8" fmla="*/ 0 h 73818"/>
                <a:gd name="connsiteX9" fmla="*/ 219075 w 276232"/>
                <a:gd name="connsiteY9" fmla="*/ 0 h 73818"/>
                <a:gd name="connsiteX10" fmla="*/ 235744 w 276232"/>
                <a:gd name="connsiteY10" fmla="*/ 11906 h 73818"/>
                <a:gd name="connsiteX11" fmla="*/ 240506 w 276232"/>
                <a:gd name="connsiteY11" fmla="*/ 19050 h 73818"/>
                <a:gd name="connsiteX12" fmla="*/ 247650 w 276232"/>
                <a:gd name="connsiteY12" fmla="*/ 21431 h 73818"/>
                <a:gd name="connsiteX13" fmla="*/ 269081 w 276232"/>
                <a:gd name="connsiteY13" fmla="*/ 33337 h 73818"/>
                <a:gd name="connsiteX14" fmla="*/ 273844 w 276232"/>
                <a:gd name="connsiteY14" fmla="*/ 40481 h 73818"/>
                <a:gd name="connsiteX15" fmla="*/ 273844 w 276232"/>
                <a:gd name="connsiteY15" fmla="*/ 40481 h 73818"/>
                <a:gd name="connsiteX16" fmla="*/ 276225 w 276232"/>
                <a:gd name="connsiteY16" fmla="*/ 69056 h 73818"/>
                <a:gd name="connsiteX17" fmla="*/ 276225 w 276232"/>
                <a:gd name="connsiteY17" fmla="*/ 69056 h 73818"/>
                <a:gd name="connsiteX18" fmla="*/ 0 w 276232"/>
                <a:gd name="connsiteY18" fmla="*/ 73818 h 73818"/>
                <a:gd name="connsiteX0" fmla="*/ 0 w 276232"/>
                <a:gd name="connsiteY0" fmla="*/ 73818 h 73818"/>
                <a:gd name="connsiteX1" fmla="*/ 4762 w 276232"/>
                <a:gd name="connsiteY1" fmla="*/ 42862 h 73818"/>
                <a:gd name="connsiteX2" fmla="*/ 11907 w 276232"/>
                <a:gd name="connsiteY2" fmla="*/ 28575 h 73818"/>
                <a:gd name="connsiteX3" fmla="*/ 26194 w 276232"/>
                <a:gd name="connsiteY3" fmla="*/ 21431 h 73818"/>
                <a:gd name="connsiteX4" fmla="*/ 30956 w 276232"/>
                <a:gd name="connsiteY4" fmla="*/ 14287 h 73818"/>
                <a:gd name="connsiteX5" fmla="*/ 38100 w 276232"/>
                <a:gd name="connsiteY5" fmla="*/ 11906 h 73818"/>
                <a:gd name="connsiteX6" fmla="*/ 45244 w 276232"/>
                <a:gd name="connsiteY6" fmla="*/ 4762 h 73818"/>
                <a:gd name="connsiteX7" fmla="*/ 45244 w 276232"/>
                <a:gd name="connsiteY7" fmla="*/ 4762 h 73818"/>
                <a:gd name="connsiteX8" fmla="*/ 219075 w 276232"/>
                <a:gd name="connsiteY8" fmla="*/ 0 h 73818"/>
                <a:gd name="connsiteX9" fmla="*/ 219075 w 276232"/>
                <a:gd name="connsiteY9" fmla="*/ 0 h 73818"/>
                <a:gd name="connsiteX10" fmla="*/ 235744 w 276232"/>
                <a:gd name="connsiteY10" fmla="*/ 11906 h 73818"/>
                <a:gd name="connsiteX11" fmla="*/ 240506 w 276232"/>
                <a:gd name="connsiteY11" fmla="*/ 19050 h 73818"/>
                <a:gd name="connsiteX12" fmla="*/ 247650 w 276232"/>
                <a:gd name="connsiteY12" fmla="*/ 21431 h 73818"/>
                <a:gd name="connsiteX13" fmla="*/ 269081 w 276232"/>
                <a:gd name="connsiteY13" fmla="*/ 33337 h 73818"/>
                <a:gd name="connsiteX14" fmla="*/ 273844 w 276232"/>
                <a:gd name="connsiteY14" fmla="*/ 40481 h 73818"/>
                <a:gd name="connsiteX15" fmla="*/ 273844 w 276232"/>
                <a:gd name="connsiteY15" fmla="*/ 40481 h 73818"/>
                <a:gd name="connsiteX16" fmla="*/ 276225 w 276232"/>
                <a:gd name="connsiteY16" fmla="*/ 69056 h 73818"/>
                <a:gd name="connsiteX17" fmla="*/ 276225 w 276232"/>
                <a:gd name="connsiteY17" fmla="*/ 69056 h 73818"/>
                <a:gd name="connsiteX18" fmla="*/ 0 w 276232"/>
                <a:gd name="connsiteY18" fmla="*/ 73818 h 73818"/>
                <a:gd name="connsiteX0" fmla="*/ 0 w 280994"/>
                <a:gd name="connsiteY0" fmla="*/ 76199 h 76199"/>
                <a:gd name="connsiteX1" fmla="*/ 9524 w 280994"/>
                <a:gd name="connsiteY1" fmla="*/ 42862 h 76199"/>
                <a:gd name="connsiteX2" fmla="*/ 16669 w 280994"/>
                <a:gd name="connsiteY2" fmla="*/ 28575 h 76199"/>
                <a:gd name="connsiteX3" fmla="*/ 30956 w 280994"/>
                <a:gd name="connsiteY3" fmla="*/ 21431 h 76199"/>
                <a:gd name="connsiteX4" fmla="*/ 35718 w 280994"/>
                <a:gd name="connsiteY4" fmla="*/ 14287 h 76199"/>
                <a:gd name="connsiteX5" fmla="*/ 42862 w 280994"/>
                <a:gd name="connsiteY5" fmla="*/ 11906 h 76199"/>
                <a:gd name="connsiteX6" fmla="*/ 50006 w 280994"/>
                <a:gd name="connsiteY6" fmla="*/ 4762 h 76199"/>
                <a:gd name="connsiteX7" fmla="*/ 50006 w 280994"/>
                <a:gd name="connsiteY7" fmla="*/ 4762 h 76199"/>
                <a:gd name="connsiteX8" fmla="*/ 223837 w 280994"/>
                <a:gd name="connsiteY8" fmla="*/ 0 h 76199"/>
                <a:gd name="connsiteX9" fmla="*/ 223837 w 280994"/>
                <a:gd name="connsiteY9" fmla="*/ 0 h 76199"/>
                <a:gd name="connsiteX10" fmla="*/ 240506 w 280994"/>
                <a:gd name="connsiteY10" fmla="*/ 11906 h 76199"/>
                <a:gd name="connsiteX11" fmla="*/ 245268 w 280994"/>
                <a:gd name="connsiteY11" fmla="*/ 19050 h 76199"/>
                <a:gd name="connsiteX12" fmla="*/ 252412 w 280994"/>
                <a:gd name="connsiteY12" fmla="*/ 21431 h 76199"/>
                <a:gd name="connsiteX13" fmla="*/ 273843 w 280994"/>
                <a:gd name="connsiteY13" fmla="*/ 33337 h 76199"/>
                <a:gd name="connsiteX14" fmla="*/ 278606 w 280994"/>
                <a:gd name="connsiteY14" fmla="*/ 40481 h 76199"/>
                <a:gd name="connsiteX15" fmla="*/ 278606 w 280994"/>
                <a:gd name="connsiteY15" fmla="*/ 40481 h 76199"/>
                <a:gd name="connsiteX16" fmla="*/ 280987 w 280994"/>
                <a:gd name="connsiteY16" fmla="*/ 69056 h 76199"/>
                <a:gd name="connsiteX17" fmla="*/ 280987 w 280994"/>
                <a:gd name="connsiteY17" fmla="*/ 69056 h 76199"/>
                <a:gd name="connsiteX18" fmla="*/ 0 w 280994"/>
                <a:gd name="connsiteY18" fmla="*/ 76199 h 76199"/>
                <a:gd name="connsiteX0" fmla="*/ 0 w 280994"/>
                <a:gd name="connsiteY0" fmla="*/ 71436 h 71436"/>
                <a:gd name="connsiteX1" fmla="*/ 9524 w 280994"/>
                <a:gd name="connsiteY1" fmla="*/ 42862 h 71436"/>
                <a:gd name="connsiteX2" fmla="*/ 16669 w 280994"/>
                <a:gd name="connsiteY2" fmla="*/ 28575 h 71436"/>
                <a:gd name="connsiteX3" fmla="*/ 30956 w 280994"/>
                <a:gd name="connsiteY3" fmla="*/ 21431 h 71436"/>
                <a:gd name="connsiteX4" fmla="*/ 35718 w 280994"/>
                <a:gd name="connsiteY4" fmla="*/ 14287 h 71436"/>
                <a:gd name="connsiteX5" fmla="*/ 42862 w 280994"/>
                <a:gd name="connsiteY5" fmla="*/ 11906 h 71436"/>
                <a:gd name="connsiteX6" fmla="*/ 50006 w 280994"/>
                <a:gd name="connsiteY6" fmla="*/ 4762 h 71436"/>
                <a:gd name="connsiteX7" fmla="*/ 50006 w 280994"/>
                <a:gd name="connsiteY7" fmla="*/ 4762 h 71436"/>
                <a:gd name="connsiteX8" fmla="*/ 223837 w 280994"/>
                <a:gd name="connsiteY8" fmla="*/ 0 h 71436"/>
                <a:gd name="connsiteX9" fmla="*/ 223837 w 280994"/>
                <a:gd name="connsiteY9" fmla="*/ 0 h 71436"/>
                <a:gd name="connsiteX10" fmla="*/ 240506 w 280994"/>
                <a:gd name="connsiteY10" fmla="*/ 11906 h 71436"/>
                <a:gd name="connsiteX11" fmla="*/ 245268 w 280994"/>
                <a:gd name="connsiteY11" fmla="*/ 19050 h 71436"/>
                <a:gd name="connsiteX12" fmla="*/ 252412 w 280994"/>
                <a:gd name="connsiteY12" fmla="*/ 21431 h 71436"/>
                <a:gd name="connsiteX13" fmla="*/ 273843 w 280994"/>
                <a:gd name="connsiteY13" fmla="*/ 33337 h 71436"/>
                <a:gd name="connsiteX14" fmla="*/ 278606 w 280994"/>
                <a:gd name="connsiteY14" fmla="*/ 40481 h 71436"/>
                <a:gd name="connsiteX15" fmla="*/ 278606 w 280994"/>
                <a:gd name="connsiteY15" fmla="*/ 40481 h 71436"/>
                <a:gd name="connsiteX16" fmla="*/ 280987 w 280994"/>
                <a:gd name="connsiteY16" fmla="*/ 69056 h 71436"/>
                <a:gd name="connsiteX17" fmla="*/ 280987 w 280994"/>
                <a:gd name="connsiteY17" fmla="*/ 69056 h 71436"/>
                <a:gd name="connsiteX18" fmla="*/ 0 w 280994"/>
                <a:gd name="connsiteY18" fmla="*/ 71436 h 71436"/>
                <a:gd name="connsiteX0" fmla="*/ 0 w 280994"/>
                <a:gd name="connsiteY0" fmla="*/ 71436 h 71436"/>
                <a:gd name="connsiteX1" fmla="*/ 9524 w 280994"/>
                <a:gd name="connsiteY1" fmla="*/ 42862 h 71436"/>
                <a:gd name="connsiteX2" fmla="*/ 30957 w 280994"/>
                <a:gd name="connsiteY2" fmla="*/ 19050 h 71436"/>
                <a:gd name="connsiteX3" fmla="*/ 30956 w 280994"/>
                <a:gd name="connsiteY3" fmla="*/ 21431 h 71436"/>
                <a:gd name="connsiteX4" fmla="*/ 35718 w 280994"/>
                <a:gd name="connsiteY4" fmla="*/ 14287 h 71436"/>
                <a:gd name="connsiteX5" fmla="*/ 42862 w 280994"/>
                <a:gd name="connsiteY5" fmla="*/ 11906 h 71436"/>
                <a:gd name="connsiteX6" fmla="*/ 50006 w 280994"/>
                <a:gd name="connsiteY6" fmla="*/ 4762 h 71436"/>
                <a:gd name="connsiteX7" fmla="*/ 50006 w 280994"/>
                <a:gd name="connsiteY7" fmla="*/ 4762 h 71436"/>
                <a:gd name="connsiteX8" fmla="*/ 223837 w 280994"/>
                <a:gd name="connsiteY8" fmla="*/ 0 h 71436"/>
                <a:gd name="connsiteX9" fmla="*/ 223837 w 280994"/>
                <a:gd name="connsiteY9" fmla="*/ 0 h 71436"/>
                <a:gd name="connsiteX10" fmla="*/ 240506 w 280994"/>
                <a:gd name="connsiteY10" fmla="*/ 11906 h 71436"/>
                <a:gd name="connsiteX11" fmla="*/ 245268 w 280994"/>
                <a:gd name="connsiteY11" fmla="*/ 19050 h 71436"/>
                <a:gd name="connsiteX12" fmla="*/ 252412 w 280994"/>
                <a:gd name="connsiteY12" fmla="*/ 21431 h 71436"/>
                <a:gd name="connsiteX13" fmla="*/ 273843 w 280994"/>
                <a:gd name="connsiteY13" fmla="*/ 33337 h 71436"/>
                <a:gd name="connsiteX14" fmla="*/ 278606 w 280994"/>
                <a:gd name="connsiteY14" fmla="*/ 40481 h 71436"/>
                <a:gd name="connsiteX15" fmla="*/ 278606 w 280994"/>
                <a:gd name="connsiteY15" fmla="*/ 40481 h 71436"/>
                <a:gd name="connsiteX16" fmla="*/ 280987 w 280994"/>
                <a:gd name="connsiteY16" fmla="*/ 69056 h 71436"/>
                <a:gd name="connsiteX17" fmla="*/ 280987 w 280994"/>
                <a:gd name="connsiteY17" fmla="*/ 69056 h 71436"/>
                <a:gd name="connsiteX18" fmla="*/ 0 w 280994"/>
                <a:gd name="connsiteY18" fmla="*/ 71436 h 71436"/>
                <a:gd name="connsiteX0" fmla="*/ 0 w 280994"/>
                <a:gd name="connsiteY0" fmla="*/ 71436 h 71436"/>
                <a:gd name="connsiteX1" fmla="*/ 4762 w 280994"/>
                <a:gd name="connsiteY1" fmla="*/ 38099 h 71436"/>
                <a:gd name="connsiteX2" fmla="*/ 30957 w 280994"/>
                <a:gd name="connsiteY2" fmla="*/ 19050 h 71436"/>
                <a:gd name="connsiteX3" fmla="*/ 30956 w 280994"/>
                <a:gd name="connsiteY3" fmla="*/ 21431 h 71436"/>
                <a:gd name="connsiteX4" fmla="*/ 35718 w 280994"/>
                <a:gd name="connsiteY4" fmla="*/ 14287 h 71436"/>
                <a:gd name="connsiteX5" fmla="*/ 42862 w 280994"/>
                <a:gd name="connsiteY5" fmla="*/ 11906 h 71436"/>
                <a:gd name="connsiteX6" fmla="*/ 50006 w 280994"/>
                <a:gd name="connsiteY6" fmla="*/ 4762 h 71436"/>
                <a:gd name="connsiteX7" fmla="*/ 50006 w 280994"/>
                <a:gd name="connsiteY7" fmla="*/ 4762 h 71436"/>
                <a:gd name="connsiteX8" fmla="*/ 223837 w 280994"/>
                <a:gd name="connsiteY8" fmla="*/ 0 h 71436"/>
                <a:gd name="connsiteX9" fmla="*/ 223837 w 280994"/>
                <a:gd name="connsiteY9" fmla="*/ 0 h 71436"/>
                <a:gd name="connsiteX10" fmla="*/ 240506 w 280994"/>
                <a:gd name="connsiteY10" fmla="*/ 11906 h 71436"/>
                <a:gd name="connsiteX11" fmla="*/ 245268 w 280994"/>
                <a:gd name="connsiteY11" fmla="*/ 19050 h 71436"/>
                <a:gd name="connsiteX12" fmla="*/ 252412 w 280994"/>
                <a:gd name="connsiteY12" fmla="*/ 21431 h 71436"/>
                <a:gd name="connsiteX13" fmla="*/ 273843 w 280994"/>
                <a:gd name="connsiteY13" fmla="*/ 33337 h 71436"/>
                <a:gd name="connsiteX14" fmla="*/ 278606 w 280994"/>
                <a:gd name="connsiteY14" fmla="*/ 40481 h 71436"/>
                <a:gd name="connsiteX15" fmla="*/ 278606 w 280994"/>
                <a:gd name="connsiteY15" fmla="*/ 40481 h 71436"/>
                <a:gd name="connsiteX16" fmla="*/ 280987 w 280994"/>
                <a:gd name="connsiteY16" fmla="*/ 69056 h 71436"/>
                <a:gd name="connsiteX17" fmla="*/ 280987 w 280994"/>
                <a:gd name="connsiteY17" fmla="*/ 69056 h 71436"/>
                <a:gd name="connsiteX18" fmla="*/ 0 w 280994"/>
                <a:gd name="connsiteY18" fmla="*/ 71436 h 71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0994" h="71436">
                  <a:moveTo>
                    <a:pt x="0" y="71436"/>
                  </a:moveTo>
                  <a:cubicBezTo>
                    <a:pt x="1587" y="58736"/>
                    <a:pt x="-397" y="46830"/>
                    <a:pt x="4762" y="38099"/>
                  </a:cubicBezTo>
                  <a:cubicBezTo>
                    <a:pt x="9921" y="29368"/>
                    <a:pt x="26591" y="21828"/>
                    <a:pt x="30957" y="19050"/>
                  </a:cubicBezTo>
                  <a:cubicBezTo>
                    <a:pt x="35323" y="16272"/>
                    <a:pt x="6927" y="29440"/>
                    <a:pt x="30956" y="21431"/>
                  </a:cubicBezTo>
                  <a:cubicBezTo>
                    <a:pt x="32543" y="19050"/>
                    <a:pt x="33483" y="16075"/>
                    <a:pt x="35718" y="14287"/>
                  </a:cubicBezTo>
                  <a:cubicBezTo>
                    <a:pt x="37678" y="12719"/>
                    <a:pt x="41087" y="13681"/>
                    <a:pt x="42862" y="11906"/>
                  </a:cubicBezTo>
                  <a:cubicBezTo>
                    <a:pt x="51512" y="3256"/>
                    <a:pt x="39085" y="4762"/>
                    <a:pt x="50006" y="4762"/>
                  </a:cubicBezTo>
                  <a:lnTo>
                    <a:pt x="50006" y="4762"/>
                  </a:lnTo>
                  <a:cubicBezTo>
                    <a:pt x="107928" y="2129"/>
                    <a:pt x="165839" y="0"/>
                    <a:pt x="223837" y="0"/>
                  </a:cubicBezTo>
                  <a:lnTo>
                    <a:pt x="223837" y="0"/>
                  </a:lnTo>
                  <a:cubicBezTo>
                    <a:pt x="229393" y="3969"/>
                    <a:pt x="235403" y="7370"/>
                    <a:pt x="240506" y="11906"/>
                  </a:cubicBezTo>
                  <a:cubicBezTo>
                    <a:pt x="242645" y="13807"/>
                    <a:pt x="243033" y="17262"/>
                    <a:pt x="245268" y="19050"/>
                  </a:cubicBezTo>
                  <a:cubicBezTo>
                    <a:pt x="247228" y="20618"/>
                    <a:pt x="250218" y="20212"/>
                    <a:pt x="252412" y="21431"/>
                  </a:cubicBezTo>
                  <a:cubicBezTo>
                    <a:pt x="276976" y="35077"/>
                    <a:pt x="257678" y="27949"/>
                    <a:pt x="273843" y="33337"/>
                  </a:cubicBezTo>
                  <a:lnTo>
                    <a:pt x="278606" y="40481"/>
                  </a:lnTo>
                  <a:lnTo>
                    <a:pt x="278606" y="40481"/>
                  </a:lnTo>
                  <a:cubicBezTo>
                    <a:pt x="281250" y="64279"/>
                    <a:pt x="280987" y="54724"/>
                    <a:pt x="280987" y="69056"/>
                  </a:cubicBezTo>
                  <a:lnTo>
                    <a:pt x="280987" y="69056"/>
                  </a:lnTo>
                  <a:lnTo>
                    <a:pt x="0" y="71436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77" name="Rectangle 2076">
              <a:extLst>
                <a:ext uri="{FF2B5EF4-FFF2-40B4-BE49-F238E27FC236}">
                  <a16:creationId xmlns:a16="http://schemas.microsoft.com/office/drawing/2014/main" id="{19554A5E-E464-415B-B777-8475D0345CC3}"/>
                </a:ext>
              </a:extLst>
            </p:cNvPr>
            <p:cNvSpPr/>
            <p:nvPr/>
          </p:nvSpPr>
          <p:spPr>
            <a:xfrm>
              <a:off x="8780868" y="5883857"/>
              <a:ext cx="97623" cy="10260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81" name="TextBox 2080">
            <a:extLst>
              <a:ext uri="{FF2B5EF4-FFF2-40B4-BE49-F238E27FC236}">
                <a16:creationId xmlns:a16="http://schemas.microsoft.com/office/drawing/2014/main" id="{0F3E24F4-71E3-4D11-BC7B-7F9B7A7C04E4}"/>
              </a:ext>
            </a:extLst>
          </p:cNvPr>
          <p:cNvSpPr txBox="1"/>
          <p:nvPr/>
        </p:nvSpPr>
        <p:spPr>
          <a:xfrm>
            <a:off x="-2451695" y="3581870"/>
            <a:ext cx="28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082" name="TextBox 2081">
            <a:extLst>
              <a:ext uri="{FF2B5EF4-FFF2-40B4-BE49-F238E27FC236}">
                <a16:creationId xmlns:a16="http://schemas.microsoft.com/office/drawing/2014/main" id="{DD4F5C69-B5F1-45F4-BED8-80C33C5C6135}"/>
              </a:ext>
            </a:extLst>
          </p:cNvPr>
          <p:cNvSpPr txBox="1"/>
          <p:nvPr/>
        </p:nvSpPr>
        <p:spPr>
          <a:xfrm>
            <a:off x="-2194855" y="3581870"/>
            <a:ext cx="28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083" name="TextBox 2082">
            <a:extLst>
              <a:ext uri="{FF2B5EF4-FFF2-40B4-BE49-F238E27FC236}">
                <a16:creationId xmlns:a16="http://schemas.microsoft.com/office/drawing/2014/main" id="{A25DF0AD-4867-4A4F-917D-D42146B22331}"/>
              </a:ext>
            </a:extLst>
          </p:cNvPr>
          <p:cNvSpPr txBox="1"/>
          <p:nvPr/>
        </p:nvSpPr>
        <p:spPr>
          <a:xfrm>
            <a:off x="-2319036" y="3792646"/>
            <a:ext cx="28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grpSp>
        <p:nvGrpSpPr>
          <p:cNvPr id="2084" name="Group 2083">
            <a:extLst>
              <a:ext uri="{FF2B5EF4-FFF2-40B4-BE49-F238E27FC236}">
                <a16:creationId xmlns:a16="http://schemas.microsoft.com/office/drawing/2014/main" id="{1B62EB48-35E6-457B-9E45-3EC63E666D18}"/>
              </a:ext>
            </a:extLst>
          </p:cNvPr>
          <p:cNvGrpSpPr>
            <a:grpSpLocks/>
          </p:cNvGrpSpPr>
          <p:nvPr/>
        </p:nvGrpSpPr>
        <p:grpSpPr bwMode="auto">
          <a:xfrm>
            <a:off x="8261705" y="986550"/>
            <a:ext cx="2389188" cy="503238"/>
            <a:chOff x="8077200" y="1706087"/>
            <a:chExt cx="2388583" cy="503713"/>
          </a:xfrm>
        </p:grpSpPr>
        <p:sp>
          <p:nvSpPr>
            <p:cNvPr id="2085" name="Rectangle 2084">
              <a:extLst>
                <a:ext uri="{FF2B5EF4-FFF2-40B4-BE49-F238E27FC236}">
                  <a16:creationId xmlns:a16="http://schemas.microsoft.com/office/drawing/2014/main" id="{5B806351-672C-40E3-B12B-190C3E970DD3}"/>
                </a:ext>
              </a:extLst>
            </p:cNvPr>
            <p:cNvSpPr/>
            <p:nvPr/>
          </p:nvSpPr>
          <p:spPr>
            <a:xfrm>
              <a:off x="8077200" y="1980984"/>
              <a:ext cx="2388583" cy="22881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86" name="Oval 2085">
              <a:extLst>
                <a:ext uri="{FF2B5EF4-FFF2-40B4-BE49-F238E27FC236}">
                  <a16:creationId xmlns:a16="http://schemas.microsoft.com/office/drawing/2014/main" id="{445384FF-F015-493E-B873-E6BD11CF307B}"/>
                </a:ext>
              </a:extLst>
            </p:cNvPr>
            <p:cNvSpPr/>
            <p:nvPr/>
          </p:nvSpPr>
          <p:spPr>
            <a:xfrm>
              <a:off x="8116878" y="1718799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87" name="Oval 2086">
              <a:extLst>
                <a:ext uri="{FF2B5EF4-FFF2-40B4-BE49-F238E27FC236}">
                  <a16:creationId xmlns:a16="http://schemas.microsoft.com/office/drawing/2014/main" id="{3F573577-C779-4012-8CAC-DFF05559CCD1}"/>
                </a:ext>
              </a:extLst>
            </p:cNvPr>
            <p:cNvSpPr/>
            <p:nvPr/>
          </p:nvSpPr>
          <p:spPr>
            <a:xfrm>
              <a:off x="8518413" y="1712443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88" name="Oval 2087">
              <a:extLst>
                <a:ext uri="{FF2B5EF4-FFF2-40B4-BE49-F238E27FC236}">
                  <a16:creationId xmlns:a16="http://schemas.microsoft.com/office/drawing/2014/main" id="{4B08BD9F-918F-4D3A-A113-9ABC72459734}"/>
                </a:ext>
              </a:extLst>
            </p:cNvPr>
            <p:cNvSpPr/>
            <p:nvPr/>
          </p:nvSpPr>
          <p:spPr>
            <a:xfrm>
              <a:off x="8919950" y="1709265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89" name="Oval 2088">
              <a:extLst>
                <a:ext uri="{FF2B5EF4-FFF2-40B4-BE49-F238E27FC236}">
                  <a16:creationId xmlns:a16="http://schemas.microsoft.com/office/drawing/2014/main" id="{CD91E120-E6BB-4369-B1D9-68769E6149F6}"/>
                </a:ext>
              </a:extLst>
            </p:cNvPr>
            <p:cNvSpPr/>
            <p:nvPr/>
          </p:nvSpPr>
          <p:spPr>
            <a:xfrm>
              <a:off x="9313550" y="1715621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90" name="Oval 2089">
              <a:extLst>
                <a:ext uri="{FF2B5EF4-FFF2-40B4-BE49-F238E27FC236}">
                  <a16:creationId xmlns:a16="http://schemas.microsoft.com/office/drawing/2014/main" id="{64A28140-7495-4CAE-94F2-403511936666}"/>
                </a:ext>
              </a:extLst>
            </p:cNvPr>
            <p:cNvSpPr/>
            <p:nvPr/>
          </p:nvSpPr>
          <p:spPr>
            <a:xfrm>
              <a:off x="9715085" y="1709265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91" name="Oval 2090">
              <a:extLst>
                <a:ext uri="{FF2B5EF4-FFF2-40B4-BE49-F238E27FC236}">
                  <a16:creationId xmlns:a16="http://schemas.microsoft.com/office/drawing/2014/main" id="{9193A63A-7425-4464-BD48-DE3DF382838D}"/>
                </a:ext>
              </a:extLst>
            </p:cNvPr>
            <p:cNvSpPr/>
            <p:nvPr/>
          </p:nvSpPr>
          <p:spPr>
            <a:xfrm>
              <a:off x="10116621" y="1706087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092" name="Group 2091">
            <a:extLst>
              <a:ext uri="{FF2B5EF4-FFF2-40B4-BE49-F238E27FC236}">
                <a16:creationId xmlns:a16="http://schemas.microsoft.com/office/drawing/2014/main" id="{C97D9D81-74A9-4496-A121-708468DEE5BC}"/>
              </a:ext>
            </a:extLst>
          </p:cNvPr>
          <p:cNvGrpSpPr/>
          <p:nvPr/>
        </p:nvGrpSpPr>
        <p:grpSpPr>
          <a:xfrm>
            <a:off x="8564918" y="1923172"/>
            <a:ext cx="1290497" cy="644968"/>
            <a:chOff x="5255538" y="3733800"/>
            <a:chExt cx="1290497" cy="644968"/>
          </a:xfrm>
        </p:grpSpPr>
        <p:sp>
          <p:nvSpPr>
            <p:cNvPr id="2093" name="Rectangle 2092">
              <a:extLst>
                <a:ext uri="{FF2B5EF4-FFF2-40B4-BE49-F238E27FC236}">
                  <a16:creationId xmlns:a16="http://schemas.microsoft.com/office/drawing/2014/main" id="{599795BF-D289-4921-8A06-7D8919F04B62}"/>
                </a:ext>
              </a:extLst>
            </p:cNvPr>
            <p:cNvSpPr/>
            <p:nvPr/>
          </p:nvSpPr>
          <p:spPr bwMode="auto">
            <a:xfrm>
              <a:off x="5280618" y="4016620"/>
              <a:ext cx="1241481" cy="9259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94" name="Oval 2093">
              <a:extLst>
                <a:ext uri="{FF2B5EF4-FFF2-40B4-BE49-F238E27FC236}">
                  <a16:creationId xmlns:a16="http://schemas.microsoft.com/office/drawing/2014/main" id="{D8476793-9FD7-4947-936A-4A0F2C750615}"/>
                </a:ext>
              </a:extLst>
            </p:cNvPr>
            <p:cNvSpPr/>
            <p:nvPr/>
          </p:nvSpPr>
          <p:spPr bwMode="auto">
            <a:xfrm>
              <a:off x="5255538" y="3733800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95" name="Oval 2094">
              <a:extLst>
                <a:ext uri="{FF2B5EF4-FFF2-40B4-BE49-F238E27FC236}">
                  <a16:creationId xmlns:a16="http://schemas.microsoft.com/office/drawing/2014/main" id="{ED1981A5-B046-4B04-A914-F242D490250A}"/>
                </a:ext>
              </a:extLst>
            </p:cNvPr>
            <p:cNvSpPr/>
            <p:nvPr/>
          </p:nvSpPr>
          <p:spPr bwMode="auto">
            <a:xfrm>
              <a:off x="5554988" y="3733800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96" name="Oval 2095">
              <a:extLst>
                <a:ext uri="{FF2B5EF4-FFF2-40B4-BE49-F238E27FC236}">
                  <a16:creationId xmlns:a16="http://schemas.microsoft.com/office/drawing/2014/main" id="{322FFC60-522B-475F-9CDE-50B13EC5FE7D}"/>
                </a:ext>
              </a:extLst>
            </p:cNvPr>
            <p:cNvSpPr/>
            <p:nvPr/>
          </p:nvSpPr>
          <p:spPr bwMode="auto">
            <a:xfrm>
              <a:off x="5975584" y="3746346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97" name="Oval 2096">
              <a:extLst>
                <a:ext uri="{FF2B5EF4-FFF2-40B4-BE49-F238E27FC236}">
                  <a16:creationId xmlns:a16="http://schemas.microsoft.com/office/drawing/2014/main" id="{12BB0153-7970-4AE2-BBA8-3DB931F5C8A0}"/>
                </a:ext>
              </a:extLst>
            </p:cNvPr>
            <p:cNvSpPr/>
            <p:nvPr/>
          </p:nvSpPr>
          <p:spPr bwMode="auto">
            <a:xfrm>
              <a:off x="6282510" y="3737398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98" name="Oval 2097">
              <a:extLst>
                <a:ext uri="{FF2B5EF4-FFF2-40B4-BE49-F238E27FC236}">
                  <a16:creationId xmlns:a16="http://schemas.microsoft.com/office/drawing/2014/main" id="{C40CF418-EFE3-49BD-84D0-6B7CC9927E01}"/>
                </a:ext>
              </a:extLst>
            </p:cNvPr>
            <p:cNvSpPr/>
            <p:nvPr/>
          </p:nvSpPr>
          <p:spPr bwMode="auto">
            <a:xfrm>
              <a:off x="5336643" y="4115243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99" name="Oval 2098">
              <a:extLst>
                <a:ext uri="{FF2B5EF4-FFF2-40B4-BE49-F238E27FC236}">
                  <a16:creationId xmlns:a16="http://schemas.microsoft.com/office/drawing/2014/main" id="{AB6B04C8-FC70-4301-AF94-75D995AF0F12}"/>
                </a:ext>
              </a:extLst>
            </p:cNvPr>
            <p:cNvSpPr/>
            <p:nvPr/>
          </p:nvSpPr>
          <p:spPr bwMode="auto">
            <a:xfrm>
              <a:off x="5636093" y="4115243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100" name="Oval 2099">
              <a:extLst>
                <a:ext uri="{FF2B5EF4-FFF2-40B4-BE49-F238E27FC236}">
                  <a16:creationId xmlns:a16="http://schemas.microsoft.com/office/drawing/2014/main" id="{11B8351D-02B2-4FB7-8D14-825817012A79}"/>
                </a:ext>
              </a:extLst>
            </p:cNvPr>
            <p:cNvSpPr/>
            <p:nvPr/>
          </p:nvSpPr>
          <p:spPr bwMode="auto">
            <a:xfrm>
              <a:off x="5935543" y="4115243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101" name="Oval 2100">
              <a:extLst>
                <a:ext uri="{FF2B5EF4-FFF2-40B4-BE49-F238E27FC236}">
                  <a16:creationId xmlns:a16="http://schemas.microsoft.com/office/drawing/2014/main" id="{056F9913-6860-447C-A961-554895043C71}"/>
                </a:ext>
              </a:extLst>
            </p:cNvPr>
            <p:cNvSpPr/>
            <p:nvPr/>
          </p:nvSpPr>
          <p:spPr bwMode="auto">
            <a:xfrm>
              <a:off x="6242469" y="4106295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5257800" y="3733800"/>
            <a:ext cx="1651000" cy="2095500"/>
            <a:chOff x="870" y="1576"/>
            <a:chExt cx="1272" cy="1615"/>
          </a:xfrm>
        </p:grpSpPr>
        <p:sp>
          <p:nvSpPr>
            <p:cNvPr id="6446" name="Freeform 3"/>
            <p:cNvSpPr>
              <a:spLocks/>
            </p:cNvSpPr>
            <p:nvPr/>
          </p:nvSpPr>
          <p:spPr bwMode="auto">
            <a:xfrm>
              <a:off x="2076" y="1576"/>
              <a:ext cx="64" cy="1608"/>
            </a:xfrm>
            <a:custGeom>
              <a:avLst/>
              <a:gdLst>
                <a:gd name="T0" fmla="*/ 64 w 64"/>
                <a:gd name="T1" fmla="*/ 696 h 1608"/>
                <a:gd name="T2" fmla="*/ 64 w 64"/>
                <a:gd name="T3" fmla="*/ 1608 h 1608"/>
                <a:gd name="T4" fmla="*/ 4 w 64"/>
                <a:gd name="T5" fmla="*/ 1004 h 1608"/>
                <a:gd name="T6" fmla="*/ 0 w 64"/>
                <a:gd name="T7" fmla="*/ 0 h 1608"/>
                <a:gd name="T8" fmla="*/ 64 w 64"/>
                <a:gd name="T9" fmla="*/ 696 h 16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608"/>
                <a:gd name="T17" fmla="*/ 64 w 64"/>
                <a:gd name="T18" fmla="*/ 1608 h 16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608">
                  <a:moveTo>
                    <a:pt x="64" y="696"/>
                  </a:moveTo>
                  <a:lnTo>
                    <a:pt x="64" y="1608"/>
                  </a:lnTo>
                  <a:lnTo>
                    <a:pt x="4" y="1004"/>
                  </a:lnTo>
                  <a:lnTo>
                    <a:pt x="0" y="0"/>
                  </a:lnTo>
                  <a:lnTo>
                    <a:pt x="64" y="696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47" name="Freeform 4"/>
            <p:cNvSpPr>
              <a:spLocks/>
            </p:cNvSpPr>
            <p:nvPr/>
          </p:nvSpPr>
          <p:spPr bwMode="auto">
            <a:xfrm>
              <a:off x="870" y="1608"/>
              <a:ext cx="69" cy="1583"/>
            </a:xfrm>
            <a:custGeom>
              <a:avLst/>
              <a:gdLst>
                <a:gd name="T0" fmla="*/ 0 w 69"/>
                <a:gd name="T1" fmla="*/ 663 h 1583"/>
                <a:gd name="T2" fmla="*/ 3 w 69"/>
                <a:gd name="T3" fmla="*/ 1583 h 1583"/>
                <a:gd name="T4" fmla="*/ 3 w 69"/>
                <a:gd name="T5" fmla="*/ 1574 h 1583"/>
                <a:gd name="T6" fmla="*/ 69 w 69"/>
                <a:gd name="T7" fmla="*/ 896 h 1583"/>
                <a:gd name="T8" fmla="*/ 65 w 69"/>
                <a:gd name="T9" fmla="*/ 0 h 1583"/>
                <a:gd name="T10" fmla="*/ 0 w 69"/>
                <a:gd name="T11" fmla="*/ 663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1583"/>
                <a:gd name="T20" fmla="*/ 69 w 69"/>
                <a:gd name="T21" fmla="*/ 1583 h 15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1583">
                  <a:moveTo>
                    <a:pt x="0" y="663"/>
                  </a:moveTo>
                  <a:lnTo>
                    <a:pt x="3" y="1583"/>
                  </a:lnTo>
                  <a:lnTo>
                    <a:pt x="3" y="1574"/>
                  </a:lnTo>
                  <a:lnTo>
                    <a:pt x="69" y="896"/>
                  </a:lnTo>
                  <a:lnTo>
                    <a:pt x="65" y="0"/>
                  </a:lnTo>
                  <a:lnTo>
                    <a:pt x="0" y="663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48" name="Freeform 5"/>
            <p:cNvSpPr>
              <a:spLocks/>
            </p:cNvSpPr>
            <p:nvPr/>
          </p:nvSpPr>
          <p:spPr bwMode="auto">
            <a:xfrm>
              <a:off x="873" y="2739"/>
              <a:ext cx="1269" cy="447"/>
            </a:xfrm>
            <a:custGeom>
              <a:avLst/>
              <a:gdLst>
                <a:gd name="T0" fmla="*/ 0 w 1287"/>
                <a:gd name="T1" fmla="*/ 0 h 447"/>
                <a:gd name="T2" fmla="*/ 931 w 1287"/>
                <a:gd name="T3" fmla="*/ 0 h 447"/>
                <a:gd name="T4" fmla="*/ 931 w 1287"/>
                <a:gd name="T5" fmla="*/ 447 h 447"/>
                <a:gd name="T6" fmla="*/ 0 w 1287"/>
                <a:gd name="T7" fmla="*/ 447 h 447"/>
                <a:gd name="T8" fmla="*/ 0 w 1287"/>
                <a:gd name="T9" fmla="*/ 0 h 4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87"/>
                <a:gd name="T16" fmla="*/ 0 h 447"/>
                <a:gd name="T17" fmla="*/ 1287 w 1287"/>
                <a:gd name="T18" fmla="*/ 447 h 4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87" h="447">
                  <a:moveTo>
                    <a:pt x="0" y="0"/>
                  </a:moveTo>
                  <a:lnTo>
                    <a:pt x="1287" y="0"/>
                  </a:lnTo>
                  <a:lnTo>
                    <a:pt x="1287" y="447"/>
                  </a:lnTo>
                  <a:lnTo>
                    <a:pt x="0" y="4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47" name="Freeform 6"/>
          <p:cNvSpPr>
            <a:spLocks/>
          </p:cNvSpPr>
          <p:nvPr/>
        </p:nvSpPr>
        <p:spPr bwMode="auto">
          <a:xfrm>
            <a:off x="0" y="228600"/>
            <a:ext cx="914400" cy="457200"/>
          </a:xfrm>
          <a:custGeom>
            <a:avLst/>
            <a:gdLst>
              <a:gd name="T0" fmla="*/ 2147483646 w 528"/>
              <a:gd name="T1" fmla="*/ 2147483646 h 288"/>
              <a:gd name="T2" fmla="*/ 0 w 528"/>
              <a:gd name="T3" fmla="*/ 2147483646 h 288"/>
              <a:gd name="T4" fmla="*/ 0 w 528"/>
              <a:gd name="T5" fmla="*/ 0 h 288"/>
              <a:gd name="T6" fmla="*/ 2147483646 w 528"/>
              <a:gd name="T7" fmla="*/ 0 h 288"/>
              <a:gd name="T8" fmla="*/ 2147483646 w 528"/>
              <a:gd name="T9" fmla="*/ 2147483646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8" name="Freeform 7"/>
          <p:cNvSpPr>
            <a:spLocks/>
          </p:cNvSpPr>
          <p:nvPr/>
        </p:nvSpPr>
        <p:spPr bwMode="auto">
          <a:xfrm>
            <a:off x="2444750" y="1390650"/>
            <a:ext cx="95250" cy="1333500"/>
          </a:xfrm>
          <a:custGeom>
            <a:avLst/>
            <a:gdLst>
              <a:gd name="T0" fmla="*/ 0 w 60"/>
              <a:gd name="T1" fmla="*/ 2147483646 h 840"/>
              <a:gd name="T2" fmla="*/ 0 w 60"/>
              <a:gd name="T3" fmla="*/ 2147483646 h 840"/>
              <a:gd name="T4" fmla="*/ 2147483646 w 60"/>
              <a:gd name="T5" fmla="*/ 0 h 840"/>
              <a:gd name="T6" fmla="*/ 2147483646 w 60"/>
              <a:gd name="T7" fmla="*/ 2147483646 h 840"/>
              <a:gd name="T8" fmla="*/ 0 w 6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49" name="Group 8"/>
          <p:cNvGrpSpPr>
            <a:grpSpLocks/>
          </p:cNvGrpSpPr>
          <p:nvPr/>
        </p:nvGrpSpPr>
        <p:grpSpPr bwMode="auto">
          <a:xfrm>
            <a:off x="457200" y="1600200"/>
            <a:ext cx="2944813" cy="1212850"/>
            <a:chOff x="576" y="4464"/>
            <a:chExt cx="2160" cy="864"/>
          </a:xfrm>
        </p:grpSpPr>
        <p:sp>
          <p:nvSpPr>
            <p:cNvPr id="6437" name="Rectangle 9"/>
            <p:cNvSpPr>
              <a:spLocks noChangeArrowheads="1"/>
            </p:cNvSpPr>
            <p:nvPr/>
          </p:nvSpPr>
          <p:spPr bwMode="auto">
            <a:xfrm>
              <a:off x="576" y="4464"/>
              <a:ext cx="43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38" name="Rectangle 10"/>
            <p:cNvSpPr>
              <a:spLocks noChangeArrowheads="1"/>
            </p:cNvSpPr>
            <p:nvPr/>
          </p:nvSpPr>
          <p:spPr bwMode="auto">
            <a:xfrm>
              <a:off x="1104" y="4464"/>
              <a:ext cx="67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39" name="Rectangle 11"/>
            <p:cNvSpPr>
              <a:spLocks noChangeArrowheads="1"/>
            </p:cNvSpPr>
            <p:nvPr/>
          </p:nvSpPr>
          <p:spPr bwMode="auto">
            <a:xfrm>
              <a:off x="1872" y="4464"/>
              <a:ext cx="864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40" name="Rectangle 12"/>
            <p:cNvSpPr>
              <a:spLocks noChangeArrowheads="1"/>
            </p:cNvSpPr>
            <p:nvPr/>
          </p:nvSpPr>
          <p:spPr bwMode="auto">
            <a:xfrm>
              <a:off x="1008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41" name="Rectangle 13"/>
            <p:cNvSpPr>
              <a:spLocks noChangeArrowheads="1"/>
            </p:cNvSpPr>
            <p:nvPr/>
          </p:nvSpPr>
          <p:spPr bwMode="auto">
            <a:xfrm>
              <a:off x="1776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42" name="Rectangle 14"/>
            <p:cNvSpPr>
              <a:spLocks noChangeArrowheads="1"/>
            </p:cNvSpPr>
            <p:nvPr/>
          </p:nvSpPr>
          <p:spPr bwMode="auto">
            <a:xfrm>
              <a:off x="1008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43" name="Rectangle 15"/>
            <p:cNvSpPr>
              <a:spLocks noChangeArrowheads="1"/>
            </p:cNvSpPr>
            <p:nvPr/>
          </p:nvSpPr>
          <p:spPr bwMode="auto">
            <a:xfrm>
              <a:off x="1776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44" name="Rectangle 16"/>
            <p:cNvSpPr>
              <a:spLocks noChangeArrowheads="1"/>
            </p:cNvSpPr>
            <p:nvPr/>
          </p:nvSpPr>
          <p:spPr bwMode="auto">
            <a:xfrm>
              <a:off x="1008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45" name="Rectangle 17"/>
            <p:cNvSpPr>
              <a:spLocks noChangeArrowheads="1"/>
            </p:cNvSpPr>
            <p:nvPr/>
          </p:nvSpPr>
          <p:spPr bwMode="auto">
            <a:xfrm>
              <a:off x="1776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6150" name="Rectangle 18"/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900"/>
          </a:p>
        </p:txBody>
      </p:sp>
      <p:sp>
        <p:nvSpPr>
          <p:cNvPr id="6151" name="Rectangle 19"/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>
              <a:spcBef>
                <a:spcPct val="20000"/>
              </a:spcBef>
              <a:buChar char="•"/>
              <a:tabLst>
                <a:tab pos="3262313" algn="r"/>
              </a:tabLst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20000"/>
              </a:spcBef>
              <a:buChar char="–"/>
              <a:tabLst>
                <a:tab pos="3262313" algn="r"/>
              </a:tabLst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20000"/>
              </a:spcBef>
              <a:buChar char="•"/>
              <a:tabLst>
                <a:tab pos="3262313" algn="r"/>
              </a:tabLs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20000"/>
              </a:spcBef>
              <a:buChar char="–"/>
              <a:tabLst>
                <a:tab pos="3262313" algn="r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20000"/>
              </a:spcBef>
              <a:buChar char="»"/>
              <a:tabLst>
                <a:tab pos="3262313" algn="r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262313" algn="r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262313" algn="r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262313" algn="r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262313" algn="r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900"/>
          </a:p>
        </p:txBody>
      </p:sp>
      <p:sp>
        <p:nvSpPr>
          <p:cNvPr id="6152" name="Freeform 20"/>
          <p:cNvSpPr>
            <a:spLocks/>
          </p:cNvSpPr>
          <p:nvPr/>
        </p:nvSpPr>
        <p:spPr bwMode="auto">
          <a:xfrm>
            <a:off x="609600" y="3200400"/>
            <a:ext cx="341313" cy="1185863"/>
          </a:xfrm>
          <a:custGeom>
            <a:avLst/>
            <a:gdLst>
              <a:gd name="T0" fmla="*/ 0 w 240"/>
              <a:gd name="T1" fmla="*/ 2147483646 h 1008"/>
              <a:gd name="T2" fmla="*/ 0 w 240"/>
              <a:gd name="T3" fmla="*/ 0 h 1008"/>
              <a:gd name="T4" fmla="*/ 2147483646 w 240"/>
              <a:gd name="T5" fmla="*/ 2147483646 h 1008"/>
              <a:gd name="T6" fmla="*/ 2147483646 w 240"/>
              <a:gd name="T7" fmla="*/ 2147483646 h 1008"/>
              <a:gd name="T8" fmla="*/ 0 w 240"/>
              <a:gd name="T9" fmla="*/ 2147483646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008">
                <a:moveTo>
                  <a:pt x="0" y="1008"/>
                </a:moveTo>
                <a:lnTo>
                  <a:pt x="0" y="0"/>
                </a:lnTo>
                <a:lnTo>
                  <a:pt x="240" y="36"/>
                </a:lnTo>
                <a:lnTo>
                  <a:pt x="240" y="828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53" name="Group 21"/>
          <p:cNvGrpSpPr>
            <a:grpSpLocks/>
          </p:cNvGrpSpPr>
          <p:nvPr/>
        </p:nvGrpSpPr>
        <p:grpSpPr bwMode="auto">
          <a:xfrm>
            <a:off x="685800" y="228600"/>
            <a:ext cx="2157413" cy="1077913"/>
            <a:chOff x="1342" y="3555"/>
            <a:chExt cx="1359" cy="679"/>
          </a:xfrm>
        </p:grpSpPr>
        <p:sp>
          <p:nvSpPr>
            <p:cNvPr id="6434" name="Rectangle 22"/>
            <p:cNvSpPr>
              <a:spLocks noChangeArrowheads="1"/>
            </p:cNvSpPr>
            <p:nvPr/>
          </p:nvSpPr>
          <p:spPr bwMode="auto">
            <a:xfrm>
              <a:off x="1342" y="3555"/>
              <a:ext cx="1359" cy="67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35" name="Rectangle 23"/>
            <p:cNvSpPr>
              <a:spLocks noChangeArrowheads="1"/>
            </p:cNvSpPr>
            <p:nvPr/>
          </p:nvSpPr>
          <p:spPr bwMode="auto">
            <a:xfrm>
              <a:off x="1616" y="3669"/>
              <a:ext cx="237" cy="311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36" name="Rectangle 24"/>
            <p:cNvSpPr>
              <a:spLocks noChangeArrowheads="1"/>
            </p:cNvSpPr>
            <p:nvPr/>
          </p:nvSpPr>
          <p:spPr bwMode="auto">
            <a:xfrm>
              <a:off x="2140" y="3895"/>
              <a:ext cx="389" cy="255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6154" name="Group 25"/>
          <p:cNvGrpSpPr>
            <a:grpSpLocks/>
          </p:cNvGrpSpPr>
          <p:nvPr/>
        </p:nvGrpSpPr>
        <p:grpSpPr bwMode="auto">
          <a:xfrm>
            <a:off x="5486400" y="2286000"/>
            <a:ext cx="325438" cy="1360488"/>
            <a:chOff x="192" y="4800"/>
            <a:chExt cx="205" cy="857"/>
          </a:xfrm>
        </p:grpSpPr>
        <p:sp>
          <p:nvSpPr>
            <p:cNvPr id="6432" name="Freeform 26"/>
            <p:cNvSpPr>
              <a:spLocks/>
            </p:cNvSpPr>
            <p:nvPr/>
          </p:nvSpPr>
          <p:spPr bwMode="auto">
            <a:xfrm>
              <a:off x="192" y="4800"/>
              <a:ext cx="205" cy="857"/>
            </a:xfrm>
            <a:custGeom>
              <a:avLst/>
              <a:gdLst>
                <a:gd name="T0" fmla="*/ 869 w 192"/>
                <a:gd name="T1" fmla="*/ 2520 h 816"/>
                <a:gd name="T2" fmla="*/ 0 w 192"/>
                <a:gd name="T3" fmla="*/ 2221 h 816"/>
                <a:gd name="T4" fmla="*/ 0 w 192"/>
                <a:gd name="T5" fmla="*/ 0 h 816"/>
                <a:gd name="T6" fmla="*/ 869 w 192"/>
                <a:gd name="T7" fmla="*/ 149 h 816"/>
                <a:gd name="T8" fmla="*/ 869 w 192"/>
                <a:gd name="T9" fmla="*/ 2520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816"/>
                <a:gd name="T17" fmla="*/ 192 w 192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816">
                  <a:moveTo>
                    <a:pt x="192" y="816"/>
                  </a:moveTo>
                  <a:lnTo>
                    <a:pt x="0" y="720"/>
                  </a:lnTo>
                  <a:lnTo>
                    <a:pt x="0" y="0"/>
                  </a:lnTo>
                  <a:lnTo>
                    <a:pt x="192" y="48"/>
                  </a:lnTo>
                  <a:lnTo>
                    <a:pt x="192" y="81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33" name="Freeform 27"/>
            <p:cNvSpPr>
              <a:spLocks/>
            </p:cNvSpPr>
            <p:nvPr/>
          </p:nvSpPr>
          <p:spPr bwMode="auto">
            <a:xfrm>
              <a:off x="243" y="4901"/>
              <a:ext cx="103" cy="236"/>
            </a:xfrm>
            <a:custGeom>
              <a:avLst/>
              <a:gdLst>
                <a:gd name="T0" fmla="*/ 3 w 120"/>
                <a:gd name="T1" fmla="*/ 99 h 225"/>
                <a:gd name="T2" fmla="*/ 0 w 120"/>
                <a:gd name="T3" fmla="*/ 0 h 225"/>
                <a:gd name="T4" fmla="*/ 0 w 120"/>
                <a:gd name="T5" fmla="*/ 520 h 225"/>
                <a:gd name="T6" fmla="*/ 3 w 120"/>
                <a:gd name="T7" fmla="*/ 679 h 225"/>
                <a:gd name="T8" fmla="*/ 3 w 120"/>
                <a:gd name="T9" fmla="*/ 99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225"/>
                <a:gd name="T17" fmla="*/ 120 w 120"/>
                <a:gd name="T18" fmla="*/ 225 h 2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225">
                  <a:moveTo>
                    <a:pt x="120" y="33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120" y="225"/>
                  </a:lnTo>
                  <a:lnTo>
                    <a:pt x="120" y="33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55" name="AutoShape 28"/>
          <p:cNvSpPr>
            <a:spLocks noChangeArrowheads="1"/>
          </p:cNvSpPr>
          <p:nvPr/>
        </p:nvSpPr>
        <p:spPr bwMode="auto">
          <a:xfrm>
            <a:off x="4724400" y="5334000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6156" name="Group 29"/>
          <p:cNvGrpSpPr>
            <a:grpSpLocks/>
          </p:cNvGrpSpPr>
          <p:nvPr/>
        </p:nvGrpSpPr>
        <p:grpSpPr bwMode="auto">
          <a:xfrm>
            <a:off x="5181600" y="8991600"/>
            <a:ext cx="838200" cy="457200"/>
            <a:chOff x="2784" y="5280"/>
            <a:chExt cx="528" cy="288"/>
          </a:xfrm>
        </p:grpSpPr>
        <p:sp>
          <p:nvSpPr>
            <p:cNvPr id="6429" name="Freeform 30"/>
            <p:cNvSpPr>
              <a:spLocks/>
            </p:cNvSpPr>
            <p:nvPr/>
          </p:nvSpPr>
          <p:spPr bwMode="auto">
            <a:xfrm>
              <a:off x="3168" y="5280"/>
              <a:ext cx="144" cy="288"/>
            </a:xfrm>
            <a:custGeom>
              <a:avLst/>
              <a:gdLst>
                <a:gd name="T0" fmla="*/ 48 w 144"/>
                <a:gd name="T1" fmla="*/ 0 h 288"/>
                <a:gd name="T2" fmla="*/ 144 w 144"/>
                <a:gd name="T3" fmla="*/ 288 h 288"/>
                <a:gd name="T4" fmla="*/ 96 w 144"/>
                <a:gd name="T5" fmla="*/ 288 h 288"/>
                <a:gd name="T6" fmla="*/ 0 w 144"/>
                <a:gd name="T7" fmla="*/ 18 h 288"/>
                <a:gd name="T8" fmla="*/ 48 w 14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288"/>
                <a:gd name="T17" fmla="*/ 144 w 14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288">
                  <a:moveTo>
                    <a:pt x="48" y="0"/>
                  </a:moveTo>
                  <a:lnTo>
                    <a:pt x="144" y="288"/>
                  </a:lnTo>
                  <a:lnTo>
                    <a:pt x="96" y="288"/>
                  </a:lnTo>
                  <a:lnTo>
                    <a:pt x="0" y="1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30" name="Freeform 31"/>
            <p:cNvSpPr>
              <a:spLocks/>
            </p:cNvSpPr>
            <p:nvPr/>
          </p:nvSpPr>
          <p:spPr bwMode="auto">
            <a:xfrm>
              <a:off x="2784" y="5280"/>
              <a:ext cx="132" cy="288"/>
            </a:xfrm>
            <a:custGeom>
              <a:avLst/>
              <a:gdLst>
                <a:gd name="T0" fmla="*/ 96 w 132"/>
                <a:gd name="T1" fmla="*/ 0 h 288"/>
                <a:gd name="T2" fmla="*/ 0 w 132"/>
                <a:gd name="T3" fmla="*/ 288 h 288"/>
                <a:gd name="T4" fmla="*/ 48 w 132"/>
                <a:gd name="T5" fmla="*/ 288 h 288"/>
                <a:gd name="T6" fmla="*/ 132 w 132"/>
                <a:gd name="T7" fmla="*/ 18 h 288"/>
                <a:gd name="T8" fmla="*/ 96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31" name="Rectangle 32"/>
            <p:cNvSpPr>
              <a:spLocks noChangeArrowheads="1"/>
            </p:cNvSpPr>
            <p:nvPr/>
          </p:nvSpPr>
          <p:spPr bwMode="auto">
            <a:xfrm>
              <a:off x="2832" y="5280"/>
              <a:ext cx="432" cy="4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6157" name="Group 33"/>
          <p:cNvGrpSpPr>
            <a:grpSpLocks/>
          </p:cNvGrpSpPr>
          <p:nvPr/>
        </p:nvGrpSpPr>
        <p:grpSpPr bwMode="auto">
          <a:xfrm>
            <a:off x="4724400" y="4724400"/>
            <a:ext cx="2357438" cy="320675"/>
            <a:chOff x="288" y="2976"/>
            <a:chExt cx="1392" cy="192"/>
          </a:xfrm>
        </p:grpSpPr>
        <p:sp>
          <p:nvSpPr>
            <p:cNvPr id="6413" name="Line 34"/>
            <p:cNvSpPr>
              <a:spLocks noChangeShapeType="1"/>
            </p:cNvSpPr>
            <p:nvPr/>
          </p:nvSpPr>
          <p:spPr bwMode="auto">
            <a:xfrm>
              <a:off x="288" y="2976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14" name="Line 35"/>
            <p:cNvSpPr>
              <a:spLocks noChangeShapeType="1"/>
            </p:cNvSpPr>
            <p:nvPr/>
          </p:nvSpPr>
          <p:spPr bwMode="auto">
            <a:xfrm>
              <a:off x="288" y="3168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15" name="Line 36"/>
            <p:cNvSpPr>
              <a:spLocks noChangeShapeType="1"/>
            </p:cNvSpPr>
            <p:nvPr/>
          </p:nvSpPr>
          <p:spPr bwMode="auto">
            <a:xfrm flipV="1">
              <a:off x="33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16" name="Line 37"/>
            <p:cNvSpPr>
              <a:spLocks noChangeShapeType="1"/>
            </p:cNvSpPr>
            <p:nvPr/>
          </p:nvSpPr>
          <p:spPr bwMode="auto">
            <a:xfrm flipV="1">
              <a:off x="43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17" name="Line 38"/>
            <p:cNvSpPr>
              <a:spLocks noChangeShapeType="1"/>
            </p:cNvSpPr>
            <p:nvPr/>
          </p:nvSpPr>
          <p:spPr bwMode="auto">
            <a:xfrm flipV="1">
              <a:off x="52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18" name="Line 39"/>
            <p:cNvSpPr>
              <a:spLocks noChangeShapeType="1"/>
            </p:cNvSpPr>
            <p:nvPr/>
          </p:nvSpPr>
          <p:spPr bwMode="auto">
            <a:xfrm flipV="1">
              <a:off x="62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19" name="Line 40"/>
            <p:cNvSpPr>
              <a:spLocks noChangeShapeType="1"/>
            </p:cNvSpPr>
            <p:nvPr/>
          </p:nvSpPr>
          <p:spPr bwMode="auto">
            <a:xfrm flipV="1">
              <a:off x="72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0" name="Line 41"/>
            <p:cNvSpPr>
              <a:spLocks noChangeShapeType="1"/>
            </p:cNvSpPr>
            <p:nvPr/>
          </p:nvSpPr>
          <p:spPr bwMode="auto">
            <a:xfrm flipV="1">
              <a:off x="81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1" name="Line 42"/>
            <p:cNvSpPr>
              <a:spLocks noChangeShapeType="1"/>
            </p:cNvSpPr>
            <p:nvPr/>
          </p:nvSpPr>
          <p:spPr bwMode="auto">
            <a:xfrm flipV="1">
              <a:off x="91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2" name="Line 43"/>
            <p:cNvSpPr>
              <a:spLocks noChangeShapeType="1"/>
            </p:cNvSpPr>
            <p:nvPr/>
          </p:nvSpPr>
          <p:spPr bwMode="auto">
            <a:xfrm flipV="1">
              <a:off x="100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3" name="Line 44"/>
            <p:cNvSpPr>
              <a:spLocks noChangeShapeType="1"/>
            </p:cNvSpPr>
            <p:nvPr/>
          </p:nvSpPr>
          <p:spPr bwMode="auto">
            <a:xfrm flipV="1">
              <a:off x="110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4" name="Line 45"/>
            <p:cNvSpPr>
              <a:spLocks noChangeShapeType="1"/>
            </p:cNvSpPr>
            <p:nvPr/>
          </p:nvSpPr>
          <p:spPr bwMode="auto">
            <a:xfrm flipV="1">
              <a:off x="120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5" name="Line 46"/>
            <p:cNvSpPr>
              <a:spLocks noChangeShapeType="1"/>
            </p:cNvSpPr>
            <p:nvPr/>
          </p:nvSpPr>
          <p:spPr bwMode="auto">
            <a:xfrm flipV="1">
              <a:off x="129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6" name="Line 47"/>
            <p:cNvSpPr>
              <a:spLocks noChangeShapeType="1"/>
            </p:cNvSpPr>
            <p:nvPr/>
          </p:nvSpPr>
          <p:spPr bwMode="auto">
            <a:xfrm flipV="1">
              <a:off x="139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7" name="Line 48"/>
            <p:cNvSpPr>
              <a:spLocks noChangeShapeType="1"/>
            </p:cNvSpPr>
            <p:nvPr/>
          </p:nvSpPr>
          <p:spPr bwMode="auto">
            <a:xfrm flipV="1">
              <a:off x="148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8" name="Line 49"/>
            <p:cNvSpPr>
              <a:spLocks noChangeShapeType="1"/>
            </p:cNvSpPr>
            <p:nvPr/>
          </p:nvSpPr>
          <p:spPr bwMode="auto">
            <a:xfrm flipV="1">
              <a:off x="158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58" name="Group 50"/>
          <p:cNvGrpSpPr>
            <a:grpSpLocks/>
          </p:cNvGrpSpPr>
          <p:nvPr/>
        </p:nvGrpSpPr>
        <p:grpSpPr bwMode="auto">
          <a:xfrm>
            <a:off x="6096000" y="1828800"/>
            <a:ext cx="244475" cy="1814513"/>
            <a:chOff x="240" y="3600"/>
            <a:chExt cx="154" cy="1143"/>
          </a:xfrm>
        </p:grpSpPr>
        <p:sp>
          <p:nvSpPr>
            <p:cNvPr id="6411" name="Freeform 51"/>
            <p:cNvSpPr>
              <a:spLocks/>
            </p:cNvSpPr>
            <p:nvPr/>
          </p:nvSpPr>
          <p:spPr bwMode="auto">
            <a:xfrm>
              <a:off x="240" y="3600"/>
              <a:ext cx="154" cy="1143"/>
            </a:xfrm>
            <a:custGeom>
              <a:avLst/>
              <a:gdLst>
                <a:gd name="T0" fmla="*/ 0 w 432"/>
                <a:gd name="T1" fmla="*/ 4 h 1488"/>
                <a:gd name="T2" fmla="*/ 0 w 432"/>
                <a:gd name="T3" fmla="*/ 2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4 h 1488"/>
                <a:gd name="T10" fmla="*/ 0 w 432"/>
                <a:gd name="T11" fmla="*/ 4 h 1488"/>
                <a:gd name="T12" fmla="*/ 0 w 432"/>
                <a:gd name="T13" fmla="*/ 4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12" name="Freeform 52"/>
            <p:cNvSpPr>
              <a:spLocks/>
            </p:cNvSpPr>
            <p:nvPr/>
          </p:nvSpPr>
          <p:spPr bwMode="auto">
            <a:xfrm flipH="1">
              <a:off x="281" y="3943"/>
              <a:ext cx="32" cy="320"/>
            </a:xfrm>
            <a:custGeom>
              <a:avLst/>
              <a:gdLst>
                <a:gd name="T0" fmla="*/ 32 w 32"/>
                <a:gd name="T1" fmla="*/ 64 h 320"/>
                <a:gd name="T2" fmla="*/ 0 w 32"/>
                <a:gd name="T3" fmla="*/ 0 h 320"/>
                <a:gd name="T4" fmla="*/ 0 w 32"/>
                <a:gd name="T5" fmla="*/ 264 h 320"/>
                <a:gd name="T6" fmla="*/ 32 w 32"/>
                <a:gd name="T7" fmla="*/ 320 h 320"/>
                <a:gd name="T8" fmla="*/ 32 w 32"/>
                <a:gd name="T9" fmla="*/ 64 h 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20"/>
                <a:gd name="T17" fmla="*/ 32 w 32"/>
                <a:gd name="T18" fmla="*/ 320 h 3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20">
                  <a:moveTo>
                    <a:pt x="32" y="64"/>
                  </a:moveTo>
                  <a:lnTo>
                    <a:pt x="0" y="0"/>
                  </a:lnTo>
                  <a:lnTo>
                    <a:pt x="0" y="264"/>
                  </a:lnTo>
                  <a:lnTo>
                    <a:pt x="32" y="320"/>
                  </a:lnTo>
                  <a:lnTo>
                    <a:pt x="32" y="6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59" name="Freeform 53"/>
          <p:cNvSpPr>
            <a:spLocks/>
          </p:cNvSpPr>
          <p:nvPr/>
        </p:nvSpPr>
        <p:spPr bwMode="auto">
          <a:xfrm>
            <a:off x="4800600" y="2362200"/>
            <a:ext cx="381000" cy="1549400"/>
          </a:xfrm>
          <a:custGeom>
            <a:avLst/>
            <a:gdLst>
              <a:gd name="T0" fmla="*/ 0 w 288"/>
              <a:gd name="T1" fmla="*/ 2147483646 h 976"/>
              <a:gd name="T2" fmla="*/ 2147483646 w 288"/>
              <a:gd name="T3" fmla="*/ 0 h 976"/>
              <a:gd name="T4" fmla="*/ 2147483646 w 288"/>
              <a:gd name="T5" fmla="*/ 2147483646 h 976"/>
              <a:gd name="T6" fmla="*/ 0 w 288"/>
              <a:gd name="T7" fmla="*/ 2147483646 h 976"/>
              <a:gd name="T8" fmla="*/ 0 w 288"/>
              <a:gd name="T9" fmla="*/ 2147483646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6160" name="Picture 54" descr="C:\Documents and Settings\All Users\My Download Files\Car_-_Overhead_Vie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575550"/>
            <a:ext cx="655638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61" name="Freeform 55"/>
          <p:cNvSpPr>
            <a:spLocks/>
          </p:cNvSpPr>
          <p:nvPr/>
        </p:nvSpPr>
        <p:spPr bwMode="auto">
          <a:xfrm>
            <a:off x="1905000" y="3657600"/>
            <a:ext cx="381000" cy="1333500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2" name="Freeform 56"/>
          <p:cNvSpPr>
            <a:spLocks/>
          </p:cNvSpPr>
          <p:nvPr/>
        </p:nvSpPr>
        <p:spPr bwMode="auto">
          <a:xfrm>
            <a:off x="1676400" y="3352800"/>
            <a:ext cx="95250" cy="990600"/>
          </a:xfrm>
          <a:custGeom>
            <a:avLst/>
            <a:gdLst>
              <a:gd name="T0" fmla="*/ 2147483646 w 60"/>
              <a:gd name="T1" fmla="*/ 2147483646 h 624"/>
              <a:gd name="T2" fmla="*/ 2147483646 w 60"/>
              <a:gd name="T3" fmla="*/ 2147483646 h 624"/>
              <a:gd name="T4" fmla="*/ 0 w 60"/>
              <a:gd name="T5" fmla="*/ 0 h 624"/>
              <a:gd name="T6" fmla="*/ 0 w 60"/>
              <a:gd name="T7" fmla="*/ 2147483646 h 624"/>
              <a:gd name="T8" fmla="*/ 2147483646 w 60"/>
              <a:gd name="T9" fmla="*/ 2147483646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63" name="Group 57"/>
          <p:cNvGrpSpPr>
            <a:grpSpLocks/>
          </p:cNvGrpSpPr>
          <p:nvPr/>
        </p:nvGrpSpPr>
        <p:grpSpPr bwMode="auto">
          <a:xfrm>
            <a:off x="1371600" y="4419600"/>
            <a:ext cx="555625" cy="1111250"/>
            <a:chOff x="1584" y="4080"/>
            <a:chExt cx="350" cy="700"/>
          </a:xfrm>
        </p:grpSpPr>
        <p:grpSp>
          <p:nvGrpSpPr>
            <p:cNvPr id="6392" name="Group 5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6405" name="Freeform 5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06" name="Freeform 6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6407" name="Group 6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6408" name="Freeform 6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409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410" name="Line 6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6393" name="Group 6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6400" name="Line 6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01" name="Line 6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02" name="Freeform 6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03" name="Line 6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04" name="Line 7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394" name="Group 7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6395" name="Freeform 7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96" name="Line 7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97" name="Line 7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98" name="Line 7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99" name="Freeform 7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3 w 102"/>
                  <a:gd name="T3" fmla="*/ 0 h 117"/>
                  <a:gd name="T4" fmla="*/ 13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6164" name="Group 77"/>
          <p:cNvGrpSpPr>
            <a:grpSpLocks/>
          </p:cNvGrpSpPr>
          <p:nvPr/>
        </p:nvGrpSpPr>
        <p:grpSpPr bwMode="auto">
          <a:xfrm flipH="1">
            <a:off x="3200400" y="4419600"/>
            <a:ext cx="555625" cy="739775"/>
            <a:chOff x="2064" y="4272"/>
            <a:chExt cx="350" cy="466"/>
          </a:xfrm>
        </p:grpSpPr>
        <p:grpSp>
          <p:nvGrpSpPr>
            <p:cNvPr id="6380" name="Group 78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6387" name="Line 79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88" name="Line 80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89" name="Freeform 81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90" name="Line 82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91" name="Line 83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381" name="Group 84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6382" name="Freeform 85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83" name="Line 86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84" name="Line 87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85" name="Line 88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86" name="Freeform 89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3 w 102"/>
                  <a:gd name="T3" fmla="*/ 0 h 117"/>
                  <a:gd name="T4" fmla="*/ 13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6165" name="Freeform 90"/>
          <p:cNvSpPr>
            <a:spLocks/>
          </p:cNvSpPr>
          <p:nvPr/>
        </p:nvSpPr>
        <p:spPr bwMode="auto">
          <a:xfrm>
            <a:off x="1143000" y="3124200"/>
            <a:ext cx="395288" cy="971550"/>
          </a:xfrm>
          <a:custGeom>
            <a:avLst/>
            <a:gdLst>
              <a:gd name="T0" fmla="*/ 0 w 249"/>
              <a:gd name="T1" fmla="*/ 2147483646 h 612"/>
              <a:gd name="T2" fmla="*/ 2147483646 w 249"/>
              <a:gd name="T3" fmla="*/ 0 h 612"/>
              <a:gd name="T4" fmla="*/ 2147483646 w 249"/>
              <a:gd name="T5" fmla="*/ 2147483646 h 612"/>
              <a:gd name="T6" fmla="*/ 0 w 249"/>
              <a:gd name="T7" fmla="*/ 2147483646 h 612"/>
              <a:gd name="T8" fmla="*/ 0 w 249"/>
              <a:gd name="T9" fmla="*/ 2147483646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66" name="Group 91"/>
          <p:cNvGrpSpPr>
            <a:grpSpLocks/>
          </p:cNvGrpSpPr>
          <p:nvPr/>
        </p:nvGrpSpPr>
        <p:grpSpPr bwMode="auto">
          <a:xfrm>
            <a:off x="3962400" y="2819400"/>
            <a:ext cx="520700" cy="1489075"/>
            <a:chOff x="2592" y="3166"/>
            <a:chExt cx="328" cy="938"/>
          </a:xfrm>
        </p:grpSpPr>
        <p:sp>
          <p:nvSpPr>
            <p:cNvPr id="6378" name="Freeform 92"/>
            <p:cNvSpPr>
              <a:spLocks/>
            </p:cNvSpPr>
            <p:nvPr/>
          </p:nvSpPr>
          <p:spPr bwMode="auto">
            <a:xfrm>
              <a:off x="2889" y="3166"/>
              <a:ext cx="31" cy="923"/>
            </a:xfrm>
            <a:custGeom>
              <a:avLst/>
              <a:gdLst>
                <a:gd name="T0" fmla="*/ 5 w 31"/>
                <a:gd name="T1" fmla="*/ 892 h 923"/>
                <a:gd name="T2" fmla="*/ 31 w 31"/>
                <a:gd name="T3" fmla="*/ 680 h 923"/>
                <a:gd name="T4" fmla="*/ 31 w 31"/>
                <a:gd name="T5" fmla="*/ 0 h 923"/>
                <a:gd name="T6" fmla="*/ 0 w 31"/>
                <a:gd name="T7" fmla="*/ 182 h 923"/>
                <a:gd name="T8" fmla="*/ 0 w 31"/>
                <a:gd name="T9" fmla="*/ 892 h 923"/>
                <a:gd name="T10" fmla="*/ 0 w 31"/>
                <a:gd name="T11" fmla="*/ 923 h 923"/>
                <a:gd name="T12" fmla="*/ 5 w 31"/>
                <a:gd name="T13" fmla="*/ 892 h 9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"/>
                <a:gd name="T22" fmla="*/ 0 h 923"/>
                <a:gd name="T23" fmla="*/ 31 w 31"/>
                <a:gd name="T24" fmla="*/ 923 h 9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" h="923">
                  <a:moveTo>
                    <a:pt x="5" y="892"/>
                  </a:moveTo>
                  <a:lnTo>
                    <a:pt x="31" y="680"/>
                  </a:lnTo>
                  <a:lnTo>
                    <a:pt x="31" y="0"/>
                  </a:lnTo>
                  <a:lnTo>
                    <a:pt x="0" y="182"/>
                  </a:lnTo>
                  <a:lnTo>
                    <a:pt x="0" y="892"/>
                  </a:lnTo>
                  <a:lnTo>
                    <a:pt x="0" y="923"/>
                  </a:lnTo>
                  <a:lnTo>
                    <a:pt x="5" y="892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79" name="Freeform 93"/>
            <p:cNvSpPr>
              <a:spLocks/>
            </p:cNvSpPr>
            <p:nvPr/>
          </p:nvSpPr>
          <p:spPr bwMode="auto">
            <a:xfrm>
              <a:off x="2592" y="3336"/>
              <a:ext cx="300" cy="768"/>
            </a:xfrm>
            <a:custGeom>
              <a:avLst/>
              <a:gdLst>
                <a:gd name="T0" fmla="*/ 1 w 528"/>
                <a:gd name="T1" fmla="*/ 2147483646 h 288"/>
                <a:gd name="T2" fmla="*/ 0 w 528"/>
                <a:gd name="T3" fmla="*/ 2147483646 h 288"/>
                <a:gd name="T4" fmla="*/ 0 w 528"/>
                <a:gd name="T5" fmla="*/ 0 h 288"/>
                <a:gd name="T6" fmla="*/ 1 w 528"/>
                <a:gd name="T7" fmla="*/ 0 h 288"/>
                <a:gd name="T8" fmla="*/ 1 w 528"/>
                <a:gd name="T9" fmla="*/ 2147483646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67" name="Freeform 94"/>
          <p:cNvSpPr>
            <a:spLocks/>
          </p:cNvSpPr>
          <p:nvPr/>
        </p:nvSpPr>
        <p:spPr bwMode="auto">
          <a:xfrm>
            <a:off x="3429000" y="3048000"/>
            <a:ext cx="323850" cy="1016000"/>
          </a:xfrm>
          <a:custGeom>
            <a:avLst/>
            <a:gdLst>
              <a:gd name="T0" fmla="*/ 2147483646 w 204"/>
              <a:gd name="T1" fmla="*/ 2147483646 h 640"/>
              <a:gd name="T2" fmla="*/ 0 w 204"/>
              <a:gd name="T3" fmla="*/ 0 h 640"/>
              <a:gd name="T4" fmla="*/ 0 w 204"/>
              <a:gd name="T5" fmla="*/ 2147483646 h 640"/>
              <a:gd name="T6" fmla="*/ 2147483646 w 204"/>
              <a:gd name="T7" fmla="*/ 2147483646 h 640"/>
              <a:gd name="T8" fmla="*/ 2147483646 w 204"/>
              <a:gd name="T9" fmla="*/ 2147483646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8" name="Freeform 95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6 w 9"/>
              <a:gd name="T1" fmla="*/ 2147483646 h 69"/>
              <a:gd name="T2" fmla="*/ 0 w 9"/>
              <a:gd name="T3" fmla="*/ 2147483646 h 69"/>
              <a:gd name="T4" fmla="*/ 0 w 9"/>
              <a:gd name="T5" fmla="*/ 0 h 69"/>
              <a:gd name="T6" fmla="*/ 2147483646 w 9"/>
              <a:gd name="T7" fmla="*/ 2147483646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DAD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9" name="Freeform 96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6 w 9"/>
              <a:gd name="T1" fmla="*/ 2147483646 h 69"/>
              <a:gd name="T2" fmla="*/ 0 w 9"/>
              <a:gd name="T3" fmla="*/ 2147483646 h 69"/>
              <a:gd name="T4" fmla="*/ 0 w 9"/>
              <a:gd name="T5" fmla="*/ 0 h 69"/>
              <a:gd name="T6" fmla="*/ 2147483646 w 9"/>
              <a:gd name="T7" fmla="*/ 2147483646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170" name="Group 97"/>
          <p:cNvGrpSpPr>
            <a:grpSpLocks/>
          </p:cNvGrpSpPr>
          <p:nvPr/>
        </p:nvGrpSpPr>
        <p:grpSpPr bwMode="auto">
          <a:xfrm>
            <a:off x="3657600" y="5334000"/>
            <a:ext cx="482600" cy="381000"/>
            <a:chOff x="4081" y="3840"/>
            <a:chExt cx="351" cy="313"/>
          </a:xfrm>
        </p:grpSpPr>
        <p:sp>
          <p:nvSpPr>
            <p:cNvPr id="6313" name="Freeform 98"/>
            <p:cNvSpPr>
              <a:spLocks noEditPoints="1"/>
            </p:cNvSpPr>
            <p:nvPr/>
          </p:nvSpPr>
          <p:spPr bwMode="auto">
            <a:xfrm>
              <a:off x="4081" y="3840"/>
              <a:ext cx="351" cy="313"/>
            </a:xfrm>
            <a:custGeom>
              <a:avLst/>
              <a:gdLst>
                <a:gd name="T0" fmla="*/ 0 w 2112"/>
                <a:gd name="T1" fmla="*/ 0 h 1878"/>
                <a:gd name="T2" fmla="*/ 0 w 2112"/>
                <a:gd name="T3" fmla="*/ 0 h 1878"/>
                <a:gd name="T4" fmla="*/ 0 w 2112"/>
                <a:gd name="T5" fmla="*/ 0 h 1878"/>
                <a:gd name="T6" fmla="*/ 0 w 2112"/>
                <a:gd name="T7" fmla="*/ 0 h 1878"/>
                <a:gd name="T8" fmla="*/ 0 w 2112"/>
                <a:gd name="T9" fmla="*/ 0 h 1878"/>
                <a:gd name="T10" fmla="*/ 0 w 2112"/>
                <a:gd name="T11" fmla="*/ 0 h 1878"/>
                <a:gd name="T12" fmla="*/ 0 w 2112"/>
                <a:gd name="T13" fmla="*/ 0 h 1878"/>
                <a:gd name="T14" fmla="*/ 0 w 2112"/>
                <a:gd name="T15" fmla="*/ 0 h 1878"/>
                <a:gd name="T16" fmla="*/ 0 w 2112"/>
                <a:gd name="T17" fmla="*/ 0 h 1878"/>
                <a:gd name="T18" fmla="*/ 0 w 2112"/>
                <a:gd name="T19" fmla="*/ 0 h 1878"/>
                <a:gd name="T20" fmla="*/ 0 w 2112"/>
                <a:gd name="T21" fmla="*/ 0 h 1878"/>
                <a:gd name="T22" fmla="*/ 0 w 2112"/>
                <a:gd name="T23" fmla="*/ 0 h 1878"/>
                <a:gd name="T24" fmla="*/ 0 w 2112"/>
                <a:gd name="T25" fmla="*/ 0 h 1878"/>
                <a:gd name="T26" fmla="*/ 0 w 2112"/>
                <a:gd name="T27" fmla="*/ 0 h 1878"/>
                <a:gd name="T28" fmla="*/ 0 w 2112"/>
                <a:gd name="T29" fmla="*/ 0 h 1878"/>
                <a:gd name="T30" fmla="*/ 0 w 2112"/>
                <a:gd name="T31" fmla="*/ 0 h 1878"/>
                <a:gd name="T32" fmla="*/ 0 w 2112"/>
                <a:gd name="T33" fmla="*/ 0 h 1878"/>
                <a:gd name="T34" fmla="*/ 0 w 2112"/>
                <a:gd name="T35" fmla="*/ 0 h 1878"/>
                <a:gd name="T36" fmla="*/ 0 w 2112"/>
                <a:gd name="T37" fmla="*/ 0 h 1878"/>
                <a:gd name="T38" fmla="*/ 0 w 2112"/>
                <a:gd name="T39" fmla="*/ 0 h 1878"/>
                <a:gd name="T40" fmla="*/ 0 w 2112"/>
                <a:gd name="T41" fmla="*/ 0 h 1878"/>
                <a:gd name="T42" fmla="*/ 0 w 2112"/>
                <a:gd name="T43" fmla="*/ 0 h 1878"/>
                <a:gd name="T44" fmla="*/ 0 w 2112"/>
                <a:gd name="T45" fmla="*/ 0 h 1878"/>
                <a:gd name="T46" fmla="*/ 0 w 2112"/>
                <a:gd name="T47" fmla="*/ 0 h 1878"/>
                <a:gd name="T48" fmla="*/ 0 w 2112"/>
                <a:gd name="T49" fmla="*/ 0 h 1878"/>
                <a:gd name="T50" fmla="*/ 0 w 2112"/>
                <a:gd name="T51" fmla="*/ 0 h 1878"/>
                <a:gd name="T52" fmla="*/ 0 w 2112"/>
                <a:gd name="T53" fmla="*/ 0 h 1878"/>
                <a:gd name="T54" fmla="*/ 0 w 2112"/>
                <a:gd name="T55" fmla="*/ 0 h 1878"/>
                <a:gd name="T56" fmla="*/ 0 w 2112"/>
                <a:gd name="T57" fmla="*/ 0 h 1878"/>
                <a:gd name="T58" fmla="*/ 0 w 2112"/>
                <a:gd name="T59" fmla="*/ 0 h 1878"/>
                <a:gd name="T60" fmla="*/ 0 w 2112"/>
                <a:gd name="T61" fmla="*/ 0 h 1878"/>
                <a:gd name="T62" fmla="*/ 0 w 2112"/>
                <a:gd name="T63" fmla="*/ 0 h 1878"/>
                <a:gd name="T64" fmla="*/ 0 w 2112"/>
                <a:gd name="T65" fmla="*/ 0 h 1878"/>
                <a:gd name="T66" fmla="*/ 0 w 2112"/>
                <a:gd name="T67" fmla="*/ 0 h 1878"/>
                <a:gd name="T68" fmla="*/ 0 w 2112"/>
                <a:gd name="T69" fmla="*/ 0 h 1878"/>
                <a:gd name="T70" fmla="*/ 0 w 2112"/>
                <a:gd name="T71" fmla="*/ 0 h 1878"/>
                <a:gd name="T72" fmla="*/ 0 w 2112"/>
                <a:gd name="T73" fmla="*/ 0 h 1878"/>
                <a:gd name="T74" fmla="*/ 0 w 2112"/>
                <a:gd name="T75" fmla="*/ 0 h 1878"/>
                <a:gd name="T76" fmla="*/ 0 w 2112"/>
                <a:gd name="T77" fmla="*/ 0 h 1878"/>
                <a:gd name="T78" fmla="*/ 0 w 2112"/>
                <a:gd name="T79" fmla="*/ 0 h 1878"/>
                <a:gd name="T80" fmla="*/ 0 w 2112"/>
                <a:gd name="T81" fmla="*/ 0 h 1878"/>
                <a:gd name="T82" fmla="*/ 0 w 2112"/>
                <a:gd name="T83" fmla="*/ 0 h 1878"/>
                <a:gd name="T84" fmla="*/ 0 w 2112"/>
                <a:gd name="T85" fmla="*/ 0 h 1878"/>
                <a:gd name="T86" fmla="*/ 0 w 2112"/>
                <a:gd name="T87" fmla="*/ 0 h 1878"/>
                <a:gd name="T88" fmla="*/ 0 w 2112"/>
                <a:gd name="T89" fmla="*/ 0 h 1878"/>
                <a:gd name="T90" fmla="*/ 0 w 2112"/>
                <a:gd name="T91" fmla="*/ 0 h 1878"/>
                <a:gd name="T92" fmla="*/ 0 w 2112"/>
                <a:gd name="T93" fmla="*/ 0 h 1878"/>
                <a:gd name="T94" fmla="*/ 0 w 2112"/>
                <a:gd name="T95" fmla="*/ 0 h 1878"/>
                <a:gd name="T96" fmla="*/ 0 w 2112"/>
                <a:gd name="T97" fmla="*/ 0 h 1878"/>
                <a:gd name="T98" fmla="*/ 0 w 2112"/>
                <a:gd name="T99" fmla="*/ 0 h 1878"/>
                <a:gd name="T100" fmla="*/ 0 w 2112"/>
                <a:gd name="T101" fmla="*/ 0 h 1878"/>
                <a:gd name="T102" fmla="*/ 0 w 2112"/>
                <a:gd name="T103" fmla="*/ 0 h 1878"/>
                <a:gd name="T104" fmla="*/ 0 w 2112"/>
                <a:gd name="T105" fmla="*/ 0 h 1878"/>
                <a:gd name="T106" fmla="*/ 0 w 2112"/>
                <a:gd name="T107" fmla="*/ 0 h 1878"/>
                <a:gd name="T108" fmla="*/ 0 w 2112"/>
                <a:gd name="T109" fmla="*/ 0 h 1878"/>
                <a:gd name="T110" fmla="*/ 0 w 2112"/>
                <a:gd name="T111" fmla="*/ 0 h 1878"/>
                <a:gd name="T112" fmla="*/ 0 w 2112"/>
                <a:gd name="T113" fmla="*/ 0 h 1878"/>
                <a:gd name="T114" fmla="*/ 0 w 2112"/>
                <a:gd name="T115" fmla="*/ 0 h 1878"/>
                <a:gd name="T116" fmla="*/ 0 w 2112"/>
                <a:gd name="T117" fmla="*/ 0 h 1878"/>
                <a:gd name="T118" fmla="*/ 0 w 2112"/>
                <a:gd name="T119" fmla="*/ 0 h 1878"/>
                <a:gd name="T120" fmla="*/ 0 w 2112"/>
                <a:gd name="T121" fmla="*/ 0 h 18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112"/>
                <a:gd name="T184" fmla="*/ 0 h 1878"/>
                <a:gd name="T185" fmla="*/ 2112 w 2112"/>
                <a:gd name="T186" fmla="*/ 1878 h 18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112" h="1878">
                  <a:moveTo>
                    <a:pt x="1238" y="5"/>
                  </a:moveTo>
                  <a:lnTo>
                    <a:pt x="1245" y="8"/>
                  </a:lnTo>
                  <a:lnTo>
                    <a:pt x="1250" y="10"/>
                  </a:lnTo>
                  <a:lnTo>
                    <a:pt x="1256" y="14"/>
                  </a:lnTo>
                  <a:lnTo>
                    <a:pt x="1261" y="17"/>
                  </a:lnTo>
                  <a:lnTo>
                    <a:pt x="1271" y="27"/>
                  </a:lnTo>
                  <a:lnTo>
                    <a:pt x="1280" y="39"/>
                  </a:lnTo>
                  <a:lnTo>
                    <a:pt x="1287" y="52"/>
                  </a:lnTo>
                  <a:lnTo>
                    <a:pt x="1293" y="66"/>
                  </a:lnTo>
                  <a:lnTo>
                    <a:pt x="1298" y="80"/>
                  </a:lnTo>
                  <a:lnTo>
                    <a:pt x="1302" y="95"/>
                  </a:lnTo>
                  <a:lnTo>
                    <a:pt x="1307" y="98"/>
                  </a:lnTo>
                  <a:lnTo>
                    <a:pt x="1311" y="99"/>
                  </a:lnTo>
                  <a:lnTo>
                    <a:pt x="1316" y="101"/>
                  </a:lnTo>
                  <a:lnTo>
                    <a:pt x="1320" y="99"/>
                  </a:lnTo>
                  <a:lnTo>
                    <a:pt x="1325" y="98"/>
                  </a:lnTo>
                  <a:lnTo>
                    <a:pt x="1330" y="98"/>
                  </a:lnTo>
                  <a:lnTo>
                    <a:pt x="1335" y="97"/>
                  </a:lnTo>
                  <a:lnTo>
                    <a:pt x="1341" y="96"/>
                  </a:lnTo>
                  <a:lnTo>
                    <a:pt x="1345" y="96"/>
                  </a:lnTo>
                  <a:lnTo>
                    <a:pt x="1350" y="96"/>
                  </a:lnTo>
                  <a:lnTo>
                    <a:pt x="1355" y="97"/>
                  </a:lnTo>
                  <a:lnTo>
                    <a:pt x="1361" y="97"/>
                  </a:lnTo>
                  <a:lnTo>
                    <a:pt x="1366" y="97"/>
                  </a:lnTo>
                  <a:lnTo>
                    <a:pt x="1371" y="96"/>
                  </a:lnTo>
                  <a:lnTo>
                    <a:pt x="1376" y="95"/>
                  </a:lnTo>
                  <a:lnTo>
                    <a:pt x="1381" y="91"/>
                  </a:lnTo>
                  <a:lnTo>
                    <a:pt x="1391" y="91"/>
                  </a:lnTo>
                  <a:lnTo>
                    <a:pt x="1401" y="91"/>
                  </a:lnTo>
                  <a:lnTo>
                    <a:pt x="1412" y="91"/>
                  </a:lnTo>
                  <a:lnTo>
                    <a:pt x="1422" y="91"/>
                  </a:lnTo>
                  <a:lnTo>
                    <a:pt x="1431" y="92"/>
                  </a:lnTo>
                  <a:lnTo>
                    <a:pt x="1442" y="92"/>
                  </a:lnTo>
                  <a:lnTo>
                    <a:pt x="1452" y="92"/>
                  </a:lnTo>
                  <a:lnTo>
                    <a:pt x="1462" y="92"/>
                  </a:lnTo>
                  <a:lnTo>
                    <a:pt x="1468" y="91"/>
                  </a:lnTo>
                  <a:lnTo>
                    <a:pt x="1473" y="90"/>
                  </a:lnTo>
                  <a:lnTo>
                    <a:pt x="1479" y="89"/>
                  </a:lnTo>
                  <a:lnTo>
                    <a:pt x="1484" y="87"/>
                  </a:lnTo>
                  <a:lnTo>
                    <a:pt x="1490" y="85"/>
                  </a:lnTo>
                  <a:lnTo>
                    <a:pt x="1494" y="83"/>
                  </a:lnTo>
                  <a:lnTo>
                    <a:pt x="1499" y="79"/>
                  </a:lnTo>
                  <a:lnTo>
                    <a:pt x="1503" y="74"/>
                  </a:lnTo>
                  <a:lnTo>
                    <a:pt x="1511" y="73"/>
                  </a:lnTo>
                  <a:lnTo>
                    <a:pt x="1519" y="71"/>
                  </a:lnTo>
                  <a:lnTo>
                    <a:pt x="1525" y="68"/>
                  </a:lnTo>
                  <a:lnTo>
                    <a:pt x="1533" y="67"/>
                  </a:lnTo>
                  <a:lnTo>
                    <a:pt x="1540" y="66"/>
                  </a:lnTo>
                  <a:lnTo>
                    <a:pt x="1546" y="66"/>
                  </a:lnTo>
                  <a:lnTo>
                    <a:pt x="1554" y="68"/>
                  </a:lnTo>
                  <a:lnTo>
                    <a:pt x="1562" y="72"/>
                  </a:lnTo>
                  <a:lnTo>
                    <a:pt x="1569" y="74"/>
                  </a:lnTo>
                  <a:lnTo>
                    <a:pt x="1577" y="77"/>
                  </a:lnTo>
                  <a:lnTo>
                    <a:pt x="1585" y="78"/>
                  </a:lnTo>
                  <a:lnTo>
                    <a:pt x="1594" y="80"/>
                  </a:lnTo>
                  <a:lnTo>
                    <a:pt x="1602" y="82"/>
                  </a:lnTo>
                  <a:lnTo>
                    <a:pt x="1609" y="82"/>
                  </a:lnTo>
                  <a:lnTo>
                    <a:pt x="1618" y="82"/>
                  </a:lnTo>
                  <a:lnTo>
                    <a:pt x="1627" y="79"/>
                  </a:lnTo>
                  <a:lnTo>
                    <a:pt x="1629" y="80"/>
                  </a:lnTo>
                  <a:lnTo>
                    <a:pt x="1632" y="82"/>
                  </a:lnTo>
                  <a:lnTo>
                    <a:pt x="1636" y="82"/>
                  </a:lnTo>
                  <a:lnTo>
                    <a:pt x="1640" y="83"/>
                  </a:lnTo>
                  <a:lnTo>
                    <a:pt x="1643" y="83"/>
                  </a:lnTo>
                  <a:lnTo>
                    <a:pt x="1647" y="84"/>
                  </a:lnTo>
                  <a:lnTo>
                    <a:pt x="1650" y="86"/>
                  </a:lnTo>
                  <a:lnTo>
                    <a:pt x="1653" y="89"/>
                  </a:lnTo>
                  <a:lnTo>
                    <a:pt x="1671" y="89"/>
                  </a:lnTo>
                  <a:lnTo>
                    <a:pt x="1687" y="89"/>
                  </a:lnTo>
                  <a:lnTo>
                    <a:pt x="1702" y="90"/>
                  </a:lnTo>
                  <a:lnTo>
                    <a:pt x="1717" y="91"/>
                  </a:lnTo>
                  <a:lnTo>
                    <a:pt x="1733" y="92"/>
                  </a:lnTo>
                  <a:lnTo>
                    <a:pt x="1748" y="93"/>
                  </a:lnTo>
                  <a:lnTo>
                    <a:pt x="1766" y="96"/>
                  </a:lnTo>
                  <a:lnTo>
                    <a:pt x="1784" y="96"/>
                  </a:lnTo>
                  <a:lnTo>
                    <a:pt x="1788" y="98"/>
                  </a:lnTo>
                  <a:lnTo>
                    <a:pt x="1794" y="99"/>
                  </a:lnTo>
                  <a:lnTo>
                    <a:pt x="1798" y="101"/>
                  </a:lnTo>
                  <a:lnTo>
                    <a:pt x="1802" y="102"/>
                  </a:lnTo>
                  <a:lnTo>
                    <a:pt x="1808" y="104"/>
                  </a:lnTo>
                  <a:lnTo>
                    <a:pt x="1812" y="105"/>
                  </a:lnTo>
                  <a:lnTo>
                    <a:pt x="1817" y="108"/>
                  </a:lnTo>
                  <a:lnTo>
                    <a:pt x="1821" y="111"/>
                  </a:lnTo>
                  <a:lnTo>
                    <a:pt x="1825" y="113"/>
                  </a:lnTo>
                  <a:lnTo>
                    <a:pt x="1827" y="114"/>
                  </a:lnTo>
                  <a:lnTo>
                    <a:pt x="1830" y="116"/>
                  </a:lnTo>
                  <a:lnTo>
                    <a:pt x="1832" y="119"/>
                  </a:lnTo>
                  <a:lnTo>
                    <a:pt x="1836" y="121"/>
                  </a:lnTo>
                  <a:lnTo>
                    <a:pt x="1839" y="122"/>
                  </a:lnTo>
                  <a:lnTo>
                    <a:pt x="1842" y="123"/>
                  </a:lnTo>
                  <a:lnTo>
                    <a:pt x="1847" y="123"/>
                  </a:lnTo>
                  <a:lnTo>
                    <a:pt x="1853" y="130"/>
                  </a:lnTo>
                  <a:lnTo>
                    <a:pt x="1861" y="136"/>
                  </a:lnTo>
                  <a:lnTo>
                    <a:pt x="1870" y="141"/>
                  </a:lnTo>
                  <a:lnTo>
                    <a:pt x="1878" y="146"/>
                  </a:lnTo>
                  <a:lnTo>
                    <a:pt x="1885" y="152"/>
                  </a:lnTo>
                  <a:lnTo>
                    <a:pt x="1894" y="157"/>
                  </a:lnTo>
                  <a:lnTo>
                    <a:pt x="1901" y="164"/>
                  </a:lnTo>
                  <a:lnTo>
                    <a:pt x="1907" y="171"/>
                  </a:lnTo>
                  <a:lnTo>
                    <a:pt x="1913" y="172"/>
                  </a:lnTo>
                  <a:lnTo>
                    <a:pt x="1918" y="175"/>
                  </a:lnTo>
                  <a:lnTo>
                    <a:pt x="1923" y="178"/>
                  </a:lnTo>
                  <a:lnTo>
                    <a:pt x="1927" y="181"/>
                  </a:lnTo>
                  <a:lnTo>
                    <a:pt x="1932" y="183"/>
                  </a:lnTo>
                  <a:lnTo>
                    <a:pt x="1937" y="187"/>
                  </a:lnTo>
                  <a:lnTo>
                    <a:pt x="1942" y="188"/>
                  </a:lnTo>
                  <a:lnTo>
                    <a:pt x="1948" y="190"/>
                  </a:lnTo>
                  <a:lnTo>
                    <a:pt x="1953" y="197"/>
                  </a:lnTo>
                  <a:lnTo>
                    <a:pt x="1958" y="203"/>
                  </a:lnTo>
                  <a:lnTo>
                    <a:pt x="1965" y="209"/>
                  </a:lnTo>
                  <a:lnTo>
                    <a:pt x="1971" y="214"/>
                  </a:lnTo>
                  <a:lnTo>
                    <a:pt x="1978" y="220"/>
                  </a:lnTo>
                  <a:lnTo>
                    <a:pt x="1985" y="225"/>
                  </a:lnTo>
                  <a:lnTo>
                    <a:pt x="1991" y="231"/>
                  </a:lnTo>
                  <a:lnTo>
                    <a:pt x="1997" y="238"/>
                  </a:lnTo>
                  <a:lnTo>
                    <a:pt x="2008" y="244"/>
                  </a:lnTo>
                  <a:lnTo>
                    <a:pt x="2017" y="252"/>
                  </a:lnTo>
                  <a:lnTo>
                    <a:pt x="2026" y="260"/>
                  </a:lnTo>
                  <a:lnTo>
                    <a:pt x="2033" y="270"/>
                  </a:lnTo>
                  <a:lnTo>
                    <a:pt x="2041" y="280"/>
                  </a:lnTo>
                  <a:lnTo>
                    <a:pt x="2048" y="290"/>
                  </a:lnTo>
                  <a:lnTo>
                    <a:pt x="2054" y="301"/>
                  </a:lnTo>
                  <a:lnTo>
                    <a:pt x="2061" y="312"/>
                  </a:lnTo>
                  <a:lnTo>
                    <a:pt x="2064" y="314"/>
                  </a:lnTo>
                  <a:lnTo>
                    <a:pt x="2068" y="318"/>
                  </a:lnTo>
                  <a:lnTo>
                    <a:pt x="2069" y="321"/>
                  </a:lnTo>
                  <a:lnTo>
                    <a:pt x="2070" y="326"/>
                  </a:lnTo>
                  <a:lnTo>
                    <a:pt x="2070" y="330"/>
                  </a:lnTo>
                  <a:lnTo>
                    <a:pt x="2071" y="334"/>
                  </a:lnTo>
                  <a:lnTo>
                    <a:pt x="2072" y="339"/>
                  </a:lnTo>
                  <a:lnTo>
                    <a:pt x="2075" y="343"/>
                  </a:lnTo>
                  <a:lnTo>
                    <a:pt x="2079" y="349"/>
                  </a:lnTo>
                  <a:lnTo>
                    <a:pt x="2082" y="356"/>
                  </a:lnTo>
                  <a:lnTo>
                    <a:pt x="2084" y="363"/>
                  </a:lnTo>
                  <a:lnTo>
                    <a:pt x="2086" y="370"/>
                  </a:lnTo>
                  <a:lnTo>
                    <a:pt x="2088" y="379"/>
                  </a:lnTo>
                  <a:lnTo>
                    <a:pt x="2091" y="386"/>
                  </a:lnTo>
                  <a:lnTo>
                    <a:pt x="2093" y="393"/>
                  </a:lnTo>
                  <a:lnTo>
                    <a:pt x="2096" y="400"/>
                  </a:lnTo>
                  <a:lnTo>
                    <a:pt x="2098" y="418"/>
                  </a:lnTo>
                  <a:lnTo>
                    <a:pt x="2101" y="437"/>
                  </a:lnTo>
                  <a:lnTo>
                    <a:pt x="2102" y="455"/>
                  </a:lnTo>
                  <a:lnTo>
                    <a:pt x="2103" y="474"/>
                  </a:lnTo>
                  <a:lnTo>
                    <a:pt x="2105" y="492"/>
                  </a:lnTo>
                  <a:lnTo>
                    <a:pt x="2106" y="510"/>
                  </a:lnTo>
                  <a:lnTo>
                    <a:pt x="2107" y="528"/>
                  </a:lnTo>
                  <a:lnTo>
                    <a:pt x="2108" y="544"/>
                  </a:lnTo>
                  <a:lnTo>
                    <a:pt x="2108" y="568"/>
                  </a:lnTo>
                  <a:lnTo>
                    <a:pt x="2109" y="593"/>
                  </a:lnTo>
                  <a:lnTo>
                    <a:pt x="2111" y="617"/>
                  </a:lnTo>
                  <a:lnTo>
                    <a:pt x="2112" y="642"/>
                  </a:lnTo>
                  <a:lnTo>
                    <a:pt x="2112" y="667"/>
                  </a:lnTo>
                  <a:lnTo>
                    <a:pt x="2112" y="692"/>
                  </a:lnTo>
                  <a:lnTo>
                    <a:pt x="2112" y="717"/>
                  </a:lnTo>
                  <a:lnTo>
                    <a:pt x="2111" y="743"/>
                  </a:lnTo>
                  <a:lnTo>
                    <a:pt x="2107" y="758"/>
                  </a:lnTo>
                  <a:lnTo>
                    <a:pt x="2108" y="805"/>
                  </a:lnTo>
                  <a:lnTo>
                    <a:pt x="2109" y="850"/>
                  </a:lnTo>
                  <a:lnTo>
                    <a:pt x="2108" y="894"/>
                  </a:lnTo>
                  <a:lnTo>
                    <a:pt x="2105" y="937"/>
                  </a:lnTo>
                  <a:lnTo>
                    <a:pt x="2103" y="981"/>
                  </a:lnTo>
                  <a:lnTo>
                    <a:pt x="2100" y="1024"/>
                  </a:lnTo>
                  <a:lnTo>
                    <a:pt x="2095" y="1069"/>
                  </a:lnTo>
                  <a:lnTo>
                    <a:pt x="2093" y="1115"/>
                  </a:lnTo>
                  <a:lnTo>
                    <a:pt x="2094" y="1124"/>
                  </a:lnTo>
                  <a:lnTo>
                    <a:pt x="2094" y="1134"/>
                  </a:lnTo>
                  <a:lnTo>
                    <a:pt x="2092" y="1142"/>
                  </a:lnTo>
                  <a:lnTo>
                    <a:pt x="2090" y="1152"/>
                  </a:lnTo>
                  <a:lnTo>
                    <a:pt x="2086" y="1160"/>
                  </a:lnTo>
                  <a:lnTo>
                    <a:pt x="2084" y="1170"/>
                  </a:lnTo>
                  <a:lnTo>
                    <a:pt x="2083" y="1178"/>
                  </a:lnTo>
                  <a:lnTo>
                    <a:pt x="2084" y="1188"/>
                  </a:lnTo>
                  <a:lnTo>
                    <a:pt x="2084" y="1198"/>
                  </a:lnTo>
                  <a:lnTo>
                    <a:pt x="2083" y="1209"/>
                  </a:lnTo>
                  <a:lnTo>
                    <a:pt x="2082" y="1220"/>
                  </a:lnTo>
                  <a:lnTo>
                    <a:pt x="2080" y="1231"/>
                  </a:lnTo>
                  <a:lnTo>
                    <a:pt x="2077" y="1240"/>
                  </a:lnTo>
                  <a:lnTo>
                    <a:pt x="2075" y="1251"/>
                  </a:lnTo>
                  <a:lnTo>
                    <a:pt x="2075" y="1260"/>
                  </a:lnTo>
                  <a:lnTo>
                    <a:pt x="2075" y="1271"/>
                  </a:lnTo>
                  <a:lnTo>
                    <a:pt x="2073" y="1271"/>
                  </a:lnTo>
                  <a:lnTo>
                    <a:pt x="2074" y="1277"/>
                  </a:lnTo>
                  <a:lnTo>
                    <a:pt x="2074" y="1282"/>
                  </a:lnTo>
                  <a:lnTo>
                    <a:pt x="2073" y="1288"/>
                  </a:lnTo>
                  <a:lnTo>
                    <a:pt x="2071" y="1294"/>
                  </a:lnTo>
                  <a:lnTo>
                    <a:pt x="2069" y="1300"/>
                  </a:lnTo>
                  <a:lnTo>
                    <a:pt x="2068" y="1306"/>
                  </a:lnTo>
                  <a:lnTo>
                    <a:pt x="2068" y="1312"/>
                  </a:lnTo>
                  <a:lnTo>
                    <a:pt x="2068" y="1318"/>
                  </a:lnTo>
                  <a:lnTo>
                    <a:pt x="2065" y="1322"/>
                  </a:lnTo>
                  <a:lnTo>
                    <a:pt x="2062" y="1327"/>
                  </a:lnTo>
                  <a:lnTo>
                    <a:pt x="2061" y="1332"/>
                  </a:lnTo>
                  <a:lnTo>
                    <a:pt x="2059" y="1337"/>
                  </a:lnTo>
                  <a:lnTo>
                    <a:pt x="2058" y="1346"/>
                  </a:lnTo>
                  <a:lnTo>
                    <a:pt x="2056" y="1357"/>
                  </a:lnTo>
                  <a:lnTo>
                    <a:pt x="2054" y="1368"/>
                  </a:lnTo>
                  <a:lnTo>
                    <a:pt x="2052" y="1377"/>
                  </a:lnTo>
                  <a:lnTo>
                    <a:pt x="2050" y="1382"/>
                  </a:lnTo>
                  <a:lnTo>
                    <a:pt x="2048" y="1387"/>
                  </a:lnTo>
                  <a:lnTo>
                    <a:pt x="2044" y="1390"/>
                  </a:lnTo>
                  <a:lnTo>
                    <a:pt x="2040" y="1395"/>
                  </a:lnTo>
                  <a:lnTo>
                    <a:pt x="2038" y="1400"/>
                  </a:lnTo>
                  <a:lnTo>
                    <a:pt x="2035" y="1406"/>
                  </a:lnTo>
                  <a:lnTo>
                    <a:pt x="2033" y="1411"/>
                  </a:lnTo>
                  <a:lnTo>
                    <a:pt x="2031" y="1417"/>
                  </a:lnTo>
                  <a:lnTo>
                    <a:pt x="2028" y="1421"/>
                  </a:lnTo>
                  <a:lnTo>
                    <a:pt x="2026" y="1426"/>
                  </a:lnTo>
                  <a:lnTo>
                    <a:pt x="2021" y="1430"/>
                  </a:lnTo>
                  <a:lnTo>
                    <a:pt x="2017" y="1431"/>
                  </a:lnTo>
                  <a:lnTo>
                    <a:pt x="2010" y="1445"/>
                  </a:lnTo>
                  <a:lnTo>
                    <a:pt x="2002" y="1458"/>
                  </a:lnTo>
                  <a:lnTo>
                    <a:pt x="1994" y="1470"/>
                  </a:lnTo>
                  <a:lnTo>
                    <a:pt x="1984" y="1481"/>
                  </a:lnTo>
                  <a:lnTo>
                    <a:pt x="1974" y="1491"/>
                  </a:lnTo>
                  <a:lnTo>
                    <a:pt x="1963" y="1499"/>
                  </a:lnTo>
                  <a:lnTo>
                    <a:pt x="1950" y="1507"/>
                  </a:lnTo>
                  <a:lnTo>
                    <a:pt x="1938" y="1515"/>
                  </a:lnTo>
                  <a:lnTo>
                    <a:pt x="1913" y="1526"/>
                  </a:lnTo>
                  <a:lnTo>
                    <a:pt x="1888" y="1536"/>
                  </a:lnTo>
                  <a:lnTo>
                    <a:pt x="1861" y="1546"/>
                  </a:lnTo>
                  <a:lnTo>
                    <a:pt x="1835" y="1554"/>
                  </a:lnTo>
                  <a:lnTo>
                    <a:pt x="1829" y="1551"/>
                  </a:lnTo>
                  <a:lnTo>
                    <a:pt x="1825" y="1551"/>
                  </a:lnTo>
                  <a:lnTo>
                    <a:pt x="1819" y="1551"/>
                  </a:lnTo>
                  <a:lnTo>
                    <a:pt x="1815" y="1553"/>
                  </a:lnTo>
                  <a:lnTo>
                    <a:pt x="1806" y="1556"/>
                  </a:lnTo>
                  <a:lnTo>
                    <a:pt x="1797" y="1562"/>
                  </a:lnTo>
                  <a:lnTo>
                    <a:pt x="1788" y="1568"/>
                  </a:lnTo>
                  <a:lnTo>
                    <a:pt x="1779" y="1574"/>
                  </a:lnTo>
                  <a:lnTo>
                    <a:pt x="1775" y="1577"/>
                  </a:lnTo>
                  <a:lnTo>
                    <a:pt x="1770" y="1578"/>
                  </a:lnTo>
                  <a:lnTo>
                    <a:pt x="1766" y="1579"/>
                  </a:lnTo>
                  <a:lnTo>
                    <a:pt x="1761" y="1580"/>
                  </a:lnTo>
                  <a:lnTo>
                    <a:pt x="1753" y="1583"/>
                  </a:lnTo>
                  <a:lnTo>
                    <a:pt x="1744" y="1585"/>
                  </a:lnTo>
                  <a:lnTo>
                    <a:pt x="1736" y="1586"/>
                  </a:lnTo>
                  <a:lnTo>
                    <a:pt x="1729" y="1586"/>
                  </a:lnTo>
                  <a:lnTo>
                    <a:pt x="1713" y="1586"/>
                  </a:lnTo>
                  <a:lnTo>
                    <a:pt x="1698" y="1585"/>
                  </a:lnTo>
                  <a:lnTo>
                    <a:pt x="1682" y="1585"/>
                  </a:lnTo>
                  <a:lnTo>
                    <a:pt x="1668" y="1586"/>
                  </a:lnTo>
                  <a:lnTo>
                    <a:pt x="1660" y="1588"/>
                  </a:lnTo>
                  <a:lnTo>
                    <a:pt x="1653" y="1591"/>
                  </a:lnTo>
                  <a:lnTo>
                    <a:pt x="1646" y="1596"/>
                  </a:lnTo>
                  <a:lnTo>
                    <a:pt x="1639" y="1602"/>
                  </a:lnTo>
                  <a:lnTo>
                    <a:pt x="1617" y="1606"/>
                  </a:lnTo>
                  <a:lnTo>
                    <a:pt x="1595" y="1611"/>
                  </a:lnTo>
                  <a:lnTo>
                    <a:pt x="1573" y="1617"/>
                  </a:lnTo>
                  <a:lnTo>
                    <a:pt x="1551" y="1622"/>
                  </a:lnTo>
                  <a:lnTo>
                    <a:pt x="1530" y="1628"/>
                  </a:lnTo>
                  <a:lnTo>
                    <a:pt x="1508" y="1634"/>
                  </a:lnTo>
                  <a:lnTo>
                    <a:pt x="1486" y="1640"/>
                  </a:lnTo>
                  <a:lnTo>
                    <a:pt x="1465" y="1645"/>
                  </a:lnTo>
                  <a:lnTo>
                    <a:pt x="1461" y="1643"/>
                  </a:lnTo>
                  <a:lnTo>
                    <a:pt x="1459" y="1643"/>
                  </a:lnTo>
                  <a:lnTo>
                    <a:pt x="1456" y="1643"/>
                  </a:lnTo>
                  <a:lnTo>
                    <a:pt x="1452" y="1643"/>
                  </a:lnTo>
                  <a:lnTo>
                    <a:pt x="1450" y="1645"/>
                  </a:lnTo>
                  <a:lnTo>
                    <a:pt x="1447" y="1646"/>
                  </a:lnTo>
                  <a:lnTo>
                    <a:pt x="1445" y="1648"/>
                  </a:lnTo>
                  <a:lnTo>
                    <a:pt x="1442" y="1651"/>
                  </a:lnTo>
                  <a:lnTo>
                    <a:pt x="1425" y="1656"/>
                  </a:lnTo>
                  <a:lnTo>
                    <a:pt x="1405" y="1661"/>
                  </a:lnTo>
                  <a:lnTo>
                    <a:pt x="1386" y="1665"/>
                  </a:lnTo>
                  <a:lnTo>
                    <a:pt x="1366" y="1668"/>
                  </a:lnTo>
                  <a:lnTo>
                    <a:pt x="1346" y="1672"/>
                  </a:lnTo>
                  <a:lnTo>
                    <a:pt x="1328" y="1677"/>
                  </a:lnTo>
                  <a:lnTo>
                    <a:pt x="1309" y="1680"/>
                  </a:lnTo>
                  <a:lnTo>
                    <a:pt x="1291" y="1686"/>
                  </a:lnTo>
                  <a:lnTo>
                    <a:pt x="1289" y="1688"/>
                  </a:lnTo>
                  <a:lnTo>
                    <a:pt x="1287" y="1686"/>
                  </a:lnTo>
                  <a:lnTo>
                    <a:pt x="1285" y="1686"/>
                  </a:lnTo>
                  <a:lnTo>
                    <a:pt x="1283" y="1686"/>
                  </a:lnTo>
                  <a:lnTo>
                    <a:pt x="1281" y="1686"/>
                  </a:lnTo>
                  <a:lnTo>
                    <a:pt x="1280" y="1688"/>
                  </a:lnTo>
                  <a:lnTo>
                    <a:pt x="1279" y="1689"/>
                  </a:lnTo>
                  <a:lnTo>
                    <a:pt x="1277" y="1691"/>
                  </a:lnTo>
                  <a:lnTo>
                    <a:pt x="1256" y="1692"/>
                  </a:lnTo>
                  <a:lnTo>
                    <a:pt x="1235" y="1697"/>
                  </a:lnTo>
                  <a:lnTo>
                    <a:pt x="1215" y="1702"/>
                  </a:lnTo>
                  <a:lnTo>
                    <a:pt x="1195" y="1709"/>
                  </a:lnTo>
                  <a:lnTo>
                    <a:pt x="1175" y="1715"/>
                  </a:lnTo>
                  <a:lnTo>
                    <a:pt x="1155" y="1722"/>
                  </a:lnTo>
                  <a:lnTo>
                    <a:pt x="1136" y="1727"/>
                  </a:lnTo>
                  <a:lnTo>
                    <a:pt x="1115" y="1730"/>
                  </a:lnTo>
                  <a:lnTo>
                    <a:pt x="1099" y="1734"/>
                  </a:lnTo>
                  <a:lnTo>
                    <a:pt x="1084" y="1738"/>
                  </a:lnTo>
                  <a:lnTo>
                    <a:pt x="1068" y="1742"/>
                  </a:lnTo>
                  <a:lnTo>
                    <a:pt x="1053" y="1746"/>
                  </a:lnTo>
                  <a:lnTo>
                    <a:pt x="1037" y="1750"/>
                  </a:lnTo>
                  <a:lnTo>
                    <a:pt x="1022" y="1753"/>
                  </a:lnTo>
                  <a:lnTo>
                    <a:pt x="1005" y="1757"/>
                  </a:lnTo>
                  <a:lnTo>
                    <a:pt x="990" y="1758"/>
                  </a:lnTo>
                  <a:lnTo>
                    <a:pt x="985" y="1759"/>
                  </a:lnTo>
                  <a:lnTo>
                    <a:pt x="981" y="1760"/>
                  </a:lnTo>
                  <a:lnTo>
                    <a:pt x="976" y="1763"/>
                  </a:lnTo>
                  <a:lnTo>
                    <a:pt x="973" y="1764"/>
                  </a:lnTo>
                  <a:lnTo>
                    <a:pt x="969" y="1765"/>
                  </a:lnTo>
                  <a:lnTo>
                    <a:pt x="964" y="1766"/>
                  </a:lnTo>
                  <a:lnTo>
                    <a:pt x="960" y="1766"/>
                  </a:lnTo>
                  <a:lnTo>
                    <a:pt x="956" y="1767"/>
                  </a:lnTo>
                  <a:lnTo>
                    <a:pt x="930" y="1772"/>
                  </a:lnTo>
                  <a:lnTo>
                    <a:pt x="905" y="1778"/>
                  </a:lnTo>
                  <a:lnTo>
                    <a:pt x="879" y="1784"/>
                  </a:lnTo>
                  <a:lnTo>
                    <a:pt x="854" y="1791"/>
                  </a:lnTo>
                  <a:lnTo>
                    <a:pt x="829" y="1798"/>
                  </a:lnTo>
                  <a:lnTo>
                    <a:pt x="803" y="1806"/>
                  </a:lnTo>
                  <a:lnTo>
                    <a:pt x="779" y="1810"/>
                  </a:lnTo>
                  <a:lnTo>
                    <a:pt x="753" y="1815"/>
                  </a:lnTo>
                  <a:lnTo>
                    <a:pt x="746" y="1820"/>
                  </a:lnTo>
                  <a:lnTo>
                    <a:pt x="737" y="1825"/>
                  </a:lnTo>
                  <a:lnTo>
                    <a:pt x="728" y="1827"/>
                  </a:lnTo>
                  <a:lnTo>
                    <a:pt x="718" y="1830"/>
                  </a:lnTo>
                  <a:lnTo>
                    <a:pt x="708" y="1832"/>
                  </a:lnTo>
                  <a:lnTo>
                    <a:pt x="698" y="1833"/>
                  </a:lnTo>
                  <a:lnTo>
                    <a:pt x="689" y="1835"/>
                  </a:lnTo>
                  <a:lnTo>
                    <a:pt x="681" y="1839"/>
                  </a:lnTo>
                  <a:lnTo>
                    <a:pt x="673" y="1839"/>
                  </a:lnTo>
                  <a:lnTo>
                    <a:pt x="665" y="1839"/>
                  </a:lnTo>
                  <a:lnTo>
                    <a:pt x="657" y="1840"/>
                  </a:lnTo>
                  <a:lnTo>
                    <a:pt x="651" y="1840"/>
                  </a:lnTo>
                  <a:lnTo>
                    <a:pt x="643" y="1839"/>
                  </a:lnTo>
                  <a:lnTo>
                    <a:pt x="636" y="1838"/>
                  </a:lnTo>
                  <a:lnTo>
                    <a:pt x="630" y="1834"/>
                  </a:lnTo>
                  <a:lnTo>
                    <a:pt x="624" y="1830"/>
                  </a:lnTo>
                  <a:lnTo>
                    <a:pt x="623" y="1831"/>
                  </a:lnTo>
                  <a:lnTo>
                    <a:pt x="621" y="1832"/>
                  </a:lnTo>
                  <a:lnTo>
                    <a:pt x="620" y="1832"/>
                  </a:lnTo>
                  <a:lnTo>
                    <a:pt x="619" y="1833"/>
                  </a:lnTo>
                  <a:lnTo>
                    <a:pt x="618" y="1834"/>
                  </a:lnTo>
                  <a:lnTo>
                    <a:pt x="615" y="1835"/>
                  </a:lnTo>
                  <a:lnTo>
                    <a:pt x="614" y="1837"/>
                  </a:lnTo>
                  <a:lnTo>
                    <a:pt x="613" y="1838"/>
                  </a:lnTo>
                  <a:lnTo>
                    <a:pt x="613" y="1841"/>
                  </a:lnTo>
                  <a:lnTo>
                    <a:pt x="611" y="1841"/>
                  </a:lnTo>
                  <a:lnTo>
                    <a:pt x="609" y="1843"/>
                  </a:lnTo>
                  <a:lnTo>
                    <a:pt x="605" y="1844"/>
                  </a:lnTo>
                  <a:lnTo>
                    <a:pt x="603" y="1845"/>
                  </a:lnTo>
                  <a:lnTo>
                    <a:pt x="600" y="1846"/>
                  </a:lnTo>
                  <a:lnTo>
                    <a:pt x="598" y="1849"/>
                  </a:lnTo>
                  <a:lnTo>
                    <a:pt x="594" y="1851"/>
                  </a:lnTo>
                  <a:lnTo>
                    <a:pt x="592" y="1853"/>
                  </a:lnTo>
                  <a:lnTo>
                    <a:pt x="573" y="1856"/>
                  </a:lnTo>
                  <a:lnTo>
                    <a:pt x="555" y="1859"/>
                  </a:lnTo>
                  <a:lnTo>
                    <a:pt x="536" y="1864"/>
                  </a:lnTo>
                  <a:lnTo>
                    <a:pt x="517" y="1869"/>
                  </a:lnTo>
                  <a:lnTo>
                    <a:pt x="497" y="1872"/>
                  </a:lnTo>
                  <a:lnTo>
                    <a:pt x="478" y="1876"/>
                  </a:lnTo>
                  <a:lnTo>
                    <a:pt x="460" y="1878"/>
                  </a:lnTo>
                  <a:lnTo>
                    <a:pt x="441" y="1878"/>
                  </a:lnTo>
                  <a:lnTo>
                    <a:pt x="425" y="1876"/>
                  </a:lnTo>
                  <a:lnTo>
                    <a:pt x="411" y="1872"/>
                  </a:lnTo>
                  <a:lnTo>
                    <a:pt x="398" y="1869"/>
                  </a:lnTo>
                  <a:lnTo>
                    <a:pt x="383" y="1863"/>
                  </a:lnTo>
                  <a:lnTo>
                    <a:pt x="370" y="1857"/>
                  </a:lnTo>
                  <a:lnTo>
                    <a:pt x="357" y="1850"/>
                  </a:lnTo>
                  <a:lnTo>
                    <a:pt x="345" y="1841"/>
                  </a:lnTo>
                  <a:lnTo>
                    <a:pt x="333" y="1832"/>
                  </a:lnTo>
                  <a:lnTo>
                    <a:pt x="328" y="1839"/>
                  </a:lnTo>
                  <a:lnTo>
                    <a:pt x="324" y="1844"/>
                  </a:lnTo>
                  <a:lnTo>
                    <a:pt x="318" y="1849"/>
                  </a:lnTo>
                  <a:lnTo>
                    <a:pt x="312" y="1851"/>
                  </a:lnTo>
                  <a:lnTo>
                    <a:pt x="305" y="1853"/>
                  </a:lnTo>
                  <a:lnTo>
                    <a:pt x="298" y="1855"/>
                  </a:lnTo>
                  <a:lnTo>
                    <a:pt x="292" y="1856"/>
                  </a:lnTo>
                  <a:lnTo>
                    <a:pt x="285" y="1857"/>
                  </a:lnTo>
                  <a:lnTo>
                    <a:pt x="275" y="1855"/>
                  </a:lnTo>
                  <a:lnTo>
                    <a:pt x="265" y="1851"/>
                  </a:lnTo>
                  <a:lnTo>
                    <a:pt x="255" y="1847"/>
                  </a:lnTo>
                  <a:lnTo>
                    <a:pt x="245" y="1843"/>
                  </a:lnTo>
                  <a:lnTo>
                    <a:pt x="237" y="1838"/>
                  </a:lnTo>
                  <a:lnTo>
                    <a:pt x="229" y="1832"/>
                  </a:lnTo>
                  <a:lnTo>
                    <a:pt x="220" y="1825"/>
                  </a:lnTo>
                  <a:lnTo>
                    <a:pt x="212" y="1816"/>
                  </a:lnTo>
                  <a:lnTo>
                    <a:pt x="209" y="1807"/>
                  </a:lnTo>
                  <a:lnTo>
                    <a:pt x="206" y="1796"/>
                  </a:lnTo>
                  <a:lnTo>
                    <a:pt x="203" y="1784"/>
                  </a:lnTo>
                  <a:lnTo>
                    <a:pt x="201" y="1773"/>
                  </a:lnTo>
                  <a:lnTo>
                    <a:pt x="200" y="1761"/>
                  </a:lnTo>
                  <a:lnTo>
                    <a:pt x="200" y="1750"/>
                  </a:lnTo>
                  <a:lnTo>
                    <a:pt x="201" y="1739"/>
                  </a:lnTo>
                  <a:lnTo>
                    <a:pt x="203" y="1727"/>
                  </a:lnTo>
                  <a:lnTo>
                    <a:pt x="199" y="1725"/>
                  </a:lnTo>
                  <a:lnTo>
                    <a:pt x="195" y="1722"/>
                  </a:lnTo>
                  <a:lnTo>
                    <a:pt x="190" y="1717"/>
                  </a:lnTo>
                  <a:lnTo>
                    <a:pt x="186" y="1713"/>
                  </a:lnTo>
                  <a:lnTo>
                    <a:pt x="176" y="1703"/>
                  </a:lnTo>
                  <a:lnTo>
                    <a:pt x="167" y="1692"/>
                  </a:lnTo>
                  <a:lnTo>
                    <a:pt x="163" y="1689"/>
                  </a:lnTo>
                  <a:lnTo>
                    <a:pt x="158" y="1685"/>
                  </a:lnTo>
                  <a:lnTo>
                    <a:pt x="154" y="1683"/>
                  </a:lnTo>
                  <a:lnTo>
                    <a:pt x="149" y="1683"/>
                  </a:lnTo>
                  <a:lnTo>
                    <a:pt x="145" y="1684"/>
                  </a:lnTo>
                  <a:lnTo>
                    <a:pt x="141" y="1686"/>
                  </a:lnTo>
                  <a:lnTo>
                    <a:pt x="136" y="1692"/>
                  </a:lnTo>
                  <a:lnTo>
                    <a:pt x="132" y="1701"/>
                  </a:lnTo>
                  <a:lnTo>
                    <a:pt x="125" y="1704"/>
                  </a:lnTo>
                  <a:lnTo>
                    <a:pt x="118" y="1707"/>
                  </a:lnTo>
                  <a:lnTo>
                    <a:pt x="112" y="1708"/>
                  </a:lnTo>
                  <a:lnTo>
                    <a:pt x="105" y="1709"/>
                  </a:lnTo>
                  <a:lnTo>
                    <a:pt x="99" y="1708"/>
                  </a:lnTo>
                  <a:lnTo>
                    <a:pt x="92" y="1708"/>
                  </a:lnTo>
                  <a:lnTo>
                    <a:pt x="84" y="1707"/>
                  </a:lnTo>
                  <a:lnTo>
                    <a:pt x="77" y="1705"/>
                  </a:lnTo>
                  <a:lnTo>
                    <a:pt x="67" y="1701"/>
                  </a:lnTo>
                  <a:lnTo>
                    <a:pt x="57" y="1695"/>
                  </a:lnTo>
                  <a:lnTo>
                    <a:pt x="47" y="1688"/>
                  </a:lnTo>
                  <a:lnTo>
                    <a:pt x="38" y="1679"/>
                  </a:lnTo>
                  <a:lnTo>
                    <a:pt x="30" y="1671"/>
                  </a:lnTo>
                  <a:lnTo>
                    <a:pt x="25" y="1660"/>
                  </a:lnTo>
                  <a:lnTo>
                    <a:pt x="22" y="1654"/>
                  </a:lnTo>
                  <a:lnTo>
                    <a:pt x="20" y="1648"/>
                  </a:lnTo>
                  <a:lnTo>
                    <a:pt x="19" y="1642"/>
                  </a:lnTo>
                  <a:lnTo>
                    <a:pt x="19" y="1635"/>
                  </a:lnTo>
                  <a:lnTo>
                    <a:pt x="19" y="1628"/>
                  </a:lnTo>
                  <a:lnTo>
                    <a:pt x="19" y="1621"/>
                  </a:lnTo>
                  <a:lnTo>
                    <a:pt x="18" y="1614"/>
                  </a:lnTo>
                  <a:lnTo>
                    <a:pt x="18" y="1606"/>
                  </a:lnTo>
                  <a:lnTo>
                    <a:pt x="18" y="1599"/>
                  </a:lnTo>
                  <a:lnTo>
                    <a:pt x="19" y="1592"/>
                  </a:lnTo>
                  <a:lnTo>
                    <a:pt x="21" y="1585"/>
                  </a:lnTo>
                  <a:lnTo>
                    <a:pt x="24" y="1579"/>
                  </a:lnTo>
                  <a:lnTo>
                    <a:pt x="21" y="1573"/>
                  </a:lnTo>
                  <a:lnTo>
                    <a:pt x="18" y="1568"/>
                  </a:lnTo>
                  <a:lnTo>
                    <a:pt x="15" y="1563"/>
                  </a:lnTo>
                  <a:lnTo>
                    <a:pt x="10" y="1560"/>
                  </a:lnTo>
                  <a:lnTo>
                    <a:pt x="7" y="1555"/>
                  </a:lnTo>
                  <a:lnTo>
                    <a:pt x="5" y="1550"/>
                  </a:lnTo>
                  <a:lnTo>
                    <a:pt x="3" y="1544"/>
                  </a:lnTo>
                  <a:lnTo>
                    <a:pt x="3" y="1538"/>
                  </a:lnTo>
                  <a:lnTo>
                    <a:pt x="1" y="1532"/>
                  </a:lnTo>
                  <a:lnTo>
                    <a:pt x="3" y="1525"/>
                  </a:lnTo>
                  <a:lnTo>
                    <a:pt x="4" y="1519"/>
                  </a:lnTo>
                  <a:lnTo>
                    <a:pt x="5" y="1512"/>
                  </a:lnTo>
                  <a:lnTo>
                    <a:pt x="6" y="1506"/>
                  </a:lnTo>
                  <a:lnTo>
                    <a:pt x="6" y="1499"/>
                  </a:lnTo>
                  <a:lnTo>
                    <a:pt x="5" y="1493"/>
                  </a:lnTo>
                  <a:lnTo>
                    <a:pt x="0" y="1487"/>
                  </a:lnTo>
                  <a:lnTo>
                    <a:pt x="3" y="1464"/>
                  </a:lnTo>
                  <a:lnTo>
                    <a:pt x="4" y="1442"/>
                  </a:lnTo>
                  <a:lnTo>
                    <a:pt x="4" y="1419"/>
                  </a:lnTo>
                  <a:lnTo>
                    <a:pt x="5" y="1396"/>
                  </a:lnTo>
                  <a:lnTo>
                    <a:pt x="6" y="1374"/>
                  </a:lnTo>
                  <a:lnTo>
                    <a:pt x="7" y="1351"/>
                  </a:lnTo>
                  <a:lnTo>
                    <a:pt x="8" y="1330"/>
                  </a:lnTo>
                  <a:lnTo>
                    <a:pt x="10" y="1308"/>
                  </a:lnTo>
                  <a:lnTo>
                    <a:pt x="8" y="1296"/>
                  </a:lnTo>
                  <a:lnTo>
                    <a:pt x="7" y="1284"/>
                  </a:lnTo>
                  <a:lnTo>
                    <a:pt x="6" y="1271"/>
                  </a:lnTo>
                  <a:lnTo>
                    <a:pt x="5" y="1259"/>
                  </a:lnTo>
                  <a:lnTo>
                    <a:pt x="5" y="1246"/>
                  </a:lnTo>
                  <a:lnTo>
                    <a:pt x="5" y="1234"/>
                  </a:lnTo>
                  <a:lnTo>
                    <a:pt x="6" y="1221"/>
                  </a:lnTo>
                  <a:lnTo>
                    <a:pt x="8" y="1210"/>
                  </a:lnTo>
                  <a:lnTo>
                    <a:pt x="7" y="1165"/>
                  </a:lnTo>
                  <a:lnTo>
                    <a:pt x="8" y="1120"/>
                  </a:lnTo>
                  <a:lnTo>
                    <a:pt x="10" y="1074"/>
                  </a:lnTo>
                  <a:lnTo>
                    <a:pt x="14" y="1029"/>
                  </a:lnTo>
                  <a:lnTo>
                    <a:pt x="16" y="982"/>
                  </a:lnTo>
                  <a:lnTo>
                    <a:pt x="18" y="937"/>
                  </a:lnTo>
                  <a:lnTo>
                    <a:pt x="19" y="893"/>
                  </a:lnTo>
                  <a:lnTo>
                    <a:pt x="19" y="848"/>
                  </a:lnTo>
                  <a:lnTo>
                    <a:pt x="21" y="822"/>
                  </a:lnTo>
                  <a:lnTo>
                    <a:pt x="22" y="796"/>
                  </a:lnTo>
                  <a:lnTo>
                    <a:pt x="25" y="771"/>
                  </a:lnTo>
                  <a:lnTo>
                    <a:pt x="25" y="745"/>
                  </a:lnTo>
                  <a:lnTo>
                    <a:pt x="26" y="720"/>
                  </a:lnTo>
                  <a:lnTo>
                    <a:pt x="26" y="694"/>
                  </a:lnTo>
                  <a:lnTo>
                    <a:pt x="26" y="667"/>
                  </a:lnTo>
                  <a:lnTo>
                    <a:pt x="26" y="640"/>
                  </a:lnTo>
                  <a:lnTo>
                    <a:pt x="28" y="618"/>
                  </a:lnTo>
                  <a:lnTo>
                    <a:pt x="30" y="597"/>
                  </a:lnTo>
                  <a:lnTo>
                    <a:pt x="33" y="575"/>
                  </a:lnTo>
                  <a:lnTo>
                    <a:pt x="38" y="555"/>
                  </a:lnTo>
                  <a:lnTo>
                    <a:pt x="44" y="535"/>
                  </a:lnTo>
                  <a:lnTo>
                    <a:pt x="51" y="516"/>
                  </a:lnTo>
                  <a:lnTo>
                    <a:pt x="56" y="506"/>
                  </a:lnTo>
                  <a:lnTo>
                    <a:pt x="61" y="497"/>
                  </a:lnTo>
                  <a:lnTo>
                    <a:pt x="67" y="488"/>
                  </a:lnTo>
                  <a:lnTo>
                    <a:pt x="73" y="480"/>
                  </a:lnTo>
                  <a:lnTo>
                    <a:pt x="83" y="465"/>
                  </a:lnTo>
                  <a:lnTo>
                    <a:pt x="95" y="448"/>
                  </a:lnTo>
                  <a:lnTo>
                    <a:pt x="107" y="434"/>
                  </a:lnTo>
                  <a:lnTo>
                    <a:pt x="121" y="418"/>
                  </a:lnTo>
                  <a:lnTo>
                    <a:pt x="135" y="405"/>
                  </a:lnTo>
                  <a:lnTo>
                    <a:pt x="149" y="393"/>
                  </a:lnTo>
                  <a:lnTo>
                    <a:pt x="165" y="382"/>
                  </a:lnTo>
                  <a:lnTo>
                    <a:pt x="181" y="373"/>
                  </a:lnTo>
                  <a:lnTo>
                    <a:pt x="194" y="364"/>
                  </a:lnTo>
                  <a:lnTo>
                    <a:pt x="207" y="357"/>
                  </a:lnTo>
                  <a:lnTo>
                    <a:pt x="220" y="350"/>
                  </a:lnTo>
                  <a:lnTo>
                    <a:pt x="233" y="344"/>
                  </a:lnTo>
                  <a:lnTo>
                    <a:pt x="248" y="338"/>
                  </a:lnTo>
                  <a:lnTo>
                    <a:pt x="261" y="332"/>
                  </a:lnTo>
                  <a:lnTo>
                    <a:pt x="275" y="326"/>
                  </a:lnTo>
                  <a:lnTo>
                    <a:pt x="289" y="320"/>
                  </a:lnTo>
                  <a:lnTo>
                    <a:pt x="292" y="311"/>
                  </a:lnTo>
                  <a:lnTo>
                    <a:pt x="296" y="303"/>
                  </a:lnTo>
                  <a:lnTo>
                    <a:pt x="302" y="297"/>
                  </a:lnTo>
                  <a:lnTo>
                    <a:pt x="308" y="293"/>
                  </a:lnTo>
                  <a:lnTo>
                    <a:pt x="316" y="289"/>
                  </a:lnTo>
                  <a:lnTo>
                    <a:pt x="325" y="284"/>
                  </a:lnTo>
                  <a:lnTo>
                    <a:pt x="333" y="282"/>
                  </a:lnTo>
                  <a:lnTo>
                    <a:pt x="339" y="278"/>
                  </a:lnTo>
                  <a:lnTo>
                    <a:pt x="346" y="277"/>
                  </a:lnTo>
                  <a:lnTo>
                    <a:pt x="353" y="278"/>
                  </a:lnTo>
                  <a:lnTo>
                    <a:pt x="359" y="280"/>
                  </a:lnTo>
                  <a:lnTo>
                    <a:pt x="365" y="281"/>
                  </a:lnTo>
                  <a:lnTo>
                    <a:pt x="370" y="281"/>
                  </a:lnTo>
                  <a:lnTo>
                    <a:pt x="376" y="278"/>
                  </a:lnTo>
                  <a:lnTo>
                    <a:pt x="378" y="276"/>
                  </a:lnTo>
                  <a:lnTo>
                    <a:pt x="379" y="274"/>
                  </a:lnTo>
                  <a:lnTo>
                    <a:pt x="381" y="270"/>
                  </a:lnTo>
                  <a:lnTo>
                    <a:pt x="382" y="266"/>
                  </a:lnTo>
                  <a:lnTo>
                    <a:pt x="391" y="260"/>
                  </a:lnTo>
                  <a:lnTo>
                    <a:pt x="400" y="256"/>
                  </a:lnTo>
                  <a:lnTo>
                    <a:pt x="409" y="251"/>
                  </a:lnTo>
                  <a:lnTo>
                    <a:pt x="418" y="246"/>
                  </a:lnTo>
                  <a:lnTo>
                    <a:pt x="428" y="243"/>
                  </a:lnTo>
                  <a:lnTo>
                    <a:pt x="438" y="239"/>
                  </a:lnTo>
                  <a:lnTo>
                    <a:pt x="448" y="238"/>
                  </a:lnTo>
                  <a:lnTo>
                    <a:pt x="457" y="235"/>
                  </a:lnTo>
                  <a:lnTo>
                    <a:pt x="465" y="234"/>
                  </a:lnTo>
                  <a:lnTo>
                    <a:pt x="474" y="235"/>
                  </a:lnTo>
                  <a:lnTo>
                    <a:pt x="483" y="237"/>
                  </a:lnTo>
                  <a:lnTo>
                    <a:pt x="492" y="238"/>
                  </a:lnTo>
                  <a:lnTo>
                    <a:pt x="501" y="238"/>
                  </a:lnTo>
                  <a:lnTo>
                    <a:pt x="509" y="237"/>
                  </a:lnTo>
                  <a:lnTo>
                    <a:pt x="514" y="235"/>
                  </a:lnTo>
                  <a:lnTo>
                    <a:pt x="518" y="234"/>
                  </a:lnTo>
                  <a:lnTo>
                    <a:pt x="522" y="232"/>
                  </a:lnTo>
                  <a:lnTo>
                    <a:pt x="525" y="228"/>
                  </a:lnTo>
                  <a:lnTo>
                    <a:pt x="547" y="229"/>
                  </a:lnTo>
                  <a:lnTo>
                    <a:pt x="567" y="229"/>
                  </a:lnTo>
                  <a:lnTo>
                    <a:pt x="588" y="227"/>
                  </a:lnTo>
                  <a:lnTo>
                    <a:pt x="608" y="225"/>
                  </a:lnTo>
                  <a:lnTo>
                    <a:pt x="628" y="220"/>
                  </a:lnTo>
                  <a:lnTo>
                    <a:pt x="647" y="215"/>
                  </a:lnTo>
                  <a:lnTo>
                    <a:pt x="667" y="210"/>
                  </a:lnTo>
                  <a:lnTo>
                    <a:pt x="687" y="206"/>
                  </a:lnTo>
                  <a:lnTo>
                    <a:pt x="703" y="198"/>
                  </a:lnTo>
                  <a:lnTo>
                    <a:pt x="718" y="195"/>
                  </a:lnTo>
                  <a:lnTo>
                    <a:pt x="735" y="191"/>
                  </a:lnTo>
                  <a:lnTo>
                    <a:pt x="750" y="188"/>
                  </a:lnTo>
                  <a:lnTo>
                    <a:pt x="766" y="185"/>
                  </a:lnTo>
                  <a:lnTo>
                    <a:pt x="781" y="182"/>
                  </a:lnTo>
                  <a:lnTo>
                    <a:pt x="798" y="178"/>
                  </a:lnTo>
                  <a:lnTo>
                    <a:pt x="813" y="172"/>
                  </a:lnTo>
                  <a:lnTo>
                    <a:pt x="816" y="164"/>
                  </a:lnTo>
                  <a:lnTo>
                    <a:pt x="817" y="154"/>
                  </a:lnTo>
                  <a:lnTo>
                    <a:pt x="819" y="145"/>
                  </a:lnTo>
                  <a:lnTo>
                    <a:pt x="819" y="135"/>
                  </a:lnTo>
                  <a:lnTo>
                    <a:pt x="820" y="126"/>
                  </a:lnTo>
                  <a:lnTo>
                    <a:pt x="821" y="116"/>
                  </a:lnTo>
                  <a:lnTo>
                    <a:pt x="824" y="107"/>
                  </a:lnTo>
                  <a:lnTo>
                    <a:pt x="829" y="98"/>
                  </a:lnTo>
                  <a:lnTo>
                    <a:pt x="830" y="90"/>
                  </a:lnTo>
                  <a:lnTo>
                    <a:pt x="832" y="83"/>
                  </a:lnTo>
                  <a:lnTo>
                    <a:pt x="835" y="76"/>
                  </a:lnTo>
                  <a:lnTo>
                    <a:pt x="838" y="70"/>
                  </a:lnTo>
                  <a:lnTo>
                    <a:pt x="843" y="65"/>
                  </a:lnTo>
                  <a:lnTo>
                    <a:pt x="848" y="61"/>
                  </a:lnTo>
                  <a:lnTo>
                    <a:pt x="854" y="58"/>
                  </a:lnTo>
                  <a:lnTo>
                    <a:pt x="861" y="54"/>
                  </a:lnTo>
                  <a:lnTo>
                    <a:pt x="874" y="49"/>
                  </a:lnTo>
                  <a:lnTo>
                    <a:pt x="888" y="45"/>
                  </a:lnTo>
                  <a:lnTo>
                    <a:pt x="901" y="40"/>
                  </a:lnTo>
                  <a:lnTo>
                    <a:pt x="914" y="34"/>
                  </a:lnTo>
                  <a:lnTo>
                    <a:pt x="932" y="27"/>
                  </a:lnTo>
                  <a:lnTo>
                    <a:pt x="953" y="23"/>
                  </a:lnTo>
                  <a:lnTo>
                    <a:pt x="974" y="19"/>
                  </a:lnTo>
                  <a:lnTo>
                    <a:pt x="996" y="17"/>
                  </a:lnTo>
                  <a:lnTo>
                    <a:pt x="1017" y="15"/>
                  </a:lnTo>
                  <a:lnTo>
                    <a:pt x="1039" y="14"/>
                  </a:lnTo>
                  <a:lnTo>
                    <a:pt x="1060" y="11"/>
                  </a:lnTo>
                  <a:lnTo>
                    <a:pt x="1079" y="8"/>
                  </a:lnTo>
                  <a:lnTo>
                    <a:pt x="1089" y="8"/>
                  </a:lnTo>
                  <a:lnTo>
                    <a:pt x="1099" y="8"/>
                  </a:lnTo>
                  <a:lnTo>
                    <a:pt x="1109" y="6"/>
                  </a:lnTo>
                  <a:lnTo>
                    <a:pt x="1118" y="5"/>
                  </a:lnTo>
                  <a:lnTo>
                    <a:pt x="1128" y="4"/>
                  </a:lnTo>
                  <a:lnTo>
                    <a:pt x="1138" y="3"/>
                  </a:lnTo>
                  <a:lnTo>
                    <a:pt x="1148" y="2"/>
                  </a:lnTo>
                  <a:lnTo>
                    <a:pt x="1158" y="3"/>
                  </a:lnTo>
                  <a:lnTo>
                    <a:pt x="1159" y="2"/>
                  </a:lnTo>
                  <a:lnTo>
                    <a:pt x="1161" y="0"/>
                  </a:lnTo>
                  <a:lnTo>
                    <a:pt x="1163" y="0"/>
                  </a:lnTo>
                  <a:lnTo>
                    <a:pt x="1165" y="2"/>
                  </a:lnTo>
                  <a:lnTo>
                    <a:pt x="1168" y="2"/>
                  </a:lnTo>
                  <a:lnTo>
                    <a:pt x="1170" y="3"/>
                  </a:lnTo>
                  <a:lnTo>
                    <a:pt x="1173" y="3"/>
                  </a:lnTo>
                  <a:lnTo>
                    <a:pt x="1175" y="3"/>
                  </a:lnTo>
                  <a:lnTo>
                    <a:pt x="1182" y="3"/>
                  </a:lnTo>
                  <a:lnTo>
                    <a:pt x="1191" y="3"/>
                  </a:lnTo>
                  <a:lnTo>
                    <a:pt x="1198" y="3"/>
                  </a:lnTo>
                  <a:lnTo>
                    <a:pt x="1207" y="3"/>
                  </a:lnTo>
                  <a:lnTo>
                    <a:pt x="1215" y="3"/>
                  </a:lnTo>
                  <a:lnTo>
                    <a:pt x="1224" y="4"/>
                  </a:lnTo>
                  <a:lnTo>
                    <a:pt x="1232" y="4"/>
                  </a:lnTo>
                  <a:lnTo>
                    <a:pt x="1238" y="5"/>
                  </a:lnTo>
                  <a:close/>
                  <a:moveTo>
                    <a:pt x="1214" y="98"/>
                  </a:moveTo>
                  <a:lnTo>
                    <a:pt x="1216" y="99"/>
                  </a:lnTo>
                  <a:lnTo>
                    <a:pt x="1217" y="99"/>
                  </a:lnTo>
                  <a:lnTo>
                    <a:pt x="1217" y="101"/>
                  </a:lnTo>
                  <a:lnTo>
                    <a:pt x="1216" y="102"/>
                  </a:lnTo>
                  <a:lnTo>
                    <a:pt x="1212" y="103"/>
                  </a:lnTo>
                  <a:lnTo>
                    <a:pt x="1205" y="104"/>
                  </a:lnTo>
                  <a:lnTo>
                    <a:pt x="1197" y="105"/>
                  </a:lnTo>
                  <a:lnTo>
                    <a:pt x="1189" y="105"/>
                  </a:lnTo>
                  <a:lnTo>
                    <a:pt x="1181" y="107"/>
                  </a:lnTo>
                  <a:lnTo>
                    <a:pt x="1175" y="108"/>
                  </a:lnTo>
                  <a:lnTo>
                    <a:pt x="1163" y="110"/>
                  </a:lnTo>
                  <a:lnTo>
                    <a:pt x="1151" y="113"/>
                  </a:lnTo>
                  <a:lnTo>
                    <a:pt x="1139" y="115"/>
                  </a:lnTo>
                  <a:lnTo>
                    <a:pt x="1126" y="116"/>
                  </a:lnTo>
                  <a:lnTo>
                    <a:pt x="1113" y="119"/>
                  </a:lnTo>
                  <a:lnTo>
                    <a:pt x="1100" y="121"/>
                  </a:lnTo>
                  <a:lnTo>
                    <a:pt x="1088" y="122"/>
                  </a:lnTo>
                  <a:lnTo>
                    <a:pt x="1076" y="126"/>
                  </a:lnTo>
                  <a:lnTo>
                    <a:pt x="1069" y="127"/>
                  </a:lnTo>
                  <a:lnTo>
                    <a:pt x="1063" y="127"/>
                  </a:lnTo>
                  <a:lnTo>
                    <a:pt x="1056" y="128"/>
                  </a:lnTo>
                  <a:lnTo>
                    <a:pt x="1049" y="128"/>
                  </a:lnTo>
                  <a:lnTo>
                    <a:pt x="1043" y="128"/>
                  </a:lnTo>
                  <a:lnTo>
                    <a:pt x="1036" y="129"/>
                  </a:lnTo>
                  <a:lnTo>
                    <a:pt x="1029" y="129"/>
                  </a:lnTo>
                  <a:lnTo>
                    <a:pt x="1023" y="132"/>
                  </a:lnTo>
                  <a:lnTo>
                    <a:pt x="1006" y="134"/>
                  </a:lnTo>
                  <a:lnTo>
                    <a:pt x="991" y="136"/>
                  </a:lnTo>
                  <a:lnTo>
                    <a:pt x="974" y="139"/>
                  </a:lnTo>
                  <a:lnTo>
                    <a:pt x="959" y="141"/>
                  </a:lnTo>
                  <a:lnTo>
                    <a:pt x="943" y="144"/>
                  </a:lnTo>
                  <a:lnTo>
                    <a:pt x="928" y="146"/>
                  </a:lnTo>
                  <a:lnTo>
                    <a:pt x="911" y="150"/>
                  </a:lnTo>
                  <a:lnTo>
                    <a:pt x="896" y="154"/>
                  </a:lnTo>
                  <a:lnTo>
                    <a:pt x="897" y="148"/>
                  </a:lnTo>
                  <a:lnTo>
                    <a:pt x="898" y="144"/>
                  </a:lnTo>
                  <a:lnTo>
                    <a:pt x="900" y="139"/>
                  </a:lnTo>
                  <a:lnTo>
                    <a:pt x="903" y="134"/>
                  </a:lnTo>
                  <a:lnTo>
                    <a:pt x="910" y="128"/>
                  </a:lnTo>
                  <a:lnTo>
                    <a:pt x="919" y="123"/>
                  </a:lnTo>
                  <a:lnTo>
                    <a:pt x="929" y="119"/>
                  </a:lnTo>
                  <a:lnTo>
                    <a:pt x="940" y="116"/>
                  </a:lnTo>
                  <a:lnTo>
                    <a:pt x="950" y="113"/>
                  </a:lnTo>
                  <a:lnTo>
                    <a:pt x="960" y="110"/>
                  </a:lnTo>
                  <a:lnTo>
                    <a:pt x="964" y="108"/>
                  </a:lnTo>
                  <a:lnTo>
                    <a:pt x="970" y="107"/>
                  </a:lnTo>
                  <a:lnTo>
                    <a:pt x="975" y="105"/>
                  </a:lnTo>
                  <a:lnTo>
                    <a:pt x="981" y="104"/>
                  </a:lnTo>
                  <a:lnTo>
                    <a:pt x="986" y="103"/>
                  </a:lnTo>
                  <a:lnTo>
                    <a:pt x="992" y="102"/>
                  </a:lnTo>
                  <a:lnTo>
                    <a:pt x="997" y="102"/>
                  </a:lnTo>
                  <a:lnTo>
                    <a:pt x="1003" y="102"/>
                  </a:lnTo>
                  <a:lnTo>
                    <a:pt x="1016" y="98"/>
                  </a:lnTo>
                  <a:lnTo>
                    <a:pt x="1031" y="95"/>
                  </a:lnTo>
                  <a:lnTo>
                    <a:pt x="1044" y="92"/>
                  </a:lnTo>
                  <a:lnTo>
                    <a:pt x="1058" y="90"/>
                  </a:lnTo>
                  <a:lnTo>
                    <a:pt x="1073" y="87"/>
                  </a:lnTo>
                  <a:lnTo>
                    <a:pt x="1087" y="86"/>
                  </a:lnTo>
                  <a:lnTo>
                    <a:pt x="1101" y="84"/>
                  </a:lnTo>
                  <a:lnTo>
                    <a:pt x="1115" y="82"/>
                  </a:lnTo>
                  <a:lnTo>
                    <a:pt x="1127" y="84"/>
                  </a:lnTo>
                  <a:lnTo>
                    <a:pt x="1140" y="85"/>
                  </a:lnTo>
                  <a:lnTo>
                    <a:pt x="1152" y="85"/>
                  </a:lnTo>
                  <a:lnTo>
                    <a:pt x="1164" y="84"/>
                  </a:lnTo>
                  <a:lnTo>
                    <a:pt x="1176" y="85"/>
                  </a:lnTo>
                  <a:lnTo>
                    <a:pt x="1189" y="86"/>
                  </a:lnTo>
                  <a:lnTo>
                    <a:pt x="1194" y="87"/>
                  </a:lnTo>
                  <a:lnTo>
                    <a:pt x="1200" y="90"/>
                  </a:lnTo>
                  <a:lnTo>
                    <a:pt x="1205" y="93"/>
                  </a:lnTo>
                  <a:lnTo>
                    <a:pt x="1209" y="96"/>
                  </a:lnTo>
                  <a:lnTo>
                    <a:pt x="1214" y="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14" name="Freeform 99"/>
            <p:cNvSpPr>
              <a:spLocks/>
            </p:cNvSpPr>
            <p:nvPr/>
          </p:nvSpPr>
          <p:spPr bwMode="auto">
            <a:xfrm>
              <a:off x="4208" y="3843"/>
              <a:ext cx="97" cy="47"/>
            </a:xfrm>
            <a:custGeom>
              <a:avLst/>
              <a:gdLst>
                <a:gd name="T0" fmla="*/ 0 w 580"/>
                <a:gd name="T1" fmla="*/ 0 h 283"/>
                <a:gd name="T2" fmla="*/ 0 w 580"/>
                <a:gd name="T3" fmla="*/ 0 h 283"/>
                <a:gd name="T4" fmla="*/ 0 w 580"/>
                <a:gd name="T5" fmla="*/ 0 h 283"/>
                <a:gd name="T6" fmla="*/ 0 w 580"/>
                <a:gd name="T7" fmla="*/ 0 h 283"/>
                <a:gd name="T8" fmla="*/ 0 w 580"/>
                <a:gd name="T9" fmla="*/ 0 h 283"/>
                <a:gd name="T10" fmla="*/ 0 w 580"/>
                <a:gd name="T11" fmla="*/ 0 h 283"/>
                <a:gd name="T12" fmla="*/ 0 w 580"/>
                <a:gd name="T13" fmla="*/ 0 h 283"/>
                <a:gd name="T14" fmla="*/ 0 w 580"/>
                <a:gd name="T15" fmla="*/ 0 h 283"/>
                <a:gd name="T16" fmla="*/ 0 w 580"/>
                <a:gd name="T17" fmla="*/ 0 h 283"/>
                <a:gd name="T18" fmla="*/ 0 w 580"/>
                <a:gd name="T19" fmla="*/ 0 h 283"/>
                <a:gd name="T20" fmla="*/ 0 w 580"/>
                <a:gd name="T21" fmla="*/ 0 h 283"/>
                <a:gd name="T22" fmla="*/ 0 w 580"/>
                <a:gd name="T23" fmla="*/ 0 h 283"/>
                <a:gd name="T24" fmla="*/ 0 w 580"/>
                <a:gd name="T25" fmla="*/ 0 h 283"/>
                <a:gd name="T26" fmla="*/ 0 w 580"/>
                <a:gd name="T27" fmla="*/ 0 h 283"/>
                <a:gd name="T28" fmla="*/ 0 w 580"/>
                <a:gd name="T29" fmla="*/ 0 h 283"/>
                <a:gd name="T30" fmla="*/ 0 w 580"/>
                <a:gd name="T31" fmla="*/ 0 h 283"/>
                <a:gd name="T32" fmla="*/ 0 w 580"/>
                <a:gd name="T33" fmla="*/ 0 h 283"/>
                <a:gd name="T34" fmla="*/ 0 w 580"/>
                <a:gd name="T35" fmla="*/ 0 h 283"/>
                <a:gd name="T36" fmla="*/ 0 w 580"/>
                <a:gd name="T37" fmla="*/ 0 h 283"/>
                <a:gd name="T38" fmla="*/ 0 w 580"/>
                <a:gd name="T39" fmla="*/ 0 h 283"/>
                <a:gd name="T40" fmla="*/ 0 w 580"/>
                <a:gd name="T41" fmla="*/ 0 h 283"/>
                <a:gd name="T42" fmla="*/ 0 w 580"/>
                <a:gd name="T43" fmla="*/ 0 h 283"/>
                <a:gd name="T44" fmla="*/ 0 w 580"/>
                <a:gd name="T45" fmla="*/ 0 h 283"/>
                <a:gd name="T46" fmla="*/ 0 w 580"/>
                <a:gd name="T47" fmla="*/ 0 h 283"/>
                <a:gd name="T48" fmla="*/ 0 w 580"/>
                <a:gd name="T49" fmla="*/ 0 h 283"/>
                <a:gd name="T50" fmla="*/ 0 w 580"/>
                <a:gd name="T51" fmla="*/ 0 h 283"/>
                <a:gd name="T52" fmla="*/ 0 w 580"/>
                <a:gd name="T53" fmla="*/ 0 h 283"/>
                <a:gd name="T54" fmla="*/ 0 w 580"/>
                <a:gd name="T55" fmla="*/ 0 h 283"/>
                <a:gd name="T56" fmla="*/ 0 w 580"/>
                <a:gd name="T57" fmla="*/ 0 h 283"/>
                <a:gd name="T58" fmla="*/ 0 w 580"/>
                <a:gd name="T59" fmla="*/ 0 h 283"/>
                <a:gd name="T60" fmla="*/ 0 w 580"/>
                <a:gd name="T61" fmla="*/ 0 h 283"/>
                <a:gd name="T62" fmla="*/ 0 w 580"/>
                <a:gd name="T63" fmla="*/ 0 h 283"/>
                <a:gd name="T64" fmla="*/ 0 w 580"/>
                <a:gd name="T65" fmla="*/ 0 h 283"/>
                <a:gd name="T66" fmla="*/ 0 w 580"/>
                <a:gd name="T67" fmla="*/ 0 h 283"/>
                <a:gd name="T68" fmla="*/ 0 w 580"/>
                <a:gd name="T69" fmla="*/ 0 h 283"/>
                <a:gd name="T70" fmla="*/ 0 w 580"/>
                <a:gd name="T71" fmla="*/ 0 h 283"/>
                <a:gd name="T72" fmla="*/ 0 w 580"/>
                <a:gd name="T73" fmla="*/ 0 h 283"/>
                <a:gd name="T74" fmla="*/ 0 w 580"/>
                <a:gd name="T75" fmla="*/ 0 h 283"/>
                <a:gd name="T76" fmla="*/ 0 w 580"/>
                <a:gd name="T77" fmla="*/ 0 h 283"/>
                <a:gd name="T78" fmla="*/ 0 w 580"/>
                <a:gd name="T79" fmla="*/ 0 h 283"/>
                <a:gd name="T80" fmla="*/ 0 w 580"/>
                <a:gd name="T81" fmla="*/ 0 h 283"/>
                <a:gd name="T82" fmla="*/ 0 w 580"/>
                <a:gd name="T83" fmla="*/ 0 h 283"/>
                <a:gd name="T84" fmla="*/ 0 w 580"/>
                <a:gd name="T85" fmla="*/ 0 h 283"/>
                <a:gd name="T86" fmla="*/ 0 w 580"/>
                <a:gd name="T87" fmla="*/ 0 h 283"/>
                <a:gd name="T88" fmla="*/ 0 w 580"/>
                <a:gd name="T89" fmla="*/ 0 h 283"/>
                <a:gd name="T90" fmla="*/ 0 w 580"/>
                <a:gd name="T91" fmla="*/ 0 h 283"/>
                <a:gd name="T92" fmla="*/ 0 w 580"/>
                <a:gd name="T93" fmla="*/ 0 h 283"/>
                <a:gd name="T94" fmla="*/ 0 w 580"/>
                <a:gd name="T95" fmla="*/ 0 h 283"/>
                <a:gd name="T96" fmla="*/ 0 w 580"/>
                <a:gd name="T97" fmla="*/ 0 h 283"/>
                <a:gd name="T98" fmla="*/ 0 w 580"/>
                <a:gd name="T99" fmla="*/ 0 h 283"/>
                <a:gd name="T100" fmla="*/ 0 w 580"/>
                <a:gd name="T101" fmla="*/ 0 h 28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80"/>
                <a:gd name="T154" fmla="*/ 0 h 283"/>
                <a:gd name="T155" fmla="*/ 580 w 580"/>
                <a:gd name="T156" fmla="*/ 283 h 28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80" h="283">
                  <a:moveTo>
                    <a:pt x="473" y="2"/>
                  </a:moveTo>
                  <a:lnTo>
                    <a:pt x="473" y="3"/>
                  </a:lnTo>
                  <a:lnTo>
                    <a:pt x="473" y="4"/>
                  </a:lnTo>
                  <a:lnTo>
                    <a:pt x="472" y="4"/>
                  </a:lnTo>
                  <a:lnTo>
                    <a:pt x="472" y="5"/>
                  </a:lnTo>
                  <a:lnTo>
                    <a:pt x="471" y="5"/>
                  </a:lnTo>
                  <a:lnTo>
                    <a:pt x="471" y="7"/>
                  </a:lnTo>
                  <a:lnTo>
                    <a:pt x="478" y="9"/>
                  </a:lnTo>
                  <a:lnTo>
                    <a:pt x="484" y="14"/>
                  </a:lnTo>
                  <a:lnTo>
                    <a:pt x="491" y="17"/>
                  </a:lnTo>
                  <a:lnTo>
                    <a:pt x="496" y="22"/>
                  </a:lnTo>
                  <a:lnTo>
                    <a:pt x="502" y="28"/>
                  </a:lnTo>
                  <a:lnTo>
                    <a:pt x="506" y="34"/>
                  </a:lnTo>
                  <a:lnTo>
                    <a:pt x="511" y="40"/>
                  </a:lnTo>
                  <a:lnTo>
                    <a:pt x="514" y="47"/>
                  </a:lnTo>
                  <a:lnTo>
                    <a:pt x="521" y="62"/>
                  </a:lnTo>
                  <a:lnTo>
                    <a:pt x="525" y="77"/>
                  </a:lnTo>
                  <a:lnTo>
                    <a:pt x="528" y="93"/>
                  </a:lnTo>
                  <a:lnTo>
                    <a:pt x="531" y="107"/>
                  </a:lnTo>
                  <a:lnTo>
                    <a:pt x="534" y="116"/>
                  </a:lnTo>
                  <a:lnTo>
                    <a:pt x="539" y="125"/>
                  </a:lnTo>
                  <a:lnTo>
                    <a:pt x="545" y="132"/>
                  </a:lnTo>
                  <a:lnTo>
                    <a:pt x="552" y="139"/>
                  </a:lnTo>
                  <a:lnTo>
                    <a:pt x="559" y="145"/>
                  </a:lnTo>
                  <a:lnTo>
                    <a:pt x="567" y="151"/>
                  </a:lnTo>
                  <a:lnTo>
                    <a:pt x="574" y="157"/>
                  </a:lnTo>
                  <a:lnTo>
                    <a:pt x="580" y="163"/>
                  </a:lnTo>
                  <a:lnTo>
                    <a:pt x="580" y="169"/>
                  </a:lnTo>
                  <a:lnTo>
                    <a:pt x="580" y="175"/>
                  </a:lnTo>
                  <a:lnTo>
                    <a:pt x="578" y="180"/>
                  </a:lnTo>
                  <a:lnTo>
                    <a:pt x="575" y="182"/>
                  </a:lnTo>
                  <a:lnTo>
                    <a:pt x="570" y="184"/>
                  </a:lnTo>
                  <a:lnTo>
                    <a:pt x="566" y="187"/>
                  </a:lnTo>
                  <a:lnTo>
                    <a:pt x="560" y="188"/>
                  </a:lnTo>
                  <a:lnTo>
                    <a:pt x="555" y="189"/>
                  </a:lnTo>
                  <a:lnTo>
                    <a:pt x="548" y="192"/>
                  </a:lnTo>
                  <a:lnTo>
                    <a:pt x="540" y="193"/>
                  </a:lnTo>
                  <a:lnTo>
                    <a:pt x="533" y="193"/>
                  </a:lnTo>
                  <a:lnTo>
                    <a:pt x="525" y="193"/>
                  </a:lnTo>
                  <a:lnTo>
                    <a:pt x="516" y="193"/>
                  </a:lnTo>
                  <a:lnTo>
                    <a:pt x="508" y="193"/>
                  </a:lnTo>
                  <a:lnTo>
                    <a:pt x="501" y="194"/>
                  </a:lnTo>
                  <a:lnTo>
                    <a:pt x="492" y="195"/>
                  </a:lnTo>
                  <a:lnTo>
                    <a:pt x="489" y="198"/>
                  </a:lnTo>
                  <a:lnTo>
                    <a:pt x="484" y="199"/>
                  </a:lnTo>
                  <a:lnTo>
                    <a:pt x="480" y="199"/>
                  </a:lnTo>
                  <a:lnTo>
                    <a:pt x="475" y="199"/>
                  </a:lnTo>
                  <a:lnTo>
                    <a:pt x="471" y="199"/>
                  </a:lnTo>
                  <a:lnTo>
                    <a:pt x="466" y="199"/>
                  </a:lnTo>
                  <a:lnTo>
                    <a:pt x="462" y="199"/>
                  </a:lnTo>
                  <a:lnTo>
                    <a:pt x="459" y="199"/>
                  </a:lnTo>
                  <a:lnTo>
                    <a:pt x="458" y="193"/>
                  </a:lnTo>
                  <a:lnTo>
                    <a:pt x="459" y="188"/>
                  </a:lnTo>
                  <a:lnTo>
                    <a:pt x="461" y="182"/>
                  </a:lnTo>
                  <a:lnTo>
                    <a:pt x="463" y="177"/>
                  </a:lnTo>
                  <a:lnTo>
                    <a:pt x="466" y="173"/>
                  </a:lnTo>
                  <a:lnTo>
                    <a:pt x="470" y="168"/>
                  </a:lnTo>
                  <a:lnTo>
                    <a:pt x="473" y="163"/>
                  </a:lnTo>
                  <a:lnTo>
                    <a:pt x="476" y="158"/>
                  </a:lnTo>
                  <a:lnTo>
                    <a:pt x="476" y="151"/>
                  </a:lnTo>
                  <a:lnTo>
                    <a:pt x="476" y="143"/>
                  </a:lnTo>
                  <a:lnTo>
                    <a:pt x="476" y="133"/>
                  </a:lnTo>
                  <a:lnTo>
                    <a:pt x="476" y="124"/>
                  </a:lnTo>
                  <a:lnTo>
                    <a:pt x="475" y="114"/>
                  </a:lnTo>
                  <a:lnTo>
                    <a:pt x="472" y="106"/>
                  </a:lnTo>
                  <a:lnTo>
                    <a:pt x="471" y="101"/>
                  </a:lnTo>
                  <a:lnTo>
                    <a:pt x="468" y="97"/>
                  </a:lnTo>
                  <a:lnTo>
                    <a:pt x="465" y="94"/>
                  </a:lnTo>
                  <a:lnTo>
                    <a:pt x="462" y="90"/>
                  </a:lnTo>
                  <a:lnTo>
                    <a:pt x="464" y="88"/>
                  </a:lnTo>
                  <a:lnTo>
                    <a:pt x="460" y="85"/>
                  </a:lnTo>
                  <a:lnTo>
                    <a:pt x="457" y="82"/>
                  </a:lnTo>
                  <a:lnTo>
                    <a:pt x="453" y="77"/>
                  </a:lnTo>
                  <a:lnTo>
                    <a:pt x="451" y="72"/>
                  </a:lnTo>
                  <a:lnTo>
                    <a:pt x="448" y="69"/>
                  </a:lnTo>
                  <a:lnTo>
                    <a:pt x="443" y="66"/>
                  </a:lnTo>
                  <a:lnTo>
                    <a:pt x="439" y="64"/>
                  </a:lnTo>
                  <a:lnTo>
                    <a:pt x="433" y="65"/>
                  </a:lnTo>
                  <a:lnTo>
                    <a:pt x="430" y="63"/>
                  </a:lnTo>
                  <a:lnTo>
                    <a:pt x="427" y="60"/>
                  </a:lnTo>
                  <a:lnTo>
                    <a:pt x="422" y="58"/>
                  </a:lnTo>
                  <a:lnTo>
                    <a:pt x="419" y="57"/>
                  </a:lnTo>
                  <a:lnTo>
                    <a:pt x="415" y="57"/>
                  </a:lnTo>
                  <a:lnTo>
                    <a:pt x="410" y="56"/>
                  </a:lnTo>
                  <a:lnTo>
                    <a:pt x="406" y="57"/>
                  </a:lnTo>
                  <a:lnTo>
                    <a:pt x="402" y="58"/>
                  </a:lnTo>
                  <a:lnTo>
                    <a:pt x="399" y="59"/>
                  </a:lnTo>
                  <a:lnTo>
                    <a:pt x="397" y="60"/>
                  </a:lnTo>
                  <a:lnTo>
                    <a:pt x="394" y="59"/>
                  </a:lnTo>
                  <a:lnTo>
                    <a:pt x="391" y="58"/>
                  </a:lnTo>
                  <a:lnTo>
                    <a:pt x="389" y="57"/>
                  </a:lnTo>
                  <a:lnTo>
                    <a:pt x="386" y="54"/>
                  </a:lnTo>
                  <a:lnTo>
                    <a:pt x="384" y="54"/>
                  </a:lnTo>
                  <a:lnTo>
                    <a:pt x="380" y="54"/>
                  </a:lnTo>
                  <a:lnTo>
                    <a:pt x="310" y="62"/>
                  </a:lnTo>
                  <a:lnTo>
                    <a:pt x="304" y="60"/>
                  </a:lnTo>
                  <a:lnTo>
                    <a:pt x="299" y="59"/>
                  </a:lnTo>
                  <a:lnTo>
                    <a:pt x="293" y="60"/>
                  </a:lnTo>
                  <a:lnTo>
                    <a:pt x="286" y="62"/>
                  </a:lnTo>
                  <a:lnTo>
                    <a:pt x="281" y="63"/>
                  </a:lnTo>
                  <a:lnTo>
                    <a:pt x="275" y="64"/>
                  </a:lnTo>
                  <a:lnTo>
                    <a:pt x="269" y="65"/>
                  </a:lnTo>
                  <a:lnTo>
                    <a:pt x="262" y="65"/>
                  </a:lnTo>
                  <a:lnTo>
                    <a:pt x="250" y="68"/>
                  </a:lnTo>
                  <a:lnTo>
                    <a:pt x="238" y="70"/>
                  </a:lnTo>
                  <a:lnTo>
                    <a:pt x="226" y="73"/>
                  </a:lnTo>
                  <a:lnTo>
                    <a:pt x="214" y="77"/>
                  </a:lnTo>
                  <a:lnTo>
                    <a:pt x="201" y="81"/>
                  </a:lnTo>
                  <a:lnTo>
                    <a:pt x="189" y="84"/>
                  </a:lnTo>
                  <a:lnTo>
                    <a:pt x="177" y="88"/>
                  </a:lnTo>
                  <a:lnTo>
                    <a:pt x="165" y="90"/>
                  </a:lnTo>
                  <a:lnTo>
                    <a:pt x="159" y="93"/>
                  </a:lnTo>
                  <a:lnTo>
                    <a:pt x="153" y="95"/>
                  </a:lnTo>
                  <a:lnTo>
                    <a:pt x="146" y="97"/>
                  </a:lnTo>
                  <a:lnTo>
                    <a:pt x="141" y="100"/>
                  </a:lnTo>
                  <a:lnTo>
                    <a:pt x="134" y="102"/>
                  </a:lnTo>
                  <a:lnTo>
                    <a:pt x="129" y="105"/>
                  </a:lnTo>
                  <a:lnTo>
                    <a:pt x="124" y="109"/>
                  </a:lnTo>
                  <a:lnTo>
                    <a:pt x="120" y="115"/>
                  </a:lnTo>
                  <a:lnTo>
                    <a:pt x="118" y="124"/>
                  </a:lnTo>
                  <a:lnTo>
                    <a:pt x="115" y="133"/>
                  </a:lnTo>
                  <a:lnTo>
                    <a:pt x="113" y="143"/>
                  </a:lnTo>
                  <a:lnTo>
                    <a:pt x="112" y="152"/>
                  </a:lnTo>
                  <a:lnTo>
                    <a:pt x="111" y="162"/>
                  </a:lnTo>
                  <a:lnTo>
                    <a:pt x="111" y="171"/>
                  </a:lnTo>
                  <a:lnTo>
                    <a:pt x="112" y="181"/>
                  </a:lnTo>
                  <a:lnTo>
                    <a:pt x="114" y="189"/>
                  </a:lnTo>
                  <a:lnTo>
                    <a:pt x="113" y="194"/>
                  </a:lnTo>
                  <a:lnTo>
                    <a:pt x="112" y="200"/>
                  </a:lnTo>
                  <a:lnTo>
                    <a:pt x="112" y="205"/>
                  </a:lnTo>
                  <a:lnTo>
                    <a:pt x="113" y="211"/>
                  </a:lnTo>
                  <a:lnTo>
                    <a:pt x="113" y="215"/>
                  </a:lnTo>
                  <a:lnTo>
                    <a:pt x="115" y="220"/>
                  </a:lnTo>
                  <a:lnTo>
                    <a:pt x="118" y="225"/>
                  </a:lnTo>
                  <a:lnTo>
                    <a:pt x="121" y="230"/>
                  </a:lnTo>
                  <a:lnTo>
                    <a:pt x="126" y="230"/>
                  </a:lnTo>
                  <a:lnTo>
                    <a:pt x="132" y="231"/>
                  </a:lnTo>
                  <a:lnTo>
                    <a:pt x="136" y="232"/>
                  </a:lnTo>
                  <a:lnTo>
                    <a:pt x="141" y="233"/>
                  </a:lnTo>
                  <a:lnTo>
                    <a:pt x="145" y="236"/>
                  </a:lnTo>
                  <a:lnTo>
                    <a:pt x="148" y="239"/>
                  </a:lnTo>
                  <a:lnTo>
                    <a:pt x="152" y="243"/>
                  </a:lnTo>
                  <a:lnTo>
                    <a:pt x="155" y="249"/>
                  </a:lnTo>
                  <a:lnTo>
                    <a:pt x="153" y="258"/>
                  </a:lnTo>
                  <a:lnTo>
                    <a:pt x="144" y="262"/>
                  </a:lnTo>
                  <a:lnTo>
                    <a:pt x="135" y="266"/>
                  </a:lnTo>
                  <a:lnTo>
                    <a:pt x="126" y="268"/>
                  </a:lnTo>
                  <a:lnTo>
                    <a:pt x="116" y="270"/>
                  </a:lnTo>
                  <a:lnTo>
                    <a:pt x="106" y="273"/>
                  </a:lnTo>
                  <a:lnTo>
                    <a:pt x="98" y="275"/>
                  </a:lnTo>
                  <a:lnTo>
                    <a:pt x="88" y="278"/>
                  </a:lnTo>
                  <a:lnTo>
                    <a:pt x="79" y="281"/>
                  </a:lnTo>
                  <a:lnTo>
                    <a:pt x="70" y="280"/>
                  </a:lnTo>
                  <a:lnTo>
                    <a:pt x="61" y="280"/>
                  </a:lnTo>
                  <a:lnTo>
                    <a:pt x="52" y="280"/>
                  </a:lnTo>
                  <a:lnTo>
                    <a:pt x="42" y="281"/>
                  </a:lnTo>
                  <a:lnTo>
                    <a:pt x="34" y="282"/>
                  </a:lnTo>
                  <a:lnTo>
                    <a:pt x="24" y="283"/>
                  </a:lnTo>
                  <a:lnTo>
                    <a:pt x="14" y="282"/>
                  </a:lnTo>
                  <a:lnTo>
                    <a:pt x="3" y="281"/>
                  </a:lnTo>
                  <a:lnTo>
                    <a:pt x="0" y="275"/>
                  </a:lnTo>
                  <a:lnTo>
                    <a:pt x="0" y="270"/>
                  </a:lnTo>
                  <a:lnTo>
                    <a:pt x="3" y="266"/>
                  </a:lnTo>
                  <a:lnTo>
                    <a:pt x="5" y="262"/>
                  </a:lnTo>
                  <a:lnTo>
                    <a:pt x="9" y="257"/>
                  </a:lnTo>
                  <a:lnTo>
                    <a:pt x="13" y="254"/>
                  </a:lnTo>
                  <a:lnTo>
                    <a:pt x="15" y="250"/>
                  </a:lnTo>
                  <a:lnTo>
                    <a:pt x="17" y="244"/>
                  </a:lnTo>
                  <a:lnTo>
                    <a:pt x="44" y="225"/>
                  </a:lnTo>
                  <a:lnTo>
                    <a:pt x="41" y="224"/>
                  </a:lnTo>
                  <a:lnTo>
                    <a:pt x="44" y="225"/>
                  </a:lnTo>
                  <a:lnTo>
                    <a:pt x="50" y="219"/>
                  </a:lnTo>
                  <a:lnTo>
                    <a:pt x="55" y="211"/>
                  </a:lnTo>
                  <a:lnTo>
                    <a:pt x="58" y="202"/>
                  </a:lnTo>
                  <a:lnTo>
                    <a:pt x="60" y="194"/>
                  </a:lnTo>
                  <a:lnTo>
                    <a:pt x="61" y="184"/>
                  </a:lnTo>
                  <a:lnTo>
                    <a:pt x="61" y="175"/>
                  </a:lnTo>
                  <a:lnTo>
                    <a:pt x="62" y="165"/>
                  </a:lnTo>
                  <a:lnTo>
                    <a:pt x="65" y="155"/>
                  </a:lnTo>
                  <a:lnTo>
                    <a:pt x="65" y="144"/>
                  </a:lnTo>
                  <a:lnTo>
                    <a:pt x="66" y="132"/>
                  </a:lnTo>
                  <a:lnTo>
                    <a:pt x="67" y="121"/>
                  </a:lnTo>
                  <a:lnTo>
                    <a:pt x="69" y="109"/>
                  </a:lnTo>
                  <a:lnTo>
                    <a:pt x="71" y="99"/>
                  </a:lnTo>
                  <a:lnTo>
                    <a:pt x="74" y="88"/>
                  </a:lnTo>
                  <a:lnTo>
                    <a:pt x="78" y="76"/>
                  </a:lnTo>
                  <a:lnTo>
                    <a:pt x="82" y="65"/>
                  </a:lnTo>
                  <a:lnTo>
                    <a:pt x="91" y="59"/>
                  </a:lnTo>
                  <a:lnTo>
                    <a:pt x="100" y="54"/>
                  </a:lnTo>
                  <a:lnTo>
                    <a:pt x="109" y="51"/>
                  </a:lnTo>
                  <a:lnTo>
                    <a:pt x="118" y="47"/>
                  </a:lnTo>
                  <a:lnTo>
                    <a:pt x="127" y="44"/>
                  </a:lnTo>
                  <a:lnTo>
                    <a:pt x="136" y="40"/>
                  </a:lnTo>
                  <a:lnTo>
                    <a:pt x="146" y="35"/>
                  </a:lnTo>
                  <a:lnTo>
                    <a:pt x="155" y="32"/>
                  </a:lnTo>
                  <a:lnTo>
                    <a:pt x="193" y="25"/>
                  </a:lnTo>
                  <a:lnTo>
                    <a:pt x="231" y="17"/>
                  </a:lnTo>
                  <a:lnTo>
                    <a:pt x="269" y="13"/>
                  </a:lnTo>
                  <a:lnTo>
                    <a:pt x="307" y="8"/>
                  </a:lnTo>
                  <a:lnTo>
                    <a:pt x="346" y="3"/>
                  </a:lnTo>
                  <a:lnTo>
                    <a:pt x="385" y="1"/>
                  </a:lnTo>
                  <a:lnTo>
                    <a:pt x="422" y="0"/>
                  </a:lnTo>
                  <a:lnTo>
                    <a:pt x="460" y="1"/>
                  </a:lnTo>
                  <a:lnTo>
                    <a:pt x="473" y="2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15" name="Freeform 100"/>
            <p:cNvSpPr>
              <a:spLocks/>
            </p:cNvSpPr>
            <p:nvPr/>
          </p:nvSpPr>
          <p:spPr bwMode="auto">
            <a:xfrm>
              <a:off x="4331" y="3854"/>
              <a:ext cx="16" cy="8"/>
            </a:xfrm>
            <a:custGeom>
              <a:avLst/>
              <a:gdLst>
                <a:gd name="T0" fmla="*/ 0 w 101"/>
                <a:gd name="T1" fmla="*/ 0 h 54"/>
                <a:gd name="T2" fmla="*/ 0 w 101"/>
                <a:gd name="T3" fmla="*/ 0 h 54"/>
                <a:gd name="T4" fmla="*/ 0 w 101"/>
                <a:gd name="T5" fmla="*/ 0 h 54"/>
                <a:gd name="T6" fmla="*/ 0 w 101"/>
                <a:gd name="T7" fmla="*/ 0 h 54"/>
                <a:gd name="T8" fmla="*/ 0 w 101"/>
                <a:gd name="T9" fmla="*/ 0 h 54"/>
                <a:gd name="T10" fmla="*/ 0 w 101"/>
                <a:gd name="T11" fmla="*/ 0 h 54"/>
                <a:gd name="T12" fmla="*/ 0 w 101"/>
                <a:gd name="T13" fmla="*/ 0 h 54"/>
                <a:gd name="T14" fmla="*/ 0 w 101"/>
                <a:gd name="T15" fmla="*/ 0 h 54"/>
                <a:gd name="T16" fmla="*/ 0 w 101"/>
                <a:gd name="T17" fmla="*/ 0 h 54"/>
                <a:gd name="T18" fmla="*/ 0 w 101"/>
                <a:gd name="T19" fmla="*/ 0 h 54"/>
                <a:gd name="T20" fmla="*/ 0 w 101"/>
                <a:gd name="T21" fmla="*/ 0 h 54"/>
                <a:gd name="T22" fmla="*/ 0 w 101"/>
                <a:gd name="T23" fmla="*/ 0 h 54"/>
                <a:gd name="T24" fmla="*/ 0 w 101"/>
                <a:gd name="T25" fmla="*/ 0 h 54"/>
                <a:gd name="T26" fmla="*/ 0 w 101"/>
                <a:gd name="T27" fmla="*/ 0 h 54"/>
                <a:gd name="T28" fmla="*/ 0 w 101"/>
                <a:gd name="T29" fmla="*/ 0 h 54"/>
                <a:gd name="T30" fmla="*/ 0 w 101"/>
                <a:gd name="T31" fmla="*/ 0 h 54"/>
                <a:gd name="T32" fmla="*/ 0 w 101"/>
                <a:gd name="T33" fmla="*/ 0 h 54"/>
                <a:gd name="T34" fmla="*/ 0 w 101"/>
                <a:gd name="T35" fmla="*/ 0 h 54"/>
                <a:gd name="T36" fmla="*/ 0 w 101"/>
                <a:gd name="T37" fmla="*/ 0 h 54"/>
                <a:gd name="T38" fmla="*/ 0 w 101"/>
                <a:gd name="T39" fmla="*/ 0 h 54"/>
                <a:gd name="T40" fmla="*/ 0 w 101"/>
                <a:gd name="T41" fmla="*/ 0 h 54"/>
                <a:gd name="T42" fmla="*/ 0 w 101"/>
                <a:gd name="T43" fmla="*/ 0 h 54"/>
                <a:gd name="T44" fmla="*/ 0 w 101"/>
                <a:gd name="T45" fmla="*/ 0 h 54"/>
                <a:gd name="T46" fmla="*/ 0 w 101"/>
                <a:gd name="T47" fmla="*/ 0 h 54"/>
                <a:gd name="T48" fmla="*/ 0 w 101"/>
                <a:gd name="T49" fmla="*/ 0 h 54"/>
                <a:gd name="T50" fmla="*/ 0 w 101"/>
                <a:gd name="T51" fmla="*/ 0 h 54"/>
                <a:gd name="T52" fmla="*/ 0 w 101"/>
                <a:gd name="T53" fmla="*/ 0 h 54"/>
                <a:gd name="T54" fmla="*/ 0 w 101"/>
                <a:gd name="T55" fmla="*/ 0 h 54"/>
                <a:gd name="T56" fmla="*/ 0 w 101"/>
                <a:gd name="T57" fmla="*/ 0 h 54"/>
                <a:gd name="T58" fmla="*/ 0 w 101"/>
                <a:gd name="T59" fmla="*/ 0 h 54"/>
                <a:gd name="T60" fmla="*/ 0 w 101"/>
                <a:gd name="T61" fmla="*/ 0 h 54"/>
                <a:gd name="T62" fmla="*/ 0 w 101"/>
                <a:gd name="T63" fmla="*/ 0 h 54"/>
                <a:gd name="T64" fmla="*/ 0 w 101"/>
                <a:gd name="T65" fmla="*/ 0 h 54"/>
                <a:gd name="T66" fmla="*/ 0 w 101"/>
                <a:gd name="T67" fmla="*/ 0 h 54"/>
                <a:gd name="T68" fmla="*/ 0 w 101"/>
                <a:gd name="T69" fmla="*/ 0 h 54"/>
                <a:gd name="T70" fmla="*/ 0 w 101"/>
                <a:gd name="T71" fmla="*/ 0 h 54"/>
                <a:gd name="T72" fmla="*/ 0 w 101"/>
                <a:gd name="T73" fmla="*/ 0 h 54"/>
                <a:gd name="T74" fmla="*/ 0 w 101"/>
                <a:gd name="T75" fmla="*/ 0 h 54"/>
                <a:gd name="T76" fmla="*/ 0 w 101"/>
                <a:gd name="T77" fmla="*/ 0 h 54"/>
                <a:gd name="T78" fmla="*/ 0 w 101"/>
                <a:gd name="T79" fmla="*/ 0 h 54"/>
                <a:gd name="T80" fmla="*/ 0 w 101"/>
                <a:gd name="T81" fmla="*/ 0 h 5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01"/>
                <a:gd name="T124" fmla="*/ 0 h 54"/>
                <a:gd name="T125" fmla="*/ 101 w 101"/>
                <a:gd name="T126" fmla="*/ 54 h 5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01" h="54">
                  <a:moveTo>
                    <a:pt x="83" y="17"/>
                  </a:moveTo>
                  <a:lnTo>
                    <a:pt x="85" y="19"/>
                  </a:lnTo>
                  <a:lnTo>
                    <a:pt x="87" y="22"/>
                  </a:lnTo>
                  <a:lnTo>
                    <a:pt x="89" y="23"/>
                  </a:lnTo>
                  <a:lnTo>
                    <a:pt x="92" y="24"/>
                  </a:lnTo>
                  <a:lnTo>
                    <a:pt x="94" y="26"/>
                  </a:lnTo>
                  <a:lnTo>
                    <a:pt x="97" y="29"/>
                  </a:lnTo>
                  <a:lnTo>
                    <a:pt x="98" y="30"/>
                  </a:lnTo>
                  <a:lnTo>
                    <a:pt x="101" y="32"/>
                  </a:lnTo>
                  <a:lnTo>
                    <a:pt x="94" y="32"/>
                  </a:lnTo>
                  <a:lnTo>
                    <a:pt x="87" y="34"/>
                  </a:lnTo>
                  <a:lnTo>
                    <a:pt x="81" y="36"/>
                  </a:lnTo>
                  <a:lnTo>
                    <a:pt x="74" y="40"/>
                  </a:lnTo>
                  <a:lnTo>
                    <a:pt x="68" y="43"/>
                  </a:lnTo>
                  <a:lnTo>
                    <a:pt x="62" y="47"/>
                  </a:lnTo>
                  <a:lnTo>
                    <a:pt x="56" y="50"/>
                  </a:lnTo>
                  <a:lnTo>
                    <a:pt x="50" y="54"/>
                  </a:lnTo>
                  <a:lnTo>
                    <a:pt x="43" y="49"/>
                  </a:lnTo>
                  <a:lnTo>
                    <a:pt x="36" y="45"/>
                  </a:lnTo>
                  <a:lnTo>
                    <a:pt x="31" y="40"/>
                  </a:lnTo>
                  <a:lnTo>
                    <a:pt x="25" y="35"/>
                  </a:lnTo>
                  <a:lnTo>
                    <a:pt x="20" y="30"/>
                  </a:lnTo>
                  <a:lnTo>
                    <a:pt x="13" y="26"/>
                  </a:lnTo>
                  <a:lnTo>
                    <a:pt x="8" y="23"/>
                  </a:lnTo>
                  <a:lnTo>
                    <a:pt x="0" y="19"/>
                  </a:lnTo>
                  <a:lnTo>
                    <a:pt x="6" y="13"/>
                  </a:lnTo>
                  <a:lnTo>
                    <a:pt x="11" y="8"/>
                  </a:lnTo>
                  <a:lnTo>
                    <a:pt x="18" y="5"/>
                  </a:lnTo>
                  <a:lnTo>
                    <a:pt x="24" y="3"/>
                  </a:lnTo>
                  <a:lnTo>
                    <a:pt x="32" y="1"/>
                  </a:lnTo>
                  <a:lnTo>
                    <a:pt x="39" y="0"/>
                  </a:lnTo>
                  <a:lnTo>
                    <a:pt x="46" y="0"/>
                  </a:lnTo>
                  <a:lnTo>
                    <a:pt x="53" y="0"/>
                  </a:lnTo>
                  <a:lnTo>
                    <a:pt x="56" y="4"/>
                  </a:lnTo>
                  <a:lnTo>
                    <a:pt x="60" y="6"/>
                  </a:lnTo>
                  <a:lnTo>
                    <a:pt x="64" y="8"/>
                  </a:lnTo>
                  <a:lnTo>
                    <a:pt x="67" y="11"/>
                  </a:lnTo>
                  <a:lnTo>
                    <a:pt x="71" y="13"/>
                  </a:lnTo>
                  <a:lnTo>
                    <a:pt x="75" y="14"/>
                  </a:lnTo>
                  <a:lnTo>
                    <a:pt x="80" y="16"/>
                  </a:lnTo>
                  <a:lnTo>
                    <a:pt x="83" y="17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16" name="Freeform 101"/>
            <p:cNvSpPr>
              <a:spLocks/>
            </p:cNvSpPr>
            <p:nvPr/>
          </p:nvSpPr>
          <p:spPr bwMode="auto">
            <a:xfrm>
              <a:off x="4348" y="3856"/>
              <a:ext cx="44" cy="135"/>
            </a:xfrm>
            <a:custGeom>
              <a:avLst/>
              <a:gdLst>
                <a:gd name="T0" fmla="*/ 0 w 265"/>
                <a:gd name="T1" fmla="*/ 0 h 809"/>
                <a:gd name="T2" fmla="*/ 0 w 265"/>
                <a:gd name="T3" fmla="*/ 0 h 809"/>
                <a:gd name="T4" fmla="*/ 0 w 265"/>
                <a:gd name="T5" fmla="*/ 0 h 809"/>
                <a:gd name="T6" fmla="*/ 0 w 265"/>
                <a:gd name="T7" fmla="*/ 0 h 809"/>
                <a:gd name="T8" fmla="*/ 0 w 265"/>
                <a:gd name="T9" fmla="*/ 0 h 809"/>
                <a:gd name="T10" fmla="*/ 0 w 265"/>
                <a:gd name="T11" fmla="*/ 0 h 809"/>
                <a:gd name="T12" fmla="*/ 0 w 265"/>
                <a:gd name="T13" fmla="*/ 0 h 809"/>
                <a:gd name="T14" fmla="*/ 0 w 265"/>
                <a:gd name="T15" fmla="*/ 0 h 809"/>
                <a:gd name="T16" fmla="*/ 0 w 265"/>
                <a:gd name="T17" fmla="*/ 0 h 809"/>
                <a:gd name="T18" fmla="*/ 0 w 265"/>
                <a:gd name="T19" fmla="*/ 0 h 809"/>
                <a:gd name="T20" fmla="*/ 0 w 265"/>
                <a:gd name="T21" fmla="*/ 0 h 809"/>
                <a:gd name="T22" fmla="*/ 0 w 265"/>
                <a:gd name="T23" fmla="*/ 0 h 809"/>
                <a:gd name="T24" fmla="*/ 0 w 265"/>
                <a:gd name="T25" fmla="*/ 0 h 809"/>
                <a:gd name="T26" fmla="*/ 0 w 265"/>
                <a:gd name="T27" fmla="*/ 0 h 809"/>
                <a:gd name="T28" fmla="*/ 0 w 265"/>
                <a:gd name="T29" fmla="*/ 0 h 809"/>
                <a:gd name="T30" fmla="*/ 0 w 265"/>
                <a:gd name="T31" fmla="*/ 0 h 809"/>
                <a:gd name="T32" fmla="*/ 0 w 265"/>
                <a:gd name="T33" fmla="*/ 0 h 809"/>
                <a:gd name="T34" fmla="*/ 0 w 265"/>
                <a:gd name="T35" fmla="*/ 0 h 809"/>
                <a:gd name="T36" fmla="*/ 0 w 265"/>
                <a:gd name="T37" fmla="*/ 0 h 809"/>
                <a:gd name="T38" fmla="*/ 0 w 265"/>
                <a:gd name="T39" fmla="*/ 0 h 809"/>
                <a:gd name="T40" fmla="*/ 0 w 265"/>
                <a:gd name="T41" fmla="*/ 0 h 809"/>
                <a:gd name="T42" fmla="*/ 0 w 265"/>
                <a:gd name="T43" fmla="*/ 0 h 809"/>
                <a:gd name="T44" fmla="*/ 0 w 265"/>
                <a:gd name="T45" fmla="*/ 0 h 809"/>
                <a:gd name="T46" fmla="*/ 0 w 265"/>
                <a:gd name="T47" fmla="*/ 0 h 809"/>
                <a:gd name="T48" fmla="*/ 0 w 265"/>
                <a:gd name="T49" fmla="*/ 0 h 809"/>
                <a:gd name="T50" fmla="*/ 0 w 265"/>
                <a:gd name="T51" fmla="*/ 0 h 809"/>
                <a:gd name="T52" fmla="*/ 0 w 265"/>
                <a:gd name="T53" fmla="*/ 0 h 809"/>
                <a:gd name="T54" fmla="*/ 0 w 265"/>
                <a:gd name="T55" fmla="*/ 0 h 809"/>
                <a:gd name="T56" fmla="*/ 0 w 265"/>
                <a:gd name="T57" fmla="*/ 0 h 809"/>
                <a:gd name="T58" fmla="*/ 0 w 265"/>
                <a:gd name="T59" fmla="*/ 0 h 809"/>
                <a:gd name="T60" fmla="*/ 0 w 265"/>
                <a:gd name="T61" fmla="*/ 0 h 809"/>
                <a:gd name="T62" fmla="*/ 0 w 265"/>
                <a:gd name="T63" fmla="*/ 0 h 809"/>
                <a:gd name="T64" fmla="*/ 0 w 265"/>
                <a:gd name="T65" fmla="*/ 0 h 809"/>
                <a:gd name="T66" fmla="*/ 0 w 265"/>
                <a:gd name="T67" fmla="*/ 0 h 809"/>
                <a:gd name="T68" fmla="*/ 0 w 265"/>
                <a:gd name="T69" fmla="*/ 0 h 809"/>
                <a:gd name="T70" fmla="*/ 0 w 265"/>
                <a:gd name="T71" fmla="*/ 0 h 809"/>
                <a:gd name="T72" fmla="*/ 0 w 265"/>
                <a:gd name="T73" fmla="*/ 0 h 809"/>
                <a:gd name="T74" fmla="*/ 0 w 265"/>
                <a:gd name="T75" fmla="*/ 0 h 809"/>
                <a:gd name="T76" fmla="*/ 0 w 265"/>
                <a:gd name="T77" fmla="*/ 0 h 809"/>
                <a:gd name="T78" fmla="*/ 0 w 265"/>
                <a:gd name="T79" fmla="*/ 0 h 809"/>
                <a:gd name="T80" fmla="*/ 0 w 265"/>
                <a:gd name="T81" fmla="*/ 0 h 809"/>
                <a:gd name="T82" fmla="*/ 0 w 265"/>
                <a:gd name="T83" fmla="*/ 0 h 809"/>
                <a:gd name="T84" fmla="*/ 0 w 265"/>
                <a:gd name="T85" fmla="*/ 0 h 809"/>
                <a:gd name="T86" fmla="*/ 0 w 265"/>
                <a:gd name="T87" fmla="*/ 0 h 809"/>
                <a:gd name="T88" fmla="*/ 0 w 265"/>
                <a:gd name="T89" fmla="*/ 0 h 80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65"/>
                <a:gd name="T136" fmla="*/ 0 h 809"/>
                <a:gd name="T137" fmla="*/ 265 w 265"/>
                <a:gd name="T138" fmla="*/ 809 h 80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65" h="809">
                  <a:moveTo>
                    <a:pt x="127" y="75"/>
                  </a:moveTo>
                  <a:lnTo>
                    <a:pt x="134" y="79"/>
                  </a:lnTo>
                  <a:lnTo>
                    <a:pt x="139" y="85"/>
                  </a:lnTo>
                  <a:lnTo>
                    <a:pt x="145" y="92"/>
                  </a:lnTo>
                  <a:lnTo>
                    <a:pt x="150" y="98"/>
                  </a:lnTo>
                  <a:lnTo>
                    <a:pt x="156" y="105"/>
                  </a:lnTo>
                  <a:lnTo>
                    <a:pt x="162" y="112"/>
                  </a:lnTo>
                  <a:lnTo>
                    <a:pt x="169" y="118"/>
                  </a:lnTo>
                  <a:lnTo>
                    <a:pt x="176" y="123"/>
                  </a:lnTo>
                  <a:lnTo>
                    <a:pt x="187" y="135"/>
                  </a:lnTo>
                  <a:lnTo>
                    <a:pt x="196" y="148"/>
                  </a:lnTo>
                  <a:lnTo>
                    <a:pt x="205" y="161"/>
                  </a:lnTo>
                  <a:lnTo>
                    <a:pt x="214" y="176"/>
                  </a:lnTo>
                  <a:lnTo>
                    <a:pt x="223" y="189"/>
                  </a:lnTo>
                  <a:lnTo>
                    <a:pt x="231" y="203"/>
                  </a:lnTo>
                  <a:lnTo>
                    <a:pt x="240" y="216"/>
                  </a:lnTo>
                  <a:lnTo>
                    <a:pt x="248" y="229"/>
                  </a:lnTo>
                  <a:lnTo>
                    <a:pt x="252" y="252"/>
                  </a:lnTo>
                  <a:lnTo>
                    <a:pt x="255" y="273"/>
                  </a:lnTo>
                  <a:lnTo>
                    <a:pt x="258" y="297"/>
                  </a:lnTo>
                  <a:lnTo>
                    <a:pt x="262" y="320"/>
                  </a:lnTo>
                  <a:lnTo>
                    <a:pt x="264" y="343"/>
                  </a:lnTo>
                  <a:lnTo>
                    <a:pt x="265" y="367"/>
                  </a:lnTo>
                  <a:lnTo>
                    <a:pt x="265" y="378"/>
                  </a:lnTo>
                  <a:lnTo>
                    <a:pt x="264" y="389"/>
                  </a:lnTo>
                  <a:lnTo>
                    <a:pt x="263" y="401"/>
                  </a:lnTo>
                  <a:lnTo>
                    <a:pt x="261" y="413"/>
                  </a:lnTo>
                  <a:lnTo>
                    <a:pt x="261" y="433"/>
                  </a:lnTo>
                  <a:lnTo>
                    <a:pt x="262" y="454"/>
                  </a:lnTo>
                  <a:lnTo>
                    <a:pt x="263" y="474"/>
                  </a:lnTo>
                  <a:lnTo>
                    <a:pt x="264" y="494"/>
                  </a:lnTo>
                  <a:lnTo>
                    <a:pt x="265" y="513"/>
                  </a:lnTo>
                  <a:lnTo>
                    <a:pt x="265" y="534"/>
                  </a:lnTo>
                  <a:lnTo>
                    <a:pt x="263" y="554"/>
                  </a:lnTo>
                  <a:lnTo>
                    <a:pt x="258" y="573"/>
                  </a:lnTo>
                  <a:lnTo>
                    <a:pt x="259" y="594"/>
                  </a:lnTo>
                  <a:lnTo>
                    <a:pt x="259" y="615"/>
                  </a:lnTo>
                  <a:lnTo>
                    <a:pt x="261" y="636"/>
                  </a:lnTo>
                  <a:lnTo>
                    <a:pt x="262" y="656"/>
                  </a:lnTo>
                  <a:lnTo>
                    <a:pt x="263" y="677"/>
                  </a:lnTo>
                  <a:lnTo>
                    <a:pt x="263" y="697"/>
                  </a:lnTo>
                  <a:lnTo>
                    <a:pt x="262" y="719"/>
                  </a:lnTo>
                  <a:lnTo>
                    <a:pt x="258" y="739"/>
                  </a:lnTo>
                  <a:lnTo>
                    <a:pt x="257" y="742"/>
                  </a:lnTo>
                  <a:lnTo>
                    <a:pt x="257" y="746"/>
                  </a:lnTo>
                  <a:lnTo>
                    <a:pt x="257" y="750"/>
                  </a:lnTo>
                  <a:lnTo>
                    <a:pt x="257" y="752"/>
                  </a:lnTo>
                  <a:lnTo>
                    <a:pt x="257" y="756"/>
                  </a:lnTo>
                  <a:lnTo>
                    <a:pt x="257" y="759"/>
                  </a:lnTo>
                  <a:lnTo>
                    <a:pt x="256" y="761"/>
                  </a:lnTo>
                  <a:lnTo>
                    <a:pt x="255" y="765"/>
                  </a:lnTo>
                  <a:lnTo>
                    <a:pt x="252" y="771"/>
                  </a:lnTo>
                  <a:lnTo>
                    <a:pt x="249" y="778"/>
                  </a:lnTo>
                  <a:lnTo>
                    <a:pt x="246" y="784"/>
                  </a:lnTo>
                  <a:lnTo>
                    <a:pt x="243" y="790"/>
                  </a:lnTo>
                  <a:lnTo>
                    <a:pt x="240" y="796"/>
                  </a:lnTo>
                  <a:lnTo>
                    <a:pt x="236" y="801"/>
                  </a:lnTo>
                  <a:lnTo>
                    <a:pt x="231" y="806"/>
                  </a:lnTo>
                  <a:lnTo>
                    <a:pt x="225" y="809"/>
                  </a:lnTo>
                  <a:lnTo>
                    <a:pt x="227" y="750"/>
                  </a:lnTo>
                  <a:lnTo>
                    <a:pt x="229" y="689"/>
                  </a:lnTo>
                  <a:lnTo>
                    <a:pt x="229" y="627"/>
                  </a:lnTo>
                  <a:lnTo>
                    <a:pt x="229" y="565"/>
                  </a:lnTo>
                  <a:lnTo>
                    <a:pt x="227" y="501"/>
                  </a:lnTo>
                  <a:lnTo>
                    <a:pt x="226" y="439"/>
                  </a:lnTo>
                  <a:lnTo>
                    <a:pt x="226" y="378"/>
                  </a:lnTo>
                  <a:lnTo>
                    <a:pt x="227" y="318"/>
                  </a:lnTo>
                  <a:lnTo>
                    <a:pt x="230" y="303"/>
                  </a:lnTo>
                  <a:lnTo>
                    <a:pt x="230" y="288"/>
                  </a:lnTo>
                  <a:lnTo>
                    <a:pt x="229" y="272"/>
                  </a:lnTo>
                  <a:lnTo>
                    <a:pt x="225" y="257"/>
                  </a:lnTo>
                  <a:lnTo>
                    <a:pt x="221" y="241"/>
                  </a:lnTo>
                  <a:lnTo>
                    <a:pt x="214" y="227"/>
                  </a:lnTo>
                  <a:lnTo>
                    <a:pt x="210" y="221"/>
                  </a:lnTo>
                  <a:lnTo>
                    <a:pt x="205" y="215"/>
                  </a:lnTo>
                  <a:lnTo>
                    <a:pt x="201" y="209"/>
                  </a:lnTo>
                  <a:lnTo>
                    <a:pt x="195" y="204"/>
                  </a:lnTo>
                  <a:lnTo>
                    <a:pt x="160" y="172"/>
                  </a:lnTo>
                  <a:lnTo>
                    <a:pt x="161" y="166"/>
                  </a:lnTo>
                  <a:lnTo>
                    <a:pt x="161" y="161"/>
                  </a:lnTo>
                  <a:lnTo>
                    <a:pt x="161" y="155"/>
                  </a:lnTo>
                  <a:lnTo>
                    <a:pt x="160" y="151"/>
                  </a:lnTo>
                  <a:lnTo>
                    <a:pt x="156" y="141"/>
                  </a:lnTo>
                  <a:lnTo>
                    <a:pt x="149" y="134"/>
                  </a:lnTo>
                  <a:lnTo>
                    <a:pt x="141" y="127"/>
                  </a:lnTo>
                  <a:lnTo>
                    <a:pt x="132" y="120"/>
                  </a:lnTo>
                  <a:lnTo>
                    <a:pt x="125" y="114"/>
                  </a:lnTo>
                  <a:lnTo>
                    <a:pt x="117" y="108"/>
                  </a:lnTo>
                  <a:lnTo>
                    <a:pt x="116" y="106"/>
                  </a:lnTo>
                  <a:lnTo>
                    <a:pt x="115" y="106"/>
                  </a:lnTo>
                  <a:lnTo>
                    <a:pt x="113" y="108"/>
                  </a:lnTo>
                  <a:lnTo>
                    <a:pt x="111" y="109"/>
                  </a:lnTo>
                  <a:lnTo>
                    <a:pt x="109" y="110"/>
                  </a:lnTo>
                  <a:lnTo>
                    <a:pt x="108" y="111"/>
                  </a:lnTo>
                  <a:lnTo>
                    <a:pt x="106" y="112"/>
                  </a:lnTo>
                  <a:lnTo>
                    <a:pt x="104" y="111"/>
                  </a:lnTo>
                  <a:lnTo>
                    <a:pt x="98" y="103"/>
                  </a:lnTo>
                  <a:lnTo>
                    <a:pt x="92" y="97"/>
                  </a:lnTo>
                  <a:lnTo>
                    <a:pt x="85" y="91"/>
                  </a:lnTo>
                  <a:lnTo>
                    <a:pt x="77" y="86"/>
                  </a:lnTo>
                  <a:lnTo>
                    <a:pt x="69" y="81"/>
                  </a:lnTo>
                  <a:lnTo>
                    <a:pt x="64" y="74"/>
                  </a:lnTo>
                  <a:lnTo>
                    <a:pt x="61" y="71"/>
                  </a:lnTo>
                  <a:lnTo>
                    <a:pt x="58" y="67"/>
                  </a:lnTo>
                  <a:lnTo>
                    <a:pt x="57" y="62"/>
                  </a:lnTo>
                  <a:lnTo>
                    <a:pt x="56" y="58"/>
                  </a:lnTo>
                  <a:lnTo>
                    <a:pt x="52" y="53"/>
                  </a:lnTo>
                  <a:lnTo>
                    <a:pt x="47" y="48"/>
                  </a:lnTo>
                  <a:lnTo>
                    <a:pt x="43" y="44"/>
                  </a:lnTo>
                  <a:lnTo>
                    <a:pt x="39" y="40"/>
                  </a:lnTo>
                  <a:lnTo>
                    <a:pt x="34" y="36"/>
                  </a:lnTo>
                  <a:lnTo>
                    <a:pt x="30" y="32"/>
                  </a:lnTo>
                  <a:lnTo>
                    <a:pt x="26" y="28"/>
                  </a:lnTo>
                  <a:lnTo>
                    <a:pt x="22" y="24"/>
                  </a:lnTo>
                  <a:lnTo>
                    <a:pt x="19" y="21"/>
                  </a:lnTo>
                  <a:lnTo>
                    <a:pt x="15" y="18"/>
                  </a:lnTo>
                  <a:lnTo>
                    <a:pt x="11" y="16"/>
                  </a:lnTo>
                  <a:lnTo>
                    <a:pt x="8" y="13"/>
                  </a:lnTo>
                  <a:lnTo>
                    <a:pt x="3" y="11"/>
                  </a:lnTo>
                  <a:lnTo>
                    <a:pt x="1" y="9"/>
                  </a:lnTo>
                  <a:lnTo>
                    <a:pt x="0" y="5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29" y="1"/>
                  </a:lnTo>
                  <a:lnTo>
                    <a:pt x="36" y="5"/>
                  </a:lnTo>
                  <a:lnTo>
                    <a:pt x="45" y="9"/>
                  </a:lnTo>
                  <a:lnTo>
                    <a:pt x="53" y="13"/>
                  </a:lnTo>
                  <a:lnTo>
                    <a:pt x="60" y="19"/>
                  </a:lnTo>
                  <a:lnTo>
                    <a:pt x="67" y="25"/>
                  </a:lnTo>
                  <a:lnTo>
                    <a:pt x="82" y="38"/>
                  </a:lnTo>
                  <a:lnTo>
                    <a:pt x="95" y="52"/>
                  </a:lnTo>
                  <a:lnTo>
                    <a:pt x="103" y="59"/>
                  </a:lnTo>
                  <a:lnTo>
                    <a:pt x="110" y="65"/>
                  </a:lnTo>
                  <a:lnTo>
                    <a:pt x="118" y="71"/>
                  </a:lnTo>
                  <a:lnTo>
                    <a:pt x="127" y="75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17" name="Freeform 102"/>
            <p:cNvSpPr>
              <a:spLocks/>
            </p:cNvSpPr>
            <p:nvPr/>
          </p:nvSpPr>
          <p:spPr bwMode="auto">
            <a:xfrm>
              <a:off x="4360" y="3857"/>
              <a:ext cx="35" cy="14"/>
            </a:xfrm>
            <a:custGeom>
              <a:avLst/>
              <a:gdLst>
                <a:gd name="T0" fmla="*/ 0 w 204"/>
                <a:gd name="T1" fmla="*/ 0 h 82"/>
                <a:gd name="T2" fmla="*/ 0 w 204"/>
                <a:gd name="T3" fmla="*/ 0 h 82"/>
                <a:gd name="T4" fmla="*/ 0 w 204"/>
                <a:gd name="T5" fmla="*/ 0 h 82"/>
                <a:gd name="T6" fmla="*/ 0 w 204"/>
                <a:gd name="T7" fmla="*/ 0 h 82"/>
                <a:gd name="T8" fmla="*/ 0 w 204"/>
                <a:gd name="T9" fmla="*/ 0 h 82"/>
                <a:gd name="T10" fmla="*/ 0 w 204"/>
                <a:gd name="T11" fmla="*/ 0 h 82"/>
                <a:gd name="T12" fmla="*/ 0 w 204"/>
                <a:gd name="T13" fmla="*/ 0 h 82"/>
                <a:gd name="T14" fmla="*/ 0 w 204"/>
                <a:gd name="T15" fmla="*/ 0 h 82"/>
                <a:gd name="T16" fmla="*/ 0 w 204"/>
                <a:gd name="T17" fmla="*/ 0 h 82"/>
                <a:gd name="T18" fmla="*/ 0 w 204"/>
                <a:gd name="T19" fmla="*/ 0 h 82"/>
                <a:gd name="T20" fmla="*/ 0 w 204"/>
                <a:gd name="T21" fmla="*/ 0 h 82"/>
                <a:gd name="T22" fmla="*/ 0 w 204"/>
                <a:gd name="T23" fmla="*/ 0 h 82"/>
                <a:gd name="T24" fmla="*/ 0 w 204"/>
                <a:gd name="T25" fmla="*/ 0 h 82"/>
                <a:gd name="T26" fmla="*/ 0 w 204"/>
                <a:gd name="T27" fmla="*/ 0 h 82"/>
                <a:gd name="T28" fmla="*/ 0 w 204"/>
                <a:gd name="T29" fmla="*/ 0 h 82"/>
                <a:gd name="T30" fmla="*/ 0 w 204"/>
                <a:gd name="T31" fmla="*/ 0 h 82"/>
                <a:gd name="T32" fmla="*/ 0 w 204"/>
                <a:gd name="T33" fmla="*/ 0 h 82"/>
                <a:gd name="T34" fmla="*/ 0 w 204"/>
                <a:gd name="T35" fmla="*/ 0 h 82"/>
                <a:gd name="T36" fmla="*/ 0 w 204"/>
                <a:gd name="T37" fmla="*/ 0 h 82"/>
                <a:gd name="T38" fmla="*/ 0 w 204"/>
                <a:gd name="T39" fmla="*/ 0 h 82"/>
                <a:gd name="T40" fmla="*/ 0 w 204"/>
                <a:gd name="T41" fmla="*/ 0 h 82"/>
                <a:gd name="T42" fmla="*/ 0 w 204"/>
                <a:gd name="T43" fmla="*/ 0 h 82"/>
                <a:gd name="T44" fmla="*/ 0 w 204"/>
                <a:gd name="T45" fmla="*/ 0 h 82"/>
                <a:gd name="T46" fmla="*/ 0 w 204"/>
                <a:gd name="T47" fmla="*/ 0 h 82"/>
                <a:gd name="T48" fmla="*/ 0 w 204"/>
                <a:gd name="T49" fmla="*/ 0 h 82"/>
                <a:gd name="T50" fmla="*/ 0 w 204"/>
                <a:gd name="T51" fmla="*/ 0 h 82"/>
                <a:gd name="T52" fmla="*/ 0 w 204"/>
                <a:gd name="T53" fmla="*/ 0 h 82"/>
                <a:gd name="T54" fmla="*/ 0 w 204"/>
                <a:gd name="T55" fmla="*/ 0 h 82"/>
                <a:gd name="T56" fmla="*/ 0 w 204"/>
                <a:gd name="T57" fmla="*/ 0 h 82"/>
                <a:gd name="T58" fmla="*/ 0 w 204"/>
                <a:gd name="T59" fmla="*/ 0 h 82"/>
                <a:gd name="T60" fmla="*/ 0 w 204"/>
                <a:gd name="T61" fmla="*/ 0 h 82"/>
                <a:gd name="T62" fmla="*/ 0 w 204"/>
                <a:gd name="T63" fmla="*/ 0 h 82"/>
                <a:gd name="T64" fmla="*/ 0 w 204"/>
                <a:gd name="T65" fmla="*/ 0 h 82"/>
                <a:gd name="T66" fmla="*/ 0 w 204"/>
                <a:gd name="T67" fmla="*/ 0 h 82"/>
                <a:gd name="T68" fmla="*/ 0 w 204"/>
                <a:gd name="T69" fmla="*/ 0 h 82"/>
                <a:gd name="T70" fmla="*/ 0 w 204"/>
                <a:gd name="T71" fmla="*/ 0 h 82"/>
                <a:gd name="T72" fmla="*/ 0 w 204"/>
                <a:gd name="T73" fmla="*/ 0 h 82"/>
                <a:gd name="T74" fmla="*/ 0 w 204"/>
                <a:gd name="T75" fmla="*/ 0 h 82"/>
                <a:gd name="T76" fmla="*/ 0 w 204"/>
                <a:gd name="T77" fmla="*/ 0 h 82"/>
                <a:gd name="T78" fmla="*/ 0 w 204"/>
                <a:gd name="T79" fmla="*/ 0 h 82"/>
                <a:gd name="T80" fmla="*/ 0 w 204"/>
                <a:gd name="T81" fmla="*/ 0 h 82"/>
                <a:gd name="T82" fmla="*/ 0 w 204"/>
                <a:gd name="T83" fmla="*/ 0 h 82"/>
                <a:gd name="T84" fmla="*/ 0 w 204"/>
                <a:gd name="T85" fmla="*/ 0 h 82"/>
                <a:gd name="T86" fmla="*/ 0 w 204"/>
                <a:gd name="T87" fmla="*/ 0 h 82"/>
                <a:gd name="T88" fmla="*/ 0 w 204"/>
                <a:gd name="T89" fmla="*/ 0 h 82"/>
                <a:gd name="T90" fmla="*/ 0 w 204"/>
                <a:gd name="T91" fmla="*/ 0 h 82"/>
                <a:gd name="T92" fmla="*/ 0 w 204"/>
                <a:gd name="T93" fmla="*/ 0 h 82"/>
                <a:gd name="T94" fmla="*/ 0 w 204"/>
                <a:gd name="T95" fmla="*/ 0 h 82"/>
                <a:gd name="T96" fmla="*/ 0 w 204"/>
                <a:gd name="T97" fmla="*/ 0 h 82"/>
                <a:gd name="T98" fmla="*/ 0 w 204"/>
                <a:gd name="T99" fmla="*/ 0 h 82"/>
                <a:gd name="T100" fmla="*/ 0 w 204"/>
                <a:gd name="T101" fmla="*/ 0 h 82"/>
                <a:gd name="T102" fmla="*/ 0 w 204"/>
                <a:gd name="T103" fmla="*/ 0 h 82"/>
                <a:gd name="T104" fmla="*/ 0 w 204"/>
                <a:gd name="T105" fmla="*/ 0 h 82"/>
                <a:gd name="T106" fmla="*/ 0 w 204"/>
                <a:gd name="T107" fmla="*/ 0 h 82"/>
                <a:gd name="T108" fmla="*/ 0 w 204"/>
                <a:gd name="T109" fmla="*/ 0 h 82"/>
                <a:gd name="T110" fmla="*/ 0 w 204"/>
                <a:gd name="T111" fmla="*/ 0 h 82"/>
                <a:gd name="T112" fmla="*/ 0 w 204"/>
                <a:gd name="T113" fmla="*/ 0 h 8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04"/>
                <a:gd name="T172" fmla="*/ 0 h 82"/>
                <a:gd name="T173" fmla="*/ 204 w 204"/>
                <a:gd name="T174" fmla="*/ 82 h 8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04" h="82">
                  <a:moveTo>
                    <a:pt x="162" y="34"/>
                  </a:moveTo>
                  <a:lnTo>
                    <a:pt x="167" y="37"/>
                  </a:lnTo>
                  <a:lnTo>
                    <a:pt x="171" y="41"/>
                  </a:lnTo>
                  <a:lnTo>
                    <a:pt x="174" y="45"/>
                  </a:lnTo>
                  <a:lnTo>
                    <a:pt x="178" y="50"/>
                  </a:lnTo>
                  <a:lnTo>
                    <a:pt x="182" y="53"/>
                  </a:lnTo>
                  <a:lnTo>
                    <a:pt x="185" y="57"/>
                  </a:lnTo>
                  <a:lnTo>
                    <a:pt x="190" y="59"/>
                  </a:lnTo>
                  <a:lnTo>
                    <a:pt x="195" y="60"/>
                  </a:lnTo>
                  <a:lnTo>
                    <a:pt x="196" y="62"/>
                  </a:lnTo>
                  <a:lnTo>
                    <a:pt x="198" y="63"/>
                  </a:lnTo>
                  <a:lnTo>
                    <a:pt x="199" y="64"/>
                  </a:lnTo>
                  <a:lnTo>
                    <a:pt x="200" y="65"/>
                  </a:lnTo>
                  <a:lnTo>
                    <a:pt x="201" y="66"/>
                  </a:lnTo>
                  <a:lnTo>
                    <a:pt x="202" y="66"/>
                  </a:lnTo>
                  <a:lnTo>
                    <a:pt x="203" y="68"/>
                  </a:lnTo>
                  <a:lnTo>
                    <a:pt x="204" y="68"/>
                  </a:lnTo>
                  <a:lnTo>
                    <a:pt x="204" y="71"/>
                  </a:lnTo>
                  <a:lnTo>
                    <a:pt x="191" y="72"/>
                  </a:lnTo>
                  <a:lnTo>
                    <a:pt x="178" y="71"/>
                  </a:lnTo>
                  <a:lnTo>
                    <a:pt x="166" y="72"/>
                  </a:lnTo>
                  <a:lnTo>
                    <a:pt x="152" y="72"/>
                  </a:lnTo>
                  <a:lnTo>
                    <a:pt x="139" y="74"/>
                  </a:lnTo>
                  <a:lnTo>
                    <a:pt x="127" y="75"/>
                  </a:lnTo>
                  <a:lnTo>
                    <a:pt x="115" y="77"/>
                  </a:lnTo>
                  <a:lnTo>
                    <a:pt x="102" y="82"/>
                  </a:lnTo>
                  <a:lnTo>
                    <a:pt x="97" y="81"/>
                  </a:lnTo>
                  <a:lnTo>
                    <a:pt x="94" y="81"/>
                  </a:lnTo>
                  <a:lnTo>
                    <a:pt x="89" y="78"/>
                  </a:lnTo>
                  <a:lnTo>
                    <a:pt x="86" y="77"/>
                  </a:lnTo>
                  <a:lnTo>
                    <a:pt x="79" y="71"/>
                  </a:lnTo>
                  <a:lnTo>
                    <a:pt x="74" y="64"/>
                  </a:lnTo>
                  <a:lnTo>
                    <a:pt x="67" y="58"/>
                  </a:lnTo>
                  <a:lnTo>
                    <a:pt x="62" y="52"/>
                  </a:lnTo>
                  <a:lnTo>
                    <a:pt x="57" y="49"/>
                  </a:lnTo>
                  <a:lnTo>
                    <a:pt x="54" y="47"/>
                  </a:lnTo>
                  <a:lnTo>
                    <a:pt x="50" y="46"/>
                  </a:lnTo>
                  <a:lnTo>
                    <a:pt x="45" y="45"/>
                  </a:lnTo>
                  <a:lnTo>
                    <a:pt x="40" y="40"/>
                  </a:lnTo>
                  <a:lnTo>
                    <a:pt x="34" y="35"/>
                  </a:lnTo>
                  <a:lnTo>
                    <a:pt x="28" y="29"/>
                  </a:lnTo>
                  <a:lnTo>
                    <a:pt x="22" y="25"/>
                  </a:lnTo>
                  <a:lnTo>
                    <a:pt x="16" y="19"/>
                  </a:lnTo>
                  <a:lnTo>
                    <a:pt x="11" y="14"/>
                  </a:lnTo>
                  <a:lnTo>
                    <a:pt x="5" y="8"/>
                  </a:lnTo>
                  <a:lnTo>
                    <a:pt x="0" y="1"/>
                  </a:lnTo>
                  <a:lnTo>
                    <a:pt x="1" y="0"/>
                  </a:lnTo>
                  <a:lnTo>
                    <a:pt x="22" y="1"/>
                  </a:lnTo>
                  <a:lnTo>
                    <a:pt x="44" y="2"/>
                  </a:lnTo>
                  <a:lnTo>
                    <a:pt x="65" y="4"/>
                  </a:lnTo>
                  <a:lnTo>
                    <a:pt x="86" y="6"/>
                  </a:lnTo>
                  <a:lnTo>
                    <a:pt x="106" y="9"/>
                  </a:lnTo>
                  <a:lnTo>
                    <a:pt x="126" y="15"/>
                  </a:lnTo>
                  <a:lnTo>
                    <a:pt x="136" y="19"/>
                  </a:lnTo>
                  <a:lnTo>
                    <a:pt x="145" y="22"/>
                  </a:lnTo>
                  <a:lnTo>
                    <a:pt x="153" y="28"/>
                  </a:lnTo>
                  <a:lnTo>
                    <a:pt x="162" y="34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18" name="Freeform 103"/>
            <p:cNvSpPr>
              <a:spLocks/>
            </p:cNvSpPr>
            <p:nvPr/>
          </p:nvSpPr>
          <p:spPr bwMode="auto">
            <a:xfrm>
              <a:off x="4318" y="3858"/>
              <a:ext cx="48" cy="134"/>
            </a:xfrm>
            <a:custGeom>
              <a:avLst/>
              <a:gdLst>
                <a:gd name="T0" fmla="*/ 0 w 288"/>
                <a:gd name="T1" fmla="*/ 0 h 804"/>
                <a:gd name="T2" fmla="*/ 0 w 288"/>
                <a:gd name="T3" fmla="*/ 0 h 804"/>
                <a:gd name="T4" fmla="*/ 0 w 288"/>
                <a:gd name="T5" fmla="*/ 0 h 804"/>
                <a:gd name="T6" fmla="*/ 0 w 288"/>
                <a:gd name="T7" fmla="*/ 0 h 804"/>
                <a:gd name="T8" fmla="*/ 0 w 288"/>
                <a:gd name="T9" fmla="*/ 0 h 804"/>
                <a:gd name="T10" fmla="*/ 0 w 288"/>
                <a:gd name="T11" fmla="*/ 0 h 804"/>
                <a:gd name="T12" fmla="*/ 0 w 288"/>
                <a:gd name="T13" fmla="*/ 0 h 804"/>
                <a:gd name="T14" fmla="*/ 0 w 288"/>
                <a:gd name="T15" fmla="*/ 0 h 804"/>
                <a:gd name="T16" fmla="*/ 0 w 288"/>
                <a:gd name="T17" fmla="*/ 0 h 804"/>
                <a:gd name="T18" fmla="*/ 0 w 288"/>
                <a:gd name="T19" fmla="*/ 0 h 804"/>
                <a:gd name="T20" fmla="*/ 0 w 288"/>
                <a:gd name="T21" fmla="*/ 0 h 804"/>
                <a:gd name="T22" fmla="*/ 0 w 288"/>
                <a:gd name="T23" fmla="*/ 0 h 804"/>
                <a:gd name="T24" fmla="*/ 0 w 288"/>
                <a:gd name="T25" fmla="*/ 0 h 804"/>
                <a:gd name="T26" fmla="*/ 0 w 288"/>
                <a:gd name="T27" fmla="*/ 0 h 804"/>
                <a:gd name="T28" fmla="*/ 0 w 288"/>
                <a:gd name="T29" fmla="*/ 0 h 804"/>
                <a:gd name="T30" fmla="*/ 0 w 288"/>
                <a:gd name="T31" fmla="*/ 0 h 804"/>
                <a:gd name="T32" fmla="*/ 0 w 288"/>
                <a:gd name="T33" fmla="*/ 0 h 804"/>
                <a:gd name="T34" fmla="*/ 0 w 288"/>
                <a:gd name="T35" fmla="*/ 0 h 804"/>
                <a:gd name="T36" fmla="*/ 0 w 288"/>
                <a:gd name="T37" fmla="*/ 0 h 804"/>
                <a:gd name="T38" fmla="*/ 0 w 288"/>
                <a:gd name="T39" fmla="*/ 0 h 804"/>
                <a:gd name="T40" fmla="*/ 0 w 288"/>
                <a:gd name="T41" fmla="*/ 0 h 804"/>
                <a:gd name="T42" fmla="*/ 0 w 288"/>
                <a:gd name="T43" fmla="*/ 0 h 804"/>
                <a:gd name="T44" fmla="*/ 0 w 288"/>
                <a:gd name="T45" fmla="*/ 0 h 804"/>
                <a:gd name="T46" fmla="*/ 0 w 288"/>
                <a:gd name="T47" fmla="*/ 0 h 804"/>
                <a:gd name="T48" fmla="*/ 0 w 288"/>
                <a:gd name="T49" fmla="*/ 0 h 804"/>
                <a:gd name="T50" fmla="*/ 0 w 288"/>
                <a:gd name="T51" fmla="*/ 0 h 804"/>
                <a:gd name="T52" fmla="*/ 0 w 288"/>
                <a:gd name="T53" fmla="*/ 0 h 804"/>
                <a:gd name="T54" fmla="*/ 0 w 288"/>
                <a:gd name="T55" fmla="*/ 0 h 804"/>
                <a:gd name="T56" fmla="*/ 0 w 288"/>
                <a:gd name="T57" fmla="*/ 0 h 804"/>
                <a:gd name="T58" fmla="*/ 0 w 288"/>
                <a:gd name="T59" fmla="*/ 0 h 804"/>
                <a:gd name="T60" fmla="*/ 0 w 288"/>
                <a:gd name="T61" fmla="*/ 0 h 804"/>
                <a:gd name="T62" fmla="*/ 0 w 288"/>
                <a:gd name="T63" fmla="*/ 0 h 804"/>
                <a:gd name="T64" fmla="*/ 0 w 288"/>
                <a:gd name="T65" fmla="*/ 0 h 804"/>
                <a:gd name="T66" fmla="*/ 0 w 288"/>
                <a:gd name="T67" fmla="*/ 0 h 804"/>
                <a:gd name="T68" fmla="*/ 0 w 288"/>
                <a:gd name="T69" fmla="*/ 0 h 804"/>
                <a:gd name="T70" fmla="*/ 0 w 288"/>
                <a:gd name="T71" fmla="*/ 0 h 804"/>
                <a:gd name="T72" fmla="*/ 0 w 288"/>
                <a:gd name="T73" fmla="*/ 0 h 804"/>
                <a:gd name="T74" fmla="*/ 0 w 288"/>
                <a:gd name="T75" fmla="*/ 0 h 804"/>
                <a:gd name="T76" fmla="*/ 0 w 288"/>
                <a:gd name="T77" fmla="*/ 0 h 804"/>
                <a:gd name="T78" fmla="*/ 0 w 288"/>
                <a:gd name="T79" fmla="*/ 0 h 804"/>
                <a:gd name="T80" fmla="*/ 0 w 288"/>
                <a:gd name="T81" fmla="*/ 0 h 804"/>
                <a:gd name="T82" fmla="*/ 0 w 288"/>
                <a:gd name="T83" fmla="*/ 0 h 804"/>
                <a:gd name="T84" fmla="*/ 0 w 288"/>
                <a:gd name="T85" fmla="*/ 0 h 804"/>
                <a:gd name="T86" fmla="*/ 0 w 288"/>
                <a:gd name="T87" fmla="*/ 0 h 804"/>
                <a:gd name="T88" fmla="*/ 0 w 288"/>
                <a:gd name="T89" fmla="*/ 0 h 804"/>
                <a:gd name="T90" fmla="*/ 0 w 288"/>
                <a:gd name="T91" fmla="*/ 0 h 804"/>
                <a:gd name="T92" fmla="*/ 0 w 288"/>
                <a:gd name="T93" fmla="*/ 0 h 80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88"/>
                <a:gd name="T142" fmla="*/ 0 h 804"/>
                <a:gd name="T143" fmla="*/ 288 w 288"/>
                <a:gd name="T144" fmla="*/ 804 h 80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88" h="804">
                  <a:moveTo>
                    <a:pt x="113" y="39"/>
                  </a:moveTo>
                  <a:lnTo>
                    <a:pt x="110" y="43"/>
                  </a:lnTo>
                  <a:lnTo>
                    <a:pt x="109" y="47"/>
                  </a:lnTo>
                  <a:lnTo>
                    <a:pt x="107" y="52"/>
                  </a:lnTo>
                  <a:lnTo>
                    <a:pt x="106" y="57"/>
                  </a:lnTo>
                  <a:lnTo>
                    <a:pt x="106" y="62"/>
                  </a:lnTo>
                  <a:lnTo>
                    <a:pt x="106" y="66"/>
                  </a:lnTo>
                  <a:lnTo>
                    <a:pt x="107" y="71"/>
                  </a:lnTo>
                  <a:lnTo>
                    <a:pt x="108" y="76"/>
                  </a:lnTo>
                  <a:lnTo>
                    <a:pt x="113" y="82"/>
                  </a:lnTo>
                  <a:lnTo>
                    <a:pt x="118" y="90"/>
                  </a:lnTo>
                  <a:lnTo>
                    <a:pt x="125" y="97"/>
                  </a:lnTo>
                  <a:lnTo>
                    <a:pt x="131" y="105"/>
                  </a:lnTo>
                  <a:lnTo>
                    <a:pt x="138" y="111"/>
                  </a:lnTo>
                  <a:lnTo>
                    <a:pt x="146" y="117"/>
                  </a:lnTo>
                  <a:lnTo>
                    <a:pt x="154" y="120"/>
                  </a:lnTo>
                  <a:lnTo>
                    <a:pt x="162" y="121"/>
                  </a:lnTo>
                  <a:lnTo>
                    <a:pt x="166" y="118"/>
                  </a:lnTo>
                  <a:lnTo>
                    <a:pt x="169" y="117"/>
                  </a:lnTo>
                  <a:lnTo>
                    <a:pt x="172" y="118"/>
                  </a:lnTo>
                  <a:lnTo>
                    <a:pt x="175" y="120"/>
                  </a:lnTo>
                  <a:lnTo>
                    <a:pt x="177" y="124"/>
                  </a:lnTo>
                  <a:lnTo>
                    <a:pt x="180" y="127"/>
                  </a:lnTo>
                  <a:lnTo>
                    <a:pt x="182" y="130"/>
                  </a:lnTo>
                  <a:lnTo>
                    <a:pt x="183" y="132"/>
                  </a:lnTo>
                  <a:lnTo>
                    <a:pt x="182" y="138"/>
                  </a:lnTo>
                  <a:lnTo>
                    <a:pt x="182" y="143"/>
                  </a:lnTo>
                  <a:lnTo>
                    <a:pt x="183" y="148"/>
                  </a:lnTo>
                  <a:lnTo>
                    <a:pt x="184" y="151"/>
                  </a:lnTo>
                  <a:lnTo>
                    <a:pt x="189" y="158"/>
                  </a:lnTo>
                  <a:lnTo>
                    <a:pt x="195" y="163"/>
                  </a:lnTo>
                  <a:lnTo>
                    <a:pt x="202" y="169"/>
                  </a:lnTo>
                  <a:lnTo>
                    <a:pt x="210" y="174"/>
                  </a:lnTo>
                  <a:lnTo>
                    <a:pt x="215" y="180"/>
                  </a:lnTo>
                  <a:lnTo>
                    <a:pt x="221" y="186"/>
                  </a:lnTo>
                  <a:lnTo>
                    <a:pt x="232" y="198"/>
                  </a:lnTo>
                  <a:lnTo>
                    <a:pt x="243" y="210"/>
                  </a:lnTo>
                  <a:lnTo>
                    <a:pt x="253" y="224"/>
                  </a:lnTo>
                  <a:lnTo>
                    <a:pt x="261" y="238"/>
                  </a:lnTo>
                  <a:lnTo>
                    <a:pt x="264" y="247"/>
                  </a:lnTo>
                  <a:lnTo>
                    <a:pt x="266" y="255"/>
                  </a:lnTo>
                  <a:lnTo>
                    <a:pt x="269" y="263"/>
                  </a:lnTo>
                  <a:lnTo>
                    <a:pt x="271" y="272"/>
                  </a:lnTo>
                  <a:lnTo>
                    <a:pt x="272" y="280"/>
                  </a:lnTo>
                  <a:lnTo>
                    <a:pt x="273" y="290"/>
                  </a:lnTo>
                  <a:lnTo>
                    <a:pt x="273" y="299"/>
                  </a:lnTo>
                  <a:lnTo>
                    <a:pt x="272" y="309"/>
                  </a:lnTo>
                  <a:lnTo>
                    <a:pt x="272" y="315"/>
                  </a:lnTo>
                  <a:lnTo>
                    <a:pt x="272" y="322"/>
                  </a:lnTo>
                  <a:lnTo>
                    <a:pt x="273" y="328"/>
                  </a:lnTo>
                  <a:lnTo>
                    <a:pt x="274" y="335"/>
                  </a:lnTo>
                  <a:lnTo>
                    <a:pt x="275" y="342"/>
                  </a:lnTo>
                  <a:lnTo>
                    <a:pt x="276" y="348"/>
                  </a:lnTo>
                  <a:lnTo>
                    <a:pt x="276" y="354"/>
                  </a:lnTo>
                  <a:lnTo>
                    <a:pt x="276" y="360"/>
                  </a:lnTo>
                  <a:lnTo>
                    <a:pt x="278" y="404"/>
                  </a:lnTo>
                  <a:lnTo>
                    <a:pt x="282" y="447"/>
                  </a:lnTo>
                  <a:lnTo>
                    <a:pt x="284" y="490"/>
                  </a:lnTo>
                  <a:lnTo>
                    <a:pt x="286" y="533"/>
                  </a:lnTo>
                  <a:lnTo>
                    <a:pt x="288" y="576"/>
                  </a:lnTo>
                  <a:lnTo>
                    <a:pt x="288" y="619"/>
                  </a:lnTo>
                  <a:lnTo>
                    <a:pt x="286" y="662"/>
                  </a:lnTo>
                  <a:lnTo>
                    <a:pt x="283" y="705"/>
                  </a:lnTo>
                  <a:lnTo>
                    <a:pt x="285" y="718"/>
                  </a:lnTo>
                  <a:lnTo>
                    <a:pt x="286" y="730"/>
                  </a:lnTo>
                  <a:lnTo>
                    <a:pt x="286" y="743"/>
                  </a:lnTo>
                  <a:lnTo>
                    <a:pt x="287" y="755"/>
                  </a:lnTo>
                  <a:lnTo>
                    <a:pt x="286" y="767"/>
                  </a:lnTo>
                  <a:lnTo>
                    <a:pt x="286" y="779"/>
                  </a:lnTo>
                  <a:lnTo>
                    <a:pt x="285" y="791"/>
                  </a:lnTo>
                  <a:lnTo>
                    <a:pt x="283" y="804"/>
                  </a:lnTo>
                  <a:lnTo>
                    <a:pt x="277" y="801"/>
                  </a:lnTo>
                  <a:lnTo>
                    <a:pt x="272" y="799"/>
                  </a:lnTo>
                  <a:lnTo>
                    <a:pt x="267" y="795"/>
                  </a:lnTo>
                  <a:lnTo>
                    <a:pt x="264" y="791"/>
                  </a:lnTo>
                  <a:lnTo>
                    <a:pt x="261" y="786"/>
                  </a:lnTo>
                  <a:lnTo>
                    <a:pt x="258" y="781"/>
                  </a:lnTo>
                  <a:lnTo>
                    <a:pt x="256" y="775"/>
                  </a:lnTo>
                  <a:lnTo>
                    <a:pt x="254" y="769"/>
                  </a:lnTo>
                  <a:lnTo>
                    <a:pt x="252" y="757"/>
                  </a:lnTo>
                  <a:lnTo>
                    <a:pt x="250" y="744"/>
                  </a:lnTo>
                  <a:lnTo>
                    <a:pt x="248" y="732"/>
                  </a:lnTo>
                  <a:lnTo>
                    <a:pt x="247" y="720"/>
                  </a:lnTo>
                  <a:lnTo>
                    <a:pt x="245" y="668"/>
                  </a:lnTo>
                  <a:lnTo>
                    <a:pt x="243" y="615"/>
                  </a:lnTo>
                  <a:lnTo>
                    <a:pt x="242" y="562"/>
                  </a:lnTo>
                  <a:lnTo>
                    <a:pt x="240" y="508"/>
                  </a:lnTo>
                  <a:lnTo>
                    <a:pt x="239" y="455"/>
                  </a:lnTo>
                  <a:lnTo>
                    <a:pt x="237" y="403"/>
                  </a:lnTo>
                  <a:lnTo>
                    <a:pt x="236" y="352"/>
                  </a:lnTo>
                  <a:lnTo>
                    <a:pt x="235" y="303"/>
                  </a:lnTo>
                  <a:lnTo>
                    <a:pt x="231" y="295"/>
                  </a:lnTo>
                  <a:lnTo>
                    <a:pt x="229" y="288"/>
                  </a:lnTo>
                  <a:lnTo>
                    <a:pt x="228" y="280"/>
                  </a:lnTo>
                  <a:lnTo>
                    <a:pt x="228" y="273"/>
                  </a:lnTo>
                  <a:lnTo>
                    <a:pt x="226" y="266"/>
                  </a:lnTo>
                  <a:lnTo>
                    <a:pt x="225" y="258"/>
                  </a:lnTo>
                  <a:lnTo>
                    <a:pt x="224" y="255"/>
                  </a:lnTo>
                  <a:lnTo>
                    <a:pt x="222" y="253"/>
                  </a:lnTo>
                  <a:lnTo>
                    <a:pt x="220" y="250"/>
                  </a:lnTo>
                  <a:lnTo>
                    <a:pt x="218" y="248"/>
                  </a:lnTo>
                  <a:lnTo>
                    <a:pt x="214" y="238"/>
                  </a:lnTo>
                  <a:lnTo>
                    <a:pt x="210" y="230"/>
                  </a:lnTo>
                  <a:lnTo>
                    <a:pt x="203" y="223"/>
                  </a:lnTo>
                  <a:lnTo>
                    <a:pt x="198" y="216"/>
                  </a:lnTo>
                  <a:lnTo>
                    <a:pt x="191" y="208"/>
                  </a:lnTo>
                  <a:lnTo>
                    <a:pt x="186" y="201"/>
                  </a:lnTo>
                  <a:lnTo>
                    <a:pt x="181" y="194"/>
                  </a:lnTo>
                  <a:lnTo>
                    <a:pt x="179" y="185"/>
                  </a:lnTo>
                  <a:lnTo>
                    <a:pt x="163" y="169"/>
                  </a:lnTo>
                  <a:lnTo>
                    <a:pt x="148" y="153"/>
                  </a:lnTo>
                  <a:lnTo>
                    <a:pt x="134" y="138"/>
                  </a:lnTo>
                  <a:lnTo>
                    <a:pt x="120" y="122"/>
                  </a:lnTo>
                  <a:lnTo>
                    <a:pt x="106" y="106"/>
                  </a:lnTo>
                  <a:lnTo>
                    <a:pt x="93" y="90"/>
                  </a:lnTo>
                  <a:lnTo>
                    <a:pt x="80" y="74"/>
                  </a:lnTo>
                  <a:lnTo>
                    <a:pt x="67" y="56"/>
                  </a:lnTo>
                  <a:lnTo>
                    <a:pt x="60" y="48"/>
                  </a:lnTo>
                  <a:lnTo>
                    <a:pt x="51" y="41"/>
                  </a:lnTo>
                  <a:lnTo>
                    <a:pt x="42" y="35"/>
                  </a:lnTo>
                  <a:lnTo>
                    <a:pt x="33" y="29"/>
                  </a:lnTo>
                  <a:lnTo>
                    <a:pt x="23" y="23"/>
                  </a:lnTo>
                  <a:lnTo>
                    <a:pt x="15" y="17"/>
                  </a:lnTo>
                  <a:lnTo>
                    <a:pt x="7" y="9"/>
                  </a:lnTo>
                  <a:lnTo>
                    <a:pt x="0" y="1"/>
                  </a:lnTo>
                  <a:lnTo>
                    <a:pt x="7" y="2"/>
                  </a:lnTo>
                  <a:lnTo>
                    <a:pt x="14" y="2"/>
                  </a:lnTo>
                  <a:lnTo>
                    <a:pt x="22" y="1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45" y="0"/>
                  </a:lnTo>
                  <a:lnTo>
                    <a:pt x="53" y="0"/>
                  </a:lnTo>
                  <a:lnTo>
                    <a:pt x="61" y="1"/>
                  </a:lnTo>
                  <a:lnTo>
                    <a:pt x="67" y="4"/>
                  </a:lnTo>
                  <a:lnTo>
                    <a:pt x="74" y="8"/>
                  </a:lnTo>
                  <a:lnTo>
                    <a:pt x="81" y="13"/>
                  </a:lnTo>
                  <a:lnTo>
                    <a:pt x="87" y="17"/>
                  </a:lnTo>
                  <a:lnTo>
                    <a:pt x="94" y="23"/>
                  </a:lnTo>
                  <a:lnTo>
                    <a:pt x="101" y="28"/>
                  </a:lnTo>
                  <a:lnTo>
                    <a:pt x="107" y="34"/>
                  </a:lnTo>
                  <a:lnTo>
                    <a:pt x="113" y="39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19" name="Freeform 104"/>
            <p:cNvSpPr>
              <a:spLocks/>
            </p:cNvSpPr>
            <p:nvPr/>
          </p:nvSpPr>
          <p:spPr bwMode="auto">
            <a:xfrm>
              <a:off x="4178" y="3858"/>
              <a:ext cx="154" cy="40"/>
            </a:xfrm>
            <a:custGeom>
              <a:avLst/>
              <a:gdLst>
                <a:gd name="T0" fmla="*/ 0 w 924"/>
                <a:gd name="T1" fmla="*/ 0 h 241"/>
                <a:gd name="T2" fmla="*/ 0 w 924"/>
                <a:gd name="T3" fmla="*/ 0 h 241"/>
                <a:gd name="T4" fmla="*/ 0 w 924"/>
                <a:gd name="T5" fmla="*/ 0 h 241"/>
                <a:gd name="T6" fmla="*/ 0 w 924"/>
                <a:gd name="T7" fmla="*/ 0 h 241"/>
                <a:gd name="T8" fmla="*/ 0 w 924"/>
                <a:gd name="T9" fmla="*/ 0 h 241"/>
                <a:gd name="T10" fmla="*/ 0 w 924"/>
                <a:gd name="T11" fmla="*/ 0 h 241"/>
                <a:gd name="T12" fmla="*/ 0 w 924"/>
                <a:gd name="T13" fmla="*/ 0 h 241"/>
                <a:gd name="T14" fmla="*/ 0 w 924"/>
                <a:gd name="T15" fmla="*/ 0 h 241"/>
                <a:gd name="T16" fmla="*/ 0 w 924"/>
                <a:gd name="T17" fmla="*/ 0 h 241"/>
                <a:gd name="T18" fmla="*/ 0 w 924"/>
                <a:gd name="T19" fmla="*/ 0 h 241"/>
                <a:gd name="T20" fmla="*/ 0 w 924"/>
                <a:gd name="T21" fmla="*/ 0 h 241"/>
                <a:gd name="T22" fmla="*/ 0 w 924"/>
                <a:gd name="T23" fmla="*/ 0 h 241"/>
                <a:gd name="T24" fmla="*/ 0 w 924"/>
                <a:gd name="T25" fmla="*/ 0 h 241"/>
                <a:gd name="T26" fmla="*/ 0 w 924"/>
                <a:gd name="T27" fmla="*/ 0 h 241"/>
                <a:gd name="T28" fmla="*/ 0 w 924"/>
                <a:gd name="T29" fmla="*/ 0 h 241"/>
                <a:gd name="T30" fmla="*/ 0 w 924"/>
                <a:gd name="T31" fmla="*/ 0 h 241"/>
                <a:gd name="T32" fmla="*/ 0 w 924"/>
                <a:gd name="T33" fmla="*/ 0 h 241"/>
                <a:gd name="T34" fmla="*/ 0 w 924"/>
                <a:gd name="T35" fmla="*/ 0 h 241"/>
                <a:gd name="T36" fmla="*/ 0 w 924"/>
                <a:gd name="T37" fmla="*/ 0 h 241"/>
                <a:gd name="T38" fmla="*/ 0 w 924"/>
                <a:gd name="T39" fmla="*/ 0 h 241"/>
                <a:gd name="T40" fmla="*/ 0 w 924"/>
                <a:gd name="T41" fmla="*/ 0 h 241"/>
                <a:gd name="T42" fmla="*/ 0 w 924"/>
                <a:gd name="T43" fmla="*/ 0 h 241"/>
                <a:gd name="T44" fmla="*/ 0 w 924"/>
                <a:gd name="T45" fmla="*/ 0 h 241"/>
                <a:gd name="T46" fmla="*/ 0 w 924"/>
                <a:gd name="T47" fmla="*/ 0 h 241"/>
                <a:gd name="T48" fmla="*/ 0 w 924"/>
                <a:gd name="T49" fmla="*/ 0 h 241"/>
                <a:gd name="T50" fmla="*/ 0 w 924"/>
                <a:gd name="T51" fmla="*/ 0 h 241"/>
                <a:gd name="T52" fmla="*/ 0 w 924"/>
                <a:gd name="T53" fmla="*/ 0 h 241"/>
                <a:gd name="T54" fmla="*/ 0 w 924"/>
                <a:gd name="T55" fmla="*/ 0 h 241"/>
                <a:gd name="T56" fmla="*/ 0 w 924"/>
                <a:gd name="T57" fmla="*/ 0 h 241"/>
                <a:gd name="T58" fmla="*/ 0 w 924"/>
                <a:gd name="T59" fmla="*/ 0 h 241"/>
                <a:gd name="T60" fmla="*/ 0 w 924"/>
                <a:gd name="T61" fmla="*/ 0 h 241"/>
                <a:gd name="T62" fmla="*/ 0 w 924"/>
                <a:gd name="T63" fmla="*/ 0 h 241"/>
                <a:gd name="T64" fmla="*/ 0 w 924"/>
                <a:gd name="T65" fmla="*/ 0 h 241"/>
                <a:gd name="T66" fmla="*/ 0 w 924"/>
                <a:gd name="T67" fmla="*/ 0 h 241"/>
                <a:gd name="T68" fmla="*/ 0 w 924"/>
                <a:gd name="T69" fmla="*/ 0 h 241"/>
                <a:gd name="T70" fmla="*/ 0 w 924"/>
                <a:gd name="T71" fmla="*/ 0 h 241"/>
                <a:gd name="T72" fmla="*/ 0 w 924"/>
                <a:gd name="T73" fmla="*/ 0 h 241"/>
                <a:gd name="T74" fmla="*/ 0 w 924"/>
                <a:gd name="T75" fmla="*/ 0 h 241"/>
                <a:gd name="T76" fmla="*/ 0 w 924"/>
                <a:gd name="T77" fmla="*/ 0 h 241"/>
                <a:gd name="T78" fmla="*/ 0 w 924"/>
                <a:gd name="T79" fmla="*/ 0 h 241"/>
                <a:gd name="T80" fmla="*/ 0 w 924"/>
                <a:gd name="T81" fmla="*/ 0 h 241"/>
                <a:gd name="T82" fmla="*/ 0 w 924"/>
                <a:gd name="T83" fmla="*/ 0 h 241"/>
                <a:gd name="T84" fmla="*/ 0 w 924"/>
                <a:gd name="T85" fmla="*/ 0 h 241"/>
                <a:gd name="T86" fmla="*/ 0 w 924"/>
                <a:gd name="T87" fmla="*/ 0 h 241"/>
                <a:gd name="T88" fmla="*/ 0 w 924"/>
                <a:gd name="T89" fmla="*/ 0 h 241"/>
                <a:gd name="T90" fmla="*/ 0 w 924"/>
                <a:gd name="T91" fmla="*/ 0 h 241"/>
                <a:gd name="T92" fmla="*/ 0 w 924"/>
                <a:gd name="T93" fmla="*/ 0 h 241"/>
                <a:gd name="T94" fmla="*/ 0 w 924"/>
                <a:gd name="T95" fmla="*/ 0 h 241"/>
                <a:gd name="T96" fmla="*/ 0 w 924"/>
                <a:gd name="T97" fmla="*/ 0 h 241"/>
                <a:gd name="T98" fmla="*/ 0 w 924"/>
                <a:gd name="T99" fmla="*/ 0 h 241"/>
                <a:gd name="T100" fmla="*/ 0 w 924"/>
                <a:gd name="T101" fmla="*/ 0 h 241"/>
                <a:gd name="T102" fmla="*/ 0 w 924"/>
                <a:gd name="T103" fmla="*/ 0 h 241"/>
                <a:gd name="T104" fmla="*/ 0 w 924"/>
                <a:gd name="T105" fmla="*/ 0 h 241"/>
                <a:gd name="T106" fmla="*/ 0 w 924"/>
                <a:gd name="T107" fmla="*/ 0 h 241"/>
                <a:gd name="T108" fmla="*/ 0 w 924"/>
                <a:gd name="T109" fmla="*/ 0 h 241"/>
                <a:gd name="T110" fmla="*/ 0 w 924"/>
                <a:gd name="T111" fmla="*/ 0 h 241"/>
                <a:gd name="T112" fmla="*/ 0 w 924"/>
                <a:gd name="T113" fmla="*/ 0 h 241"/>
                <a:gd name="T114" fmla="*/ 0 w 924"/>
                <a:gd name="T115" fmla="*/ 0 h 241"/>
                <a:gd name="T116" fmla="*/ 0 w 924"/>
                <a:gd name="T117" fmla="*/ 0 h 241"/>
                <a:gd name="T118" fmla="*/ 0 w 924"/>
                <a:gd name="T119" fmla="*/ 0 h 241"/>
                <a:gd name="T120" fmla="*/ 0 w 924"/>
                <a:gd name="T121" fmla="*/ 0 h 241"/>
                <a:gd name="T122" fmla="*/ 0 w 924"/>
                <a:gd name="T123" fmla="*/ 0 h 24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924"/>
                <a:gd name="T187" fmla="*/ 0 h 241"/>
                <a:gd name="T188" fmla="*/ 924 w 924"/>
                <a:gd name="T189" fmla="*/ 241 h 241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924" h="241">
                  <a:moveTo>
                    <a:pt x="817" y="3"/>
                  </a:moveTo>
                  <a:lnTo>
                    <a:pt x="824" y="11"/>
                  </a:lnTo>
                  <a:lnTo>
                    <a:pt x="832" y="18"/>
                  </a:lnTo>
                  <a:lnTo>
                    <a:pt x="840" y="25"/>
                  </a:lnTo>
                  <a:lnTo>
                    <a:pt x="848" y="31"/>
                  </a:lnTo>
                  <a:lnTo>
                    <a:pt x="855" y="38"/>
                  </a:lnTo>
                  <a:lnTo>
                    <a:pt x="864" y="43"/>
                  </a:lnTo>
                  <a:lnTo>
                    <a:pt x="873" y="47"/>
                  </a:lnTo>
                  <a:lnTo>
                    <a:pt x="882" y="50"/>
                  </a:lnTo>
                  <a:lnTo>
                    <a:pt x="887" y="56"/>
                  </a:lnTo>
                  <a:lnTo>
                    <a:pt x="893" y="62"/>
                  </a:lnTo>
                  <a:lnTo>
                    <a:pt x="898" y="69"/>
                  </a:lnTo>
                  <a:lnTo>
                    <a:pt x="904" y="75"/>
                  </a:lnTo>
                  <a:lnTo>
                    <a:pt x="910" y="81"/>
                  </a:lnTo>
                  <a:lnTo>
                    <a:pt x="914" y="88"/>
                  </a:lnTo>
                  <a:lnTo>
                    <a:pt x="919" y="94"/>
                  </a:lnTo>
                  <a:lnTo>
                    <a:pt x="924" y="101"/>
                  </a:lnTo>
                  <a:lnTo>
                    <a:pt x="916" y="101"/>
                  </a:lnTo>
                  <a:lnTo>
                    <a:pt x="907" y="102"/>
                  </a:lnTo>
                  <a:lnTo>
                    <a:pt x="900" y="104"/>
                  </a:lnTo>
                  <a:lnTo>
                    <a:pt x="891" y="105"/>
                  </a:lnTo>
                  <a:lnTo>
                    <a:pt x="883" y="106"/>
                  </a:lnTo>
                  <a:lnTo>
                    <a:pt x="875" y="107"/>
                  </a:lnTo>
                  <a:lnTo>
                    <a:pt x="866" y="108"/>
                  </a:lnTo>
                  <a:lnTo>
                    <a:pt x="859" y="108"/>
                  </a:lnTo>
                  <a:lnTo>
                    <a:pt x="852" y="112"/>
                  </a:lnTo>
                  <a:lnTo>
                    <a:pt x="845" y="114"/>
                  </a:lnTo>
                  <a:lnTo>
                    <a:pt x="838" y="116"/>
                  </a:lnTo>
                  <a:lnTo>
                    <a:pt x="831" y="117"/>
                  </a:lnTo>
                  <a:lnTo>
                    <a:pt x="823" y="118"/>
                  </a:lnTo>
                  <a:lnTo>
                    <a:pt x="817" y="119"/>
                  </a:lnTo>
                  <a:lnTo>
                    <a:pt x="809" y="120"/>
                  </a:lnTo>
                  <a:lnTo>
                    <a:pt x="802" y="121"/>
                  </a:lnTo>
                  <a:lnTo>
                    <a:pt x="792" y="123"/>
                  </a:lnTo>
                  <a:lnTo>
                    <a:pt x="783" y="125"/>
                  </a:lnTo>
                  <a:lnTo>
                    <a:pt x="774" y="126"/>
                  </a:lnTo>
                  <a:lnTo>
                    <a:pt x="765" y="129"/>
                  </a:lnTo>
                  <a:lnTo>
                    <a:pt x="755" y="131"/>
                  </a:lnTo>
                  <a:lnTo>
                    <a:pt x="746" y="132"/>
                  </a:lnTo>
                  <a:lnTo>
                    <a:pt x="736" y="132"/>
                  </a:lnTo>
                  <a:lnTo>
                    <a:pt x="726" y="131"/>
                  </a:lnTo>
                  <a:lnTo>
                    <a:pt x="721" y="135"/>
                  </a:lnTo>
                  <a:lnTo>
                    <a:pt x="716" y="137"/>
                  </a:lnTo>
                  <a:lnTo>
                    <a:pt x="711" y="137"/>
                  </a:lnTo>
                  <a:lnTo>
                    <a:pt x="705" y="137"/>
                  </a:lnTo>
                  <a:lnTo>
                    <a:pt x="700" y="137"/>
                  </a:lnTo>
                  <a:lnTo>
                    <a:pt x="693" y="138"/>
                  </a:lnTo>
                  <a:lnTo>
                    <a:pt x="688" y="138"/>
                  </a:lnTo>
                  <a:lnTo>
                    <a:pt x="682" y="141"/>
                  </a:lnTo>
                  <a:lnTo>
                    <a:pt x="658" y="143"/>
                  </a:lnTo>
                  <a:lnTo>
                    <a:pt x="633" y="147"/>
                  </a:lnTo>
                  <a:lnTo>
                    <a:pt x="610" y="150"/>
                  </a:lnTo>
                  <a:lnTo>
                    <a:pt x="588" y="155"/>
                  </a:lnTo>
                  <a:lnTo>
                    <a:pt x="565" y="158"/>
                  </a:lnTo>
                  <a:lnTo>
                    <a:pt x="542" y="163"/>
                  </a:lnTo>
                  <a:lnTo>
                    <a:pt x="519" y="166"/>
                  </a:lnTo>
                  <a:lnTo>
                    <a:pt x="493" y="168"/>
                  </a:lnTo>
                  <a:lnTo>
                    <a:pt x="451" y="178"/>
                  </a:lnTo>
                  <a:lnTo>
                    <a:pt x="410" y="186"/>
                  </a:lnTo>
                  <a:lnTo>
                    <a:pt x="370" y="192"/>
                  </a:lnTo>
                  <a:lnTo>
                    <a:pt x="329" y="198"/>
                  </a:lnTo>
                  <a:lnTo>
                    <a:pt x="288" y="204"/>
                  </a:lnTo>
                  <a:lnTo>
                    <a:pt x="247" y="211"/>
                  </a:lnTo>
                  <a:lnTo>
                    <a:pt x="206" y="218"/>
                  </a:lnTo>
                  <a:lnTo>
                    <a:pt x="165" y="229"/>
                  </a:lnTo>
                  <a:lnTo>
                    <a:pt x="157" y="229"/>
                  </a:lnTo>
                  <a:lnTo>
                    <a:pt x="151" y="230"/>
                  </a:lnTo>
                  <a:lnTo>
                    <a:pt x="144" y="231"/>
                  </a:lnTo>
                  <a:lnTo>
                    <a:pt x="138" y="235"/>
                  </a:lnTo>
                  <a:lnTo>
                    <a:pt x="131" y="237"/>
                  </a:lnTo>
                  <a:lnTo>
                    <a:pt x="124" y="240"/>
                  </a:lnTo>
                  <a:lnTo>
                    <a:pt x="118" y="241"/>
                  </a:lnTo>
                  <a:lnTo>
                    <a:pt x="111" y="241"/>
                  </a:lnTo>
                  <a:lnTo>
                    <a:pt x="96" y="228"/>
                  </a:lnTo>
                  <a:lnTo>
                    <a:pt x="81" y="213"/>
                  </a:lnTo>
                  <a:lnTo>
                    <a:pt x="69" y="199"/>
                  </a:lnTo>
                  <a:lnTo>
                    <a:pt x="56" y="185"/>
                  </a:lnTo>
                  <a:lnTo>
                    <a:pt x="43" y="170"/>
                  </a:lnTo>
                  <a:lnTo>
                    <a:pt x="29" y="157"/>
                  </a:lnTo>
                  <a:lnTo>
                    <a:pt x="15" y="144"/>
                  </a:lnTo>
                  <a:lnTo>
                    <a:pt x="0" y="133"/>
                  </a:lnTo>
                  <a:lnTo>
                    <a:pt x="22" y="129"/>
                  </a:lnTo>
                  <a:lnTo>
                    <a:pt x="45" y="123"/>
                  </a:lnTo>
                  <a:lnTo>
                    <a:pt x="67" y="117"/>
                  </a:lnTo>
                  <a:lnTo>
                    <a:pt x="89" y="111"/>
                  </a:lnTo>
                  <a:lnTo>
                    <a:pt x="112" y="105"/>
                  </a:lnTo>
                  <a:lnTo>
                    <a:pt x="134" y="99"/>
                  </a:lnTo>
                  <a:lnTo>
                    <a:pt x="157" y="94"/>
                  </a:lnTo>
                  <a:lnTo>
                    <a:pt x="181" y="89"/>
                  </a:lnTo>
                  <a:lnTo>
                    <a:pt x="186" y="89"/>
                  </a:lnTo>
                  <a:lnTo>
                    <a:pt x="193" y="87"/>
                  </a:lnTo>
                  <a:lnTo>
                    <a:pt x="198" y="86"/>
                  </a:lnTo>
                  <a:lnTo>
                    <a:pt x="205" y="83"/>
                  </a:lnTo>
                  <a:lnTo>
                    <a:pt x="210" y="82"/>
                  </a:lnTo>
                  <a:lnTo>
                    <a:pt x="216" y="82"/>
                  </a:lnTo>
                  <a:lnTo>
                    <a:pt x="222" y="82"/>
                  </a:lnTo>
                  <a:lnTo>
                    <a:pt x="227" y="84"/>
                  </a:lnTo>
                  <a:lnTo>
                    <a:pt x="227" y="88"/>
                  </a:lnTo>
                  <a:lnTo>
                    <a:pt x="226" y="92"/>
                  </a:lnTo>
                  <a:lnTo>
                    <a:pt x="225" y="95"/>
                  </a:lnTo>
                  <a:lnTo>
                    <a:pt x="224" y="99"/>
                  </a:lnTo>
                  <a:lnTo>
                    <a:pt x="222" y="102"/>
                  </a:lnTo>
                  <a:lnTo>
                    <a:pt x="220" y="106"/>
                  </a:lnTo>
                  <a:lnTo>
                    <a:pt x="220" y="111"/>
                  </a:lnTo>
                  <a:lnTo>
                    <a:pt x="219" y="114"/>
                  </a:lnTo>
                  <a:lnTo>
                    <a:pt x="210" y="123"/>
                  </a:lnTo>
                  <a:lnTo>
                    <a:pt x="201" y="131"/>
                  </a:lnTo>
                  <a:lnTo>
                    <a:pt x="191" y="139"/>
                  </a:lnTo>
                  <a:lnTo>
                    <a:pt x="183" y="148"/>
                  </a:lnTo>
                  <a:lnTo>
                    <a:pt x="178" y="152"/>
                  </a:lnTo>
                  <a:lnTo>
                    <a:pt x="175" y="157"/>
                  </a:lnTo>
                  <a:lnTo>
                    <a:pt x="173" y="162"/>
                  </a:lnTo>
                  <a:lnTo>
                    <a:pt x="171" y="168"/>
                  </a:lnTo>
                  <a:lnTo>
                    <a:pt x="170" y="174"/>
                  </a:lnTo>
                  <a:lnTo>
                    <a:pt x="169" y="180"/>
                  </a:lnTo>
                  <a:lnTo>
                    <a:pt x="169" y="186"/>
                  </a:lnTo>
                  <a:lnTo>
                    <a:pt x="171" y="193"/>
                  </a:lnTo>
                  <a:lnTo>
                    <a:pt x="169" y="193"/>
                  </a:lnTo>
                  <a:lnTo>
                    <a:pt x="167" y="194"/>
                  </a:lnTo>
                  <a:lnTo>
                    <a:pt x="169" y="197"/>
                  </a:lnTo>
                  <a:lnTo>
                    <a:pt x="169" y="198"/>
                  </a:lnTo>
                  <a:lnTo>
                    <a:pt x="171" y="199"/>
                  </a:lnTo>
                  <a:lnTo>
                    <a:pt x="172" y="200"/>
                  </a:lnTo>
                  <a:lnTo>
                    <a:pt x="174" y="201"/>
                  </a:lnTo>
                  <a:lnTo>
                    <a:pt x="176" y="203"/>
                  </a:lnTo>
                  <a:lnTo>
                    <a:pt x="177" y="204"/>
                  </a:lnTo>
                  <a:lnTo>
                    <a:pt x="194" y="203"/>
                  </a:lnTo>
                  <a:lnTo>
                    <a:pt x="210" y="201"/>
                  </a:lnTo>
                  <a:lnTo>
                    <a:pt x="227" y="200"/>
                  </a:lnTo>
                  <a:lnTo>
                    <a:pt x="244" y="199"/>
                  </a:lnTo>
                  <a:lnTo>
                    <a:pt x="259" y="197"/>
                  </a:lnTo>
                  <a:lnTo>
                    <a:pt x="276" y="195"/>
                  </a:lnTo>
                  <a:lnTo>
                    <a:pt x="291" y="193"/>
                  </a:lnTo>
                  <a:lnTo>
                    <a:pt x="307" y="191"/>
                  </a:lnTo>
                  <a:lnTo>
                    <a:pt x="311" y="187"/>
                  </a:lnTo>
                  <a:lnTo>
                    <a:pt x="317" y="186"/>
                  </a:lnTo>
                  <a:lnTo>
                    <a:pt x="323" y="185"/>
                  </a:lnTo>
                  <a:lnTo>
                    <a:pt x="329" y="184"/>
                  </a:lnTo>
                  <a:lnTo>
                    <a:pt x="334" y="182"/>
                  </a:lnTo>
                  <a:lnTo>
                    <a:pt x="339" y="179"/>
                  </a:lnTo>
                  <a:lnTo>
                    <a:pt x="341" y="178"/>
                  </a:lnTo>
                  <a:lnTo>
                    <a:pt x="343" y="175"/>
                  </a:lnTo>
                  <a:lnTo>
                    <a:pt x="344" y="172"/>
                  </a:lnTo>
                  <a:lnTo>
                    <a:pt x="345" y="168"/>
                  </a:lnTo>
                  <a:lnTo>
                    <a:pt x="346" y="162"/>
                  </a:lnTo>
                  <a:lnTo>
                    <a:pt x="347" y="156"/>
                  </a:lnTo>
                  <a:lnTo>
                    <a:pt x="346" y="150"/>
                  </a:lnTo>
                  <a:lnTo>
                    <a:pt x="345" y="145"/>
                  </a:lnTo>
                  <a:lnTo>
                    <a:pt x="343" y="139"/>
                  </a:lnTo>
                  <a:lnTo>
                    <a:pt x="340" y="135"/>
                  </a:lnTo>
                  <a:lnTo>
                    <a:pt x="336" y="131"/>
                  </a:lnTo>
                  <a:lnTo>
                    <a:pt x="331" y="127"/>
                  </a:lnTo>
                  <a:lnTo>
                    <a:pt x="326" y="127"/>
                  </a:lnTo>
                  <a:lnTo>
                    <a:pt x="321" y="126"/>
                  </a:lnTo>
                  <a:lnTo>
                    <a:pt x="317" y="124"/>
                  </a:lnTo>
                  <a:lnTo>
                    <a:pt x="312" y="121"/>
                  </a:lnTo>
                  <a:lnTo>
                    <a:pt x="308" y="118"/>
                  </a:lnTo>
                  <a:lnTo>
                    <a:pt x="305" y="114"/>
                  </a:lnTo>
                  <a:lnTo>
                    <a:pt x="303" y="110"/>
                  </a:lnTo>
                  <a:lnTo>
                    <a:pt x="303" y="104"/>
                  </a:lnTo>
                  <a:lnTo>
                    <a:pt x="304" y="63"/>
                  </a:lnTo>
                  <a:lnTo>
                    <a:pt x="334" y="56"/>
                  </a:lnTo>
                  <a:lnTo>
                    <a:pt x="365" y="50"/>
                  </a:lnTo>
                  <a:lnTo>
                    <a:pt x="395" y="44"/>
                  </a:lnTo>
                  <a:lnTo>
                    <a:pt x="427" y="39"/>
                  </a:lnTo>
                  <a:lnTo>
                    <a:pt x="458" y="36"/>
                  </a:lnTo>
                  <a:lnTo>
                    <a:pt x="489" y="32"/>
                  </a:lnTo>
                  <a:lnTo>
                    <a:pt x="520" y="28"/>
                  </a:lnTo>
                  <a:lnTo>
                    <a:pt x="550" y="25"/>
                  </a:lnTo>
                  <a:lnTo>
                    <a:pt x="561" y="24"/>
                  </a:lnTo>
                  <a:lnTo>
                    <a:pt x="572" y="22"/>
                  </a:lnTo>
                  <a:lnTo>
                    <a:pt x="583" y="20"/>
                  </a:lnTo>
                  <a:lnTo>
                    <a:pt x="594" y="18"/>
                  </a:lnTo>
                  <a:lnTo>
                    <a:pt x="605" y="16"/>
                  </a:lnTo>
                  <a:lnTo>
                    <a:pt x="616" y="14"/>
                  </a:lnTo>
                  <a:lnTo>
                    <a:pt x="626" y="13"/>
                  </a:lnTo>
                  <a:lnTo>
                    <a:pt x="637" y="13"/>
                  </a:lnTo>
                  <a:lnTo>
                    <a:pt x="637" y="20"/>
                  </a:lnTo>
                  <a:lnTo>
                    <a:pt x="638" y="26"/>
                  </a:lnTo>
                  <a:lnTo>
                    <a:pt x="639" y="33"/>
                  </a:lnTo>
                  <a:lnTo>
                    <a:pt x="640" y="40"/>
                  </a:lnTo>
                  <a:lnTo>
                    <a:pt x="640" y="47"/>
                  </a:lnTo>
                  <a:lnTo>
                    <a:pt x="639" y="53"/>
                  </a:lnTo>
                  <a:lnTo>
                    <a:pt x="637" y="59"/>
                  </a:lnTo>
                  <a:lnTo>
                    <a:pt x="633" y="63"/>
                  </a:lnTo>
                  <a:lnTo>
                    <a:pt x="630" y="69"/>
                  </a:lnTo>
                  <a:lnTo>
                    <a:pt x="627" y="75"/>
                  </a:lnTo>
                  <a:lnTo>
                    <a:pt x="625" y="81"/>
                  </a:lnTo>
                  <a:lnTo>
                    <a:pt x="622" y="87"/>
                  </a:lnTo>
                  <a:lnTo>
                    <a:pt x="621" y="93"/>
                  </a:lnTo>
                  <a:lnTo>
                    <a:pt x="620" y="100"/>
                  </a:lnTo>
                  <a:lnTo>
                    <a:pt x="620" y="106"/>
                  </a:lnTo>
                  <a:lnTo>
                    <a:pt x="620" y="113"/>
                  </a:lnTo>
                  <a:lnTo>
                    <a:pt x="626" y="118"/>
                  </a:lnTo>
                  <a:lnTo>
                    <a:pt x="631" y="121"/>
                  </a:lnTo>
                  <a:lnTo>
                    <a:pt x="638" y="123"/>
                  </a:lnTo>
                  <a:lnTo>
                    <a:pt x="643" y="121"/>
                  </a:lnTo>
                  <a:lnTo>
                    <a:pt x="650" y="120"/>
                  </a:lnTo>
                  <a:lnTo>
                    <a:pt x="657" y="119"/>
                  </a:lnTo>
                  <a:lnTo>
                    <a:pt x="663" y="118"/>
                  </a:lnTo>
                  <a:lnTo>
                    <a:pt x="670" y="117"/>
                  </a:lnTo>
                  <a:lnTo>
                    <a:pt x="682" y="116"/>
                  </a:lnTo>
                  <a:lnTo>
                    <a:pt x="693" y="114"/>
                  </a:lnTo>
                  <a:lnTo>
                    <a:pt x="704" y="112"/>
                  </a:lnTo>
                  <a:lnTo>
                    <a:pt x="715" y="110"/>
                  </a:lnTo>
                  <a:lnTo>
                    <a:pt x="726" y="107"/>
                  </a:lnTo>
                  <a:lnTo>
                    <a:pt x="738" y="106"/>
                  </a:lnTo>
                  <a:lnTo>
                    <a:pt x="749" y="105"/>
                  </a:lnTo>
                  <a:lnTo>
                    <a:pt x="762" y="105"/>
                  </a:lnTo>
                  <a:lnTo>
                    <a:pt x="767" y="101"/>
                  </a:lnTo>
                  <a:lnTo>
                    <a:pt x="770" y="96"/>
                  </a:lnTo>
                  <a:lnTo>
                    <a:pt x="773" y="92"/>
                  </a:lnTo>
                  <a:lnTo>
                    <a:pt x="773" y="86"/>
                  </a:lnTo>
                  <a:lnTo>
                    <a:pt x="773" y="80"/>
                  </a:lnTo>
                  <a:lnTo>
                    <a:pt x="771" y="73"/>
                  </a:lnTo>
                  <a:lnTo>
                    <a:pt x="771" y="67"/>
                  </a:lnTo>
                  <a:lnTo>
                    <a:pt x="770" y="61"/>
                  </a:lnTo>
                  <a:lnTo>
                    <a:pt x="765" y="56"/>
                  </a:lnTo>
                  <a:lnTo>
                    <a:pt x="759" y="52"/>
                  </a:lnTo>
                  <a:lnTo>
                    <a:pt x="754" y="49"/>
                  </a:lnTo>
                  <a:lnTo>
                    <a:pt x="748" y="44"/>
                  </a:lnTo>
                  <a:lnTo>
                    <a:pt x="743" y="40"/>
                  </a:lnTo>
                  <a:lnTo>
                    <a:pt x="738" y="36"/>
                  </a:lnTo>
                  <a:lnTo>
                    <a:pt x="734" y="30"/>
                  </a:lnTo>
                  <a:lnTo>
                    <a:pt x="732" y="24"/>
                  </a:lnTo>
                  <a:lnTo>
                    <a:pt x="731" y="21"/>
                  </a:lnTo>
                  <a:lnTo>
                    <a:pt x="731" y="20"/>
                  </a:lnTo>
                  <a:lnTo>
                    <a:pt x="730" y="19"/>
                  </a:lnTo>
                  <a:lnTo>
                    <a:pt x="730" y="16"/>
                  </a:lnTo>
                  <a:lnTo>
                    <a:pt x="728" y="15"/>
                  </a:lnTo>
                  <a:lnTo>
                    <a:pt x="727" y="14"/>
                  </a:lnTo>
                  <a:lnTo>
                    <a:pt x="726" y="13"/>
                  </a:lnTo>
                  <a:lnTo>
                    <a:pt x="725" y="12"/>
                  </a:lnTo>
                  <a:lnTo>
                    <a:pt x="732" y="7"/>
                  </a:lnTo>
                  <a:lnTo>
                    <a:pt x="741" y="5"/>
                  </a:lnTo>
                  <a:lnTo>
                    <a:pt x="749" y="3"/>
                  </a:lnTo>
                  <a:lnTo>
                    <a:pt x="759" y="3"/>
                  </a:lnTo>
                  <a:lnTo>
                    <a:pt x="769" y="3"/>
                  </a:lnTo>
                  <a:lnTo>
                    <a:pt x="778" y="3"/>
                  </a:lnTo>
                  <a:lnTo>
                    <a:pt x="788" y="3"/>
                  </a:lnTo>
                  <a:lnTo>
                    <a:pt x="797" y="2"/>
                  </a:lnTo>
                  <a:lnTo>
                    <a:pt x="799" y="0"/>
                  </a:lnTo>
                  <a:lnTo>
                    <a:pt x="801" y="2"/>
                  </a:lnTo>
                  <a:lnTo>
                    <a:pt x="803" y="3"/>
                  </a:lnTo>
                  <a:lnTo>
                    <a:pt x="805" y="3"/>
                  </a:lnTo>
                  <a:lnTo>
                    <a:pt x="807" y="3"/>
                  </a:lnTo>
                  <a:lnTo>
                    <a:pt x="809" y="3"/>
                  </a:lnTo>
                  <a:lnTo>
                    <a:pt x="811" y="3"/>
                  </a:lnTo>
                  <a:lnTo>
                    <a:pt x="813" y="3"/>
                  </a:lnTo>
                  <a:lnTo>
                    <a:pt x="817" y="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0" name="Freeform 105"/>
            <p:cNvSpPr>
              <a:spLocks/>
            </p:cNvSpPr>
            <p:nvPr/>
          </p:nvSpPr>
          <p:spPr bwMode="auto">
            <a:xfrm>
              <a:off x="4339" y="3862"/>
              <a:ext cx="15" cy="11"/>
            </a:xfrm>
            <a:custGeom>
              <a:avLst/>
              <a:gdLst>
                <a:gd name="T0" fmla="*/ 0 w 91"/>
                <a:gd name="T1" fmla="*/ 0 h 69"/>
                <a:gd name="T2" fmla="*/ 0 w 91"/>
                <a:gd name="T3" fmla="*/ 0 h 69"/>
                <a:gd name="T4" fmla="*/ 0 w 91"/>
                <a:gd name="T5" fmla="*/ 0 h 69"/>
                <a:gd name="T6" fmla="*/ 0 w 91"/>
                <a:gd name="T7" fmla="*/ 0 h 69"/>
                <a:gd name="T8" fmla="*/ 0 w 91"/>
                <a:gd name="T9" fmla="*/ 0 h 69"/>
                <a:gd name="T10" fmla="*/ 0 w 91"/>
                <a:gd name="T11" fmla="*/ 0 h 69"/>
                <a:gd name="T12" fmla="*/ 0 w 91"/>
                <a:gd name="T13" fmla="*/ 0 h 69"/>
                <a:gd name="T14" fmla="*/ 0 w 91"/>
                <a:gd name="T15" fmla="*/ 0 h 69"/>
                <a:gd name="T16" fmla="*/ 0 w 91"/>
                <a:gd name="T17" fmla="*/ 0 h 69"/>
                <a:gd name="T18" fmla="*/ 0 w 91"/>
                <a:gd name="T19" fmla="*/ 0 h 69"/>
                <a:gd name="T20" fmla="*/ 0 w 91"/>
                <a:gd name="T21" fmla="*/ 0 h 69"/>
                <a:gd name="T22" fmla="*/ 0 w 91"/>
                <a:gd name="T23" fmla="*/ 0 h 69"/>
                <a:gd name="T24" fmla="*/ 0 w 91"/>
                <a:gd name="T25" fmla="*/ 0 h 69"/>
                <a:gd name="T26" fmla="*/ 0 w 91"/>
                <a:gd name="T27" fmla="*/ 0 h 69"/>
                <a:gd name="T28" fmla="*/ 0 w 91"/>
                <a:gd name="T29" fmla="*/ 0 h 69"/>
                <a:gd name="T30" fmla="*/ 0 w 91"/>
                <a:gd name="T31" fmla="*/ 0 h 69"/>
                <a:gd name="T32" fmla="*/ 0 w 91"/>
                <a:gd name="T33" fmla="*/ 0 h 69"/>
                <a:gd name="T34" fmla="*/ 0 w 91"/>
                <a:gd name="T35" fmla="*/ 0 h 69"/>
                <a:gd name="T36" fmla="*/ 0 w 91"/>
                <a:gd name="T37" fmla="*/ 0 h 69"/>
                <a:gd name="T38" fmla="*/ 0 w 91"/>
                <a:gd name="T39" fmla="*/ 0 h 69"/>
                <a:gd name="T40" fmla="*/ 0 w 91"/>
                <a:gd name="T41" fmla="*/ 0 h 69"/>
                <a:gd name="T42" fmla="*/ 0 w 91"/>
                <a:gd name="T43" fmla="*/ 0 h 69"/>
                <a:gd name="T44" fmla="*/ 0 w 91"/>
                <a:gd name="T45" fmla="*/ 0 h 69"/>
                <a:gd name="T46" fmla="*/ 0 w 91"/>
                <a:gd name="T47" fmla="*/ 0 h 69"/>
                <a:gd name="T48" fmla="*/ 0 w 91"/>
                <a:gd name="T49" fmla="*/ 0 h 69"/>
                <a:gd name="T50" fmla="*/ 0 w 91"/>
                <a:gd name="T51" fmla="*/ 0 h 69"/>
                <a:gd name="T52" fmla="*/ 0 w 91"/>
                <a:gd name="T53" fmla="*/ 0 h 69"/>
                <a:gd name="T54" fmla="*/ 0 w 91"/>
                <a:gd name="T55" fmla="*/ 0 h 69"/>
                <a:gd name="T56" fmla="*/ 0 w 91"/>
                <a:gd name="T57" fmla="*/ 0 h 69"/>
                <a:gd name="T58" fmla="*/ 0 w 91"/>
                <a:gd name="T59" fmla="*/ 0 h 69"/>
                <a:gd name="T60" fmla="*/ 0 w 91"/>
                <a:gd name="T61" fmla="*/ 0 h 69"/>
                <a:gd name="T62" fmla="*/ 0 w 91"/>
                <a:gd name="T63" fmla="*/ 0 h 69"/>
                <a:gd name="T64" fmla="*/ 0 w 91"/>
                <a:gd name="T65" fmla="*/ 0 h 69"/>
                <a:gd name="T66" fmla="*/ 0 w 91"/>
                <a:gd name="T67" fmla="*/ 0 h 69"/>
                <a:gd name="T68" fmla="*/ 0 w 91"/>
                <a:gd name="T69" fmla="*/ 0 h 69"/>
                <a:gd name="T70" fmla="*/ 0 w 91"/>
                <a:gd name="T71" fmla="*/ 0 h 69"/>
                <a:gd name="T72" fmla="*/ 0 w 91"/>
                <a:gd name="T73" fmla="*/ 0 h 69"/>
                <a:gd name="T74" fmla="*/ 0 w 91"/>
                <a:gd name="T75" fmla="*/ 0 h 69"/>
                <a:gd name="T76" fmla="*/ 0 w 91"/>
                <a:gd name="T77" fmla="*/ 0 h 69"/>
                <a:gd name="T78" fmla="*/ 0 w 91"/>
                <a:gd name="T79" fmla="*/ 0 h 69"/>
                <a:gd name="T80" fmla="*/ 0 w 91"/>
                <a:gd name="T81" fmla="*/ 0 h 69"/>
                <a:gd name="T82" fmla="*/ 0 w 91"/>
                <a:gd name="T83" fmla="*/ 0 h 69"/>
                <a:gd name="T84" fmla="*/ 0 w 91"/>
                <a:gd name="T85" fmla="*/ 0 h 6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"/>
                <a:gd name="T130" fmla="*/ 0 h 69"/>
                <a:gd name="T131" fmla="*/ 91 w 91"/>
                <a:gd name="T132" fmla="*/ 69 h 6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" h="69">
                  <a:moveTo>
                    <a:pt x="91" y="14"/>
                  </a:moveTo>
                  <a:lnTo>
                    <a:pt x="83" y="13"/>
                  </a:lnTo>
                  <a:lnTo>
                    <a:pt x="73" y="12"/>
                  </a:lnTo>
                  <a:lnTo>
                    <a:pt x="64" y="11"/>
                  </a:lnTo>
                  <a:lnTo>
                    <a:pt x="56" y="10"/>
                  </a:lnTo>
                  <a:lnTo>
                    <a:pt x="47" y="11"/>
                  </a:lnTo>
                  <a:lnTo>
                    <a:pt x="39" y="13"/>
                  </a:lnTo>
                  <a:lnTo>
                    <a:pt x="32" y="17"/>
                  </a:lnTo>
                  <a:lnTo>
                    <a:pt x="24" y="24"/>
                  </a:lnTo>
                  <a:lnTo>
                    <a:pt x="23" y="30"/>
                  </a:lnTo>
                  <a:lnTo>
                    <a:pt x="21" y="35"/>
                  </a:lnTo>
                  <a:lnTo>
                    <a:pt x="18" y="41"/>
                  </a:lnTo>
                  <a:lnTo>
                    <a:pt x="16" y="47"/>
                  </a:lnTo>
                  <a:lnTo>
                    <a:pt x="15" y="53"/>
                  </a:lnTo>
                  <a:lnTo>
                    <a:pt x="16" y="59"/>
                  </a:lnTo>
                  <a:lnTo>
                    <a:pt x="17" y="64"/>
                  </a:lnTo>
                  <a:lnTo>
                    <a:pt x="21" y="69"/>
                  </a:lnTo>
                  <a:lnTo>
                    <a:pt x="17" y="68"/>
                  </a:lnTo>
                  <a:lnTo>
                    <a:pt x="15" y="66"/>
                  </a:lnTo>
                  <a:lnTo>
                    <a:pt x="12" y="63"/>
                  </a:lnTo>
                  <a:lnTo>
                    <a:pt x="10" y="60"/>
                  </a:lnTo>
                  <a:lnTo>
                    <a:pt x="7" y="57"/>
                  </a:lnTo>
                  <a:lnTo>
                    <a:pt x="4" y="54"/>
                  </a:lnTo>
                  <a:lnTo>
                    <a:pt x="2" y="50"/>
                  </a:lnTo>
                  <a:lnTo>
                    <a:pt x="0" y="47"/>
                  </a:lnTo>
                  <a:lnTo>
                    <a:pt x="1" y="41"/>
                  </a:lnTo>
                  <a:lnTo>
                    <a:pt x="3" y="36"/>
                  </a:lnTo>
                  <a:lnTo>
                    <a:pt x="5" y="30"/>
                  </a:lnTo>
                  <a:lnTo>
                    <a:pt x="9" y="25"/>
                  </a:lnTo>
                  <a:lnTo>
                    <a:pt x="12" y="20"/>
                  </a:lnTo>
                  <a:lnTo>
                    <a:pt x="15" y="17"/>
                  </a:lnTo>
                  <a:lnTo>
                    <a:pt x="20" y="12"/>
                  </a:lnTo>
                  <a:lnTo>
                    <a:pt x="24" y="8"/>
                  </a:lnTo>
                  <a:lnTo>
                    <a:pt x="32" y="5"/>
                  </a:lnTo>
                  <a:lnTo>
                    <a:pt x="41" y="2"/>
                  </a:lnTo>
                  <a:lnTo>
                    <a:pt x="51" y="0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78" y="2"/>
                  </a:lnTo>
                  <a:lnTo>
                    <a:pt x="83" y="5"/>
                  </a:lnTo>
                  <a:lnTo>
                    <a:pt x="86" y="7"/>
                  </a:lnTo>
                  <a:lnTo>
                    <a:pt x="89" y="11"/>
                  </a:lnTo>
                  <a:lnTo>
                    <a:pt x="91" y="1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1" name="Freeform 106"/>
            <p:cNvSpPr>
              <a:spLocks/>
            </p:cNvSpPr>
            <p:nvPr/>
          </p:nvSpPr>
          <p:spPr bwMode="auto">
            <a:xfrm>
              <a:off x="4350" y="3866"/>
              <a:ext cx="5" cy="7"/>
            </a:xfrm>
            <a:custGeom>
              <a:avLst/>
              <a:gdLst>
                <a:gd name="T0" fmla="*/ 0 w 31"/>
                <a:gd name="T1" fmla="*/ 0 h 42"/>
                <a:gd name="T2" fmla="*/ 0 w 31"/>
                <a:gd name="T3" fmla="*/ 0 h 42"/>
                <a:gd name="T4" fmla="*/ 0 w 31"/>
                <a:gd name="T5" fmla="*/ 0 h 42"/>
                <a:gd name="T6" fmla="*/ 0 w 31"/>
                <a:gd name="T7" fmla="*/ 0 h 42"/>
                <a:gd name="T8" fmla="*/ 0 w 31"/>
                <a:gd name="T9" fmla="*/ 0 h 42"/>
                <a:gd name="T10" fmla="*/ 0 w 31"/>
                <a:gd name="T11" fmla="*/ 0 h 42"/>
                <a:gd name="T12" fmla="*/ 0 w 31"/>
                <a:gd name="T13" fmla="*/ 0 h 42"/>
                <a:gd name="T14" fmla="*/ 0 w 31"/>
                <a:gd name="T15" fmla="*/ 0 h 42"/>
                <a:gd name="T16" fmla="*/ 0 w 31"/>
                <a:gd name="T17" fmla="*/ 0 h 42"/>
                <a:gd name="T18" fmla="*/ 0 w 31"/>
                <a:gd name="T19" fmla="*/ 0 h 42"/>
                <a:gd name="T20" fmla="*/ 0 w 31"/>
                <a:gd name="T21" fmla="*/ 0 h 42"/>
                <a:gd name="T22" fmla="*/ 0 w 31"/>
                <a:gd name="T23" fmla="*/ 0 h 42"/>
                <a:gd name="T24" fmla="*/ 0 w 31"/>
                <a:gd name="T25" fmla="*/ 0 h 42"/>
                <a:gd name="T26" fmla="*/ 0 w 31"/>
                <a:gd name="T27" fmla="*/ 0 h 42"/>
                <a:gd name="T28" fmla="*/ 0 w 31"/>
                <a:gd name="T29" fmla="*/ 0 h 42"/>
                <a:gd name="T30" fmla="*/ 0 w 31"/>
                <a:gd name="T31" fmla="*/ 0 h 42"/>
                <a:gd name="T32" fmla="*/ 0 w 31"/>
                <a:gd name="T33" fmla="*/ 0 h 42"/>
                <a:gd name="T34" fmla="*/ 0 w 31"/>
                <a:gd name="T35" fmla="*/ 0 h 42"/>
                <a:gd name="T36" fmla="*/ 0 w 31"/>
                <a:gd name="T37" fmla="*/ 0 h 42"/>
                <a:gd name="T38" fmla="*/ 0 w 31"/>
                <a:gd name="T39" fmla="*/ 0 h 42"/>
                <a:gd name="T40" fmla="*/ 0 w 31"/>
                <a:gd name="T41" fmla="*/ 0 h 42"/>
                <a:gd name="T42" fmla="*/ 0 w 31"/>
                <a:gd name="T43" fmla="*/ 0 h 42"/>
                <a:gd name="T44" fmla="*/ 0 w 31"/>
                <a:gd name="T45" fmla="*/ 0 h 42"/>
                <a:gd name="T46" fmla="*/ 0 w 31"/>
                <a:gd name="T47" fmla="*/ 0 h 42"/>
                <a:gd name="T48" fmla="*/ 0 w 31"/>
                <a:gd name="T49" fmla="*/ 0 h 4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1"/>
                <a:gd name="T76" fmla="*/ 0 h 42"/>
                <a:gd name="T77" fmla="*/ 31 w 31"/>
                <a:gd name="T78" fmla="*/ 42 h 4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1" h="42">
                  <a:moveTo>
                    <a:pt x="31" y="34"/>
                  </a:moveTo>
                  <a:lnTo>
                    <a:pt x="31" y="36"/>
                  </a:lnTo>
                  <a:lnTo>
                    <a:pt x="30" y="37"/>
                  </a:lnTo>
                  <a:lnTo>
                    <a:pt x="28" y="38"/>
                  </a:lnTo>
                  <a:lnTo>
                    <a:pt x="27" y="38"/>
                  </a:lnTo>
                  <a:lnTo>
                    <a:pt x="26" y="40"/>
                  </a:lnTo>
                  <a:lnTo>
                    <a:pt x="25" y="40"/>
                  </a:lnTo>
                  <a:lnTo>
                    <a:pt x="23" y="41"/>
                  </a:lnTo>
                  <a:lnTo>
                    <a:pt x="22" y="42"/>
                  </a:lnTo>
                  <a:lnTo>
                    <a:pt x="19" y="36"/>
                  </a:lnTo>
                  <a:lnTo>
                    <a:pt x="16" y="31"/>
                  </a:lnTo>
                  <a:lnTo>
                    <a:pt x="13" y="25"/>
                  </a:lnTo>
                  <a:lnTo>
                    <a:pt x="11" y="19"/>
                  </a:lnTo>
                  <a:lnTo>
                    <a:pt x="9" y="15"/>
                  </a:lnTo>
                  <a:lnTo>
                    <a:pt x="6" y="9"/>
                  </a:lnTo>
                  <a:lnTo>
                    <a:pt x="3" y="4"/>
                  </a:lnTo>
                  <a:lnTo>
                    <a:pt x="0" y="0"/>
                  </a:lnTo>
                  <a:lnTo>
                    <a:pt x="5" y="0"/>
                  </a:lnTo>
                  <a:lnTo>
                    <a:pt x="11" y="3"/>
                  </a:lnTo>
                  <a:lnTo>
                    <a:pt x="15" y="6"/>
                  </a:lnTo>
                  <a:lnTo>
                    <a:pt x="20" y="11"/>
                  </a:lnTo>
                  <a:lnTo>
                    <a:pt x="23" y="17"/>
                  </a:lnTo>
                  <a:lnTo>
                    <a:pt x="25" y="23"/>
                  </a:lnTo>
                  <a:lnTo>
                    <a:pt x="28" y="29"/>
                  </a:lnTo>
                  <a:lnTo>
                    <a:pt x="31" y="3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2" name="Freeform 107"/>
            <p:cNvSpPr>
              <a:spLocks/>
            </p:cNvSpPr>
            <p:nvPr/>
          </p:nvSpPr>
          <p:spPr bwMode="auto">
            <a:xfrm>
              <a:off x="4344" y="3868"/>
              <a:ext cx="22" cy="13"/>
            </a:xfrm>
            <a:custGeom>
              <a:avLst/>
              <a:gdLst>
                <a:gd name="T0" fmla="*/ 0 w 127"/>
                <a:gd name="T1" fmla="*/ 0 h 82"/>
                <a:gd name="T2" fmla="*/ 0 w 127"/>
                <a:gd name="T3" fmla="*/ 0 h 82"/>
                <a:gd name="T4" fmla="*/ 0 w 127"/>
                <a:gd name="T5" fmla="*/ 0 h 82"/>
                <a:gd name="T6" fmla="*/ 0 w 127"/>
                <a:gd name="T7" fmla="*/ 0 h 82"/>
                <a:gd name="T8" fmla="*/ 0 w 127"/>
                <a:gd name="T9" fmla="*/ 0 h 82"/>
                <a:gd name="T10" fmla="*/ 0 w 127"/>
                <a:gd name="T11" fmla="*/ 0 h 82"/>
                <a:gd name="T12" fmla="*/ 0 w 127"/>
                <a:gd name="T13" fmla="*/ 0 h 82"/>
                <a:gd name="T14" fmla="*/ 0 w 127"/>
                <a:gd name="T15" fmla="*/ 0 h 82"/>
                <a:gd name="T16" fmla="*/ 0 w 127"/>
                <a:gd name="T17" fmla="*/ 0 h 82"/>
                <a:gd name="T18" fmla="*/ 0 w 127"/>
                <a:gd name="T19" fmla="*/ 0 h 82"/>
                <a:gd name="T20" fmla="*/ 0 w 127"/>
                <a:gd name="T21" fmla="*/ 0 h 82"/>
                <a:gd name="T22" fmla="*/ 0 w 127"/>
                <a:gd name="T23" fmla="*/ 0 h 82"/>
                <a:gd name="T24" fmla="*/ 0 w 127"/>
                <a:gd name="T25" fmla="*/ 0 h 82"/>
                <a:gd name="T26" fmla="*/ 0 w 127"/>
                <a:gd name="T27" fmla="*/ 0 h 82"/>
                <a:gd name="T28" fmla="*/ 0 w 127"/>
                <a:gd name="T29" fmla="*/ 0 h 82"/>
                <a:gd name="T30" fmla="*/ 0 w 127"/>
                <a:gd name="T31" fmla="*/ 0 h 82"/>
                <a:gd name="T32" fmla="*/ 0 w 127"/>
                <a:gd name="T33" fmla="*/ 0 h 82"/>
                <a:gd name="T34" fmla="*/ 0 w 127"/>
                <a:gd name="T35" fmla="*/ 0 h 82"/>
                <a:gd name="T36" fmla="*/ 0 w 127"/>
                <a:gd name="T37" fmla="*/ 0 h 82"/>
                <a:gd name="T38" fmla="*/ 0 w 127"/>
                <a:gd name="T39" fmla="*/ 0 h 82"/>
                <a:gd name="T40" fmla="*/ 0 w 127"/>
                <a:gd name="T41" fmla="*/ 0 h 82"/>
                <a:gd name="T42" fmla="*/ 0 w 127"/>
                <a:gd name="T43" fmla="*/ 0 h 82"/>
                <a:gd name="T44" fmla="*/ 0 w 127"/>
                <a:gd name="T45" fmla="*/ 0 h 82"/>
                <a:gd name="T46" fmla="*/ 0 w 127"/>
                <a:gd name="T47" fmla="*/ 0 h 82"/>
                <a:gd name="T48" fmla="*/ 0 w 127"/>
                <a:gd name="T49" fmla="*/ 0 h 82"/>
                <a:gd name="T50" fmla="*/ 0 w 127"/>
                <a:gd name="T51" fmla="*/ 0 h 82"/>
                <a:gd name="T52" fmla="*/ 0 w 127"/>
                <a:gd name="T53" fmla="*/ 0 h 82"/>
                <a:gd name="T54" fmla="*/ 0 w 127"/>
                <a:gd name="T55" fmla="*/ 0 h 82"/>
                <a:gd name="T56" fmla="*/ 0 w 127"/>
                <a:gd name="T57" fmla="*/ 0 h 82"/>
                <a:gd name="T58" fmla="*/ 0 w 127"/>
                <a:gd name="T59" fmla="*/ 0 h 82"/>
                <a:gd name="T60" fmla="*/ 0 w 127"/>
                <a:gd name="T61" fmla="*/ 0 h 82"/>
                <a:gd name="T62" fmla="*/ 0 w 127"/>
                <a:gd name="T63" fmla="*/ 0 h 82"/>
                <a:gd name="T64" fmla="*/ 0 w 127"/>
                <a:gd name="T65" fmla="*/ 0 h 82"/>
                <a:gd name="T66" fmla="*/ 0 w 127"/>
                <a:gd name="T67" fmla="*/ 0 h 82"/>
                <a:gd name="T68" fmla="*/ 0 w 127"/>
                <a:gd name="T69" fmla="*/ 0 h 82"/>
                <a:gd name="T70" fmla="*/ 0 w 127"/>
                <a:gd name="T71" fmla="*/ 0 h 82"/>
                <a:gd name="T72" fmla="*/ 0 w 127"/>
                <a:gd name="T73" fmla="*/ 0 h 82"/>
                <a:gd name="T74" fmla="*/ 0 w 127"/>
                <a:gd name="T75" fmla="*/ 0 h 8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27"/>
                <a:gd name="T115" fmla="*/ 0 h 82"/>
                <a:gd name="T116" fmla="*/ 127 w 127"/>
                <a:gd name="T117" fmla="*/ 82 h 8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27" h="82">
                  <a:moveTo>
                    <a:pt x="48" y="51"/>
                  </a:moveTo>
                  <a:lnTo>
                    <a:pt x="52" y="49"/>
                  </a:lnTo>
                  <a:lnTo>
                    <a:pt x="55" y="48"/>
                  </a:lnTo>
                  <a:lnTo>
                    <a:pt x="58" y="46"/>
                  </a:lnTo>
                  <a:lnTo>
                    <a:pt x="61" y="46"/>
                  </a:lnTo>
                  <a:lnTo>
                    <a:pt x="64" y="45"/>
                  </a:lnTo>
                  <a:lnTo>
                    <a:pt x="66" y="43"/>
                  </a:lnTo>
                  <a:lnTo>
                    <a:pt x="69" y="40"/>
                  </a:lnTo>
                  <a:lnTo>
                    <a:pt x="73" y="38"/>
                  </a:lnTo>
                  <a:lnTo>
                    <a:pt x="75" y="36"/>
                  </a:lnTo>
                  <a:lnTo>
                    <a:pt x="76" y="33"/>
                  </a:lnTo>
                  <a:lnTo>
                    <a:pt x="76" y="31"/>
                  </a:lnTo>
                  <a:lnTo>
                    <a:pt x="76" y="28"/>
                  </a:lnTo>
                  <a:lnTo>
                    <a:pt x="76" y="26"/>
                  </a:lnTo>
                  <a:lnTo>
                    <a:pt x="76" y="24"/>
                  </a:lnTo>
                  <a:lnTo>
                    <a:pt x="76" y="21"/>
                  </a:lnTo>
                  <a:lnTo>
                    <a:pt x="76" y="19"/>
                  </a:lnTo>
                  <a:lnTo>
                    <a:pt x="84" y="21"/>
                  </a:lnTo>
                  <a:lnTo>
                    <a:pt x="90" y="26"/>
                  </a:lnTo>
                  <a:lnTo>
                    <a:pt x="96" y="32"/>
                  </a:lnTo>
                  <a:lnTo>
                    <a:pt x="101" y="37"/>
                  </a:lnTo>
                  <a:lnTo>
                    <a:pt x="107" y="43"/>
                  </a:lnTo>
                  <a:lnTo>
                    <a:pt x="112" y="48"/>
                  </a:lnTo>
                  <a:lnTo>
                    <a:pt x="119" y="51"/>
                  </a:lnTo>
                  <a:lnTo>
                    <a:pt x="127" y="55"/>
                  </a:lnTo>
                  <a:lnTo>
                    <a:pt x="126" y="58"/>
                  </a:lnTo>
                  <a:lnTo>
                    <a:pt x="125" y="63"/>
                  </a:lnTo>
                  <a:lnTo>
                    <a:pt x="122" y="65"/>
                  </a:lnTo>
                  <a:lnTo>
                    <a:pt x="120" y="69"/>
                  </a:lnTo>
                  <a:lnTo>
                    <a:pt x="118" y="71"/>
                  </a:lnTo>
                  <a:lnTo>
                    <a:pt x="115" y="74"/>
                  </a:lnTo>
                  <a:lnTo>
                    <a:pt x="111" y="76"/>
                  </a:lnTo>
                  <a:lnTo>
                    <a:pt x="108" y="77"/>
                  </a:lnTo>
                  <a:lnTo>
                    <a:pt x="101" y="79"/>
                  </a:lnTo>
                  <a:lnTo>
                    <a:pt x="94" y="80"/>
                  </a:lnTo>
                  <a:lnTo>
                    <a:pt x="86" y="81"/>
                  </a:lnTo>
                  <a:lnTo>
                    <a:pt x="78" y="82"/>
                  </a:lnTo>
                  <a:lnTo>
                    <a:pt x="71" y="81"/>
                  </a:lnTo>
                  <a:lnTo>
                    <a:pt x="63" y="81"/>
                  </a:lnTo>
                  <a:lnTo>
                    <a:pt x="56" y="79"/>
                  </a:lnTo>
                  <a:lnTo>
                    <a:pt x="50" y="75"/>
                  </a:lnTo>
                  <a:lnTo>
                    <a:pt x="42" y="70"/>
                  </a:lnTo>
                  <a:lnTo>
                    <a:pt x="36" y="64"/>
                  </a:lnTo>
                  <a:lnTo>
                    <a:pt x="32" y="57"/>
                  </a:lnTo>
                  <a:lnTo>
                    <a:pt x="27" y="50"/>
                  </a:lnTo>
                  <a:lnTo>
                    <a:pt x="23" y="43"/>
                  </a:lnTo>
                  <a:lnTo>
                    <a:pt x="18" y="37"/>
                  </a:lnTo>
                  <a:lnTo>
                    <a:pt x="12" y="32"/>
                  </a:lnTo>
                  <a:lnTo>
                    <a:pt x="3" y="28"/>
                  </a:lnTo>
                  <a:lnTo>
                    <a:pt x="3" y="25"/>
                  </a:lnTo>
                  <a:lnTo>
                    <a:pt x="2" y="23"/>
                  </a:lnTo>
                  <a:lnTo>
                    <a:pt x="2" y="20"/>
                  </a:lnTo>
                  <a:lnTo>
                    <a:pt x="1" y="17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5"/>
                  </a:lnTo>
                  <a:lnTo>
                    <a:pt x="2" y="5"/>
                  </a:lnTo>
                  <a:lnTo>
                    <a:pt x="4" y="3"/>
                  </a:lnTo>
                  <a:lnTo>
                    <a:pt x="6" y="2"/>
                  </a:lnTo>
                  <a:lnTo>
                    <a:pt x="9" y="1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8" y="1"/>
                  </a:lnTo>
                  <a:lnTo>
                    <a:pt x="22" y="3"/>
                  </a:lnTo>
                  <a:lnTo>
                    <a:pt x="24" y="6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31" y="19"/>
                  </a:lnTo>
                  <a:lnTo>
                    <a:pt x="33" y="26"/>
                  </a:lnTo>
                  <a:lnTo>
                    <a:pt x="35" y="33"/>
                  </a:lnTo>
                  <a:lnTo>
                    <a:pt x="37" y="40"/>
                  </a:lnTo>
                  <a:lnTo>
                    <a:pt x="40" y="44"/>
                  </a:lnTo>
                  <a:lnTo>
                    <a:pt x="42" y="46"/>
                  </a:lnTo>
                  <a:lnTo>
                    <a:pt x="44" y="49"/>
                  </a:lnTo>
                  <a:lnTo>
                    <a:pt x="48" y="51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3" name="Freeform 108"/>
            <p:cNvSpPr>
              <a:spLocks/>
            </p:cNvSpPr>
            <p:nvPr/>
          </p:nvSpPr>
          <p:spPr bwMode="auto">
            <a:xfrm>
              <a:off x="4378" y="3871"/>
              <a:ext cx="45" cy="24"/>
            </a:xfrm>
            <a:custGeom>
              <a:avLst/>
              <a:gdLst>
                <a:gd name="T0" fmla="*/ 0 w 268"/>
                <a:gd name="T1" fmla="*/ 0 h 148"/>
                <a:gd name="T2" fmla="*/ 0 w 268"/>
                <a:gd name="T3" fmla="*/ 0 h 148"/>
                <a:gd name="T4" fmla="*/ 0 w 268"/>
                <a:gd name="T5" fmla="*/ 0 h 148"/>
                <a:gd name="T6" fmla="*/ 0 w 268"/>
                <a:gd name="T7" fmla="*/ 0 h 148"/>
                <a:gd name="T8" fmla="*/ 0 w 268"/>
                <a:gd name="T9" fmla="*/ 0 h 148"/>
                <a:gd name="T10" fmla="*/ 0 w 268"/>
                <a:gd name="T11" fmla="*/ 0 h 148"/>
                <a:gd name="T12" fmla="*/ 0 w 268"/>
                <a:gd name="T13" fmla="*/ 0 h 148"/>
                <a:gd name="T14" fmla="*/ 0 w 268"/>
                <a:gd name="T15" fmla="*/ 0 h 148"/>
                <a:gd name="T16" fmla="*/ 0 w 268"/>
                <a:gd name="T17" fmla="*/ 0 h 148"/>
                <a:gd name="T18" fmla="*/ 0 w 268"/>
                <a:gd name="T19" fmla="*/ 0 h 148"/>
                <a:gd name="T20" fmla="*/ 0 w 268"/>
                <a:gd name="T21" fmla="*/ 0 h 148"/>
                <a:gd name="T22" fmla="*/ 0 w 268"/>
                <a:gd name="T23" fmla="*/ 0 h 148"/>
                <a:gd name="T24" fmla="*/ 0 w 268"/>
                <a:gd name="T25" fmla="*/ 0 h 148"/>
                <a:gd name="T26" fmla="*/ 0 w 268"/>
                <a:gd name="T27" fmla="*/ 0 h 148"/>
                <a:gd name="T28" fmla="*/ 0 w 268"/>
                <a:gd name="T29" fmla="*/ 0 h 148"/>
                <a:gd name="T30" fmla="*/ 0 w 268"/>
                <a:gd name="T31" fmla="*/ 0 h 148"/>
                <a:gd name="T32" fmla="*/ 0 w 268"/>
                <a:gd name="T33" fmla="*/ 0 h 148"/>
                <a:gd name="T34" fmla="*/ 0 w 268"/>
                <a:gd name="T35" fmla="*/ 0 h 148"/>
                <a:gd name="T36" fmla="*/ 0 w 268"/>
                <a:gd name="T37" fmla="*/ 0 h 148"/>
                <a:gd name="T38" fmla="*/ 0 w 268"/>
                <a:gd name="T39" fmla="*/ 0 h 148"/>
                <a:gd name="T40" fmla="*/ 0 w 268"/>
                <a:gd name="T41" fmla="*/ 0 h 148"/>
                <a:gd name="T42" fmla="*/ 0 w 268"/>
                <a:gd name="T43" fmla="*/ 0 h 148"/>
                <a:gd name="T44" fmla="*/ 0 w 268"/>
                <a:gd name="T45" fmla="*/ 0 h 148"/>
                <a:gd name="T46" fmla="*/ 0 w 268"/>
                <a:gd name="T47" fmla="*/ 0 h 148"/>
                <a:gd name="T48" fmla="*/ 0 w 268"/>
                <a:gd name="T49" fmla="*/ 0 h 148"/>
                <a:gd name="T50" fmla="*/ 0 w 268"/>
                <a:gd name="T51" fmla="*/ 0 h 148"/>
                <a:gd name="T52" fmla="*/ 0 w 268"/>
                <a:gd name="T53" fmla="*/ 0 h 148"/>
                <a:gd name="T54" fmla="*/ 0 w 268"/>
                <a:gd name="T55" fmla="*/ 0 h 148"/>
                <a:gd name="T56" fmla="*/ 0 w 268"/>
                <a:gd name="T57" fmla="*/ 0 h 148"/>
                <a:gd name="T58" fmla="*/ 0 w 268"/>
                <a:gd name="T59" fmla="*/ 0 h 148"/>
                <a:gd name="T60" fmla="*/ 0 w 268"/>
                <a:gd name="T61" fmla="*/ 0 h 148"/>
                <a:gd name="T62" fmla="*/ 0 w 268"/>
                <a:gd name="T63" fmla="*/ 0 h 148"/>
                <a:gd name="T64" fmla="*/ 0 w 268"/>
                <a:gd name="T65" fmla="*/ 0 h 14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68"/>
                <a:gd name="T100" fmla="*/ 0 h 148"/>
                <a:gd name="T101" fmla="*/ 268 w 268"/>
                <a:gd name="T102" fmla="*/ 148 h 14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68" h="148">
                  <a:moveTo>
                    <a:pt x="249" y="109"/>
                  </a:moveTo>
                  <a:lnTo>
                    <a:pt x="268" y="141"/>
                  </a:lnTo>
                  <a:lnTo>
                    <a:pt x="263" y="141"/>
                  </a:lnTo>
                  <a:lnTo>
                    <a:pt x="256" y="140"/>
                  </a:lnTo>
                  <a:lnTo>
                    <a:pt x="249" y="138"/>
                  </a:lnTo>
                  <a:lnTo>
                    <a:pt x="243" y="137"/>
                  </a:lnTo>
                  <a:lnTo>
                    <a:pt x="235" y="136"/>
                  </a:lnTo>
                  <a:lnTo>
                    <a:pt x="228" y="134"/>
                  </a:lnTo>
                  <a:lnTo>
                    <a:pt x="221" y="132"/>
                  </a:lnTo>
                  <a:lnTo>
                    <a:pt x="214" y="131"/>
                  </a:lnTo>
                  <a:lnTo>
                    <a:pt x="200" y="130"/>
                  </a:lnTo>
                  <a:lnTo>
                    <a:pt x="185" y="131"/>
                  </a:lnTo>
                  <a:lnTo>
                    <a:pt x="171" y="134"/>
                  </a:lnTo>
                  <a:lnTo>
                    <a:pt x="158" y="137"/>
                  </a:lnTo>
                  <a:lnTo>
                    <a:pt x="143" y="140"/>
                  </a:lnTo>
                  <a:lnTo>
                    <a:pt x="130" y="142"/>
                  </a:lnTo>
                  <a:lnTo>
                    <a:pt x="116" y="144"/>
                  </a:lnTo>
                  <a:lnTo>
                    <a:pt x="103" y="144"/>
                  </a:lnTo>
                  <a:lnTo>
                    <a:pt x="103" y="146"/>
                  </a:lnTo>
                  <a:lnTo>
                    <a:pt x="101" y="147"/>
                  </a:lnTo>
                  <a:lnTo>
                    <a:pt x="100" y="147"/>
                  </a:lnTo>
                  <a:lnTo>
                    <a:pt x="99" y="148"/>
                  </a:lnTo>
                  <a:lnTo>
                    <a:pt x="98" y="148"/>
                  </a:lnTo>
                  <a:lnTo>
                    <a:pt x="97" y="148"/>
                  </a:lnTo>
                  <a:lnTo>
                    <a:pt x="96" y="148"/>
                  </a:lnTo>
                  <a:lnTo>
                    <a:pt x="94" y="148"/>
                  </a:lnTo>
                  <a:lnTo>
                    <a:pt x="90" y="142"/>
                  </a:lnTo>
                  <a:lnTo>
                    <a:pt x="88" y="143"/>
                  </a:lnTo>
                  <a:lnTo>
                    <a:pt x="86" y="142"/>
                  </a:lnTo>
                  <a:lnTo>
                    <a:pt x="85" y="140"/>
                  </a:lnTo>
                  <a:lnTo>
                    <a:pt x="84" y="137"/>
                  </a:lnTo>
                  <a:lnTo>
                    <a:pt x="84" y="134"/>
                  </a:lnTo>
                  <a:lnTo>
                    <a:pt x="83" y="130"/>
                  </a:lnTo>
                  <a:lnTo>
                    <a:pt x="82" y="128"/>
                  </a:lnTo>
                  <a:lnTo>
                    <a:pt x="79" y="125"/>
                  </a:lnTo>
                  <a:lnTo>
                    <a:pt x="69" y="112"/>
                  </a:lnTo>
                  <a:lnTo>
                    <a:pt x="59" y="98"/>
                  </a:lnTo>
                  <a:lnTo>
                    <a:pt x="51" y="85"/>
                  </a:lnTo>
                  <a:lnTo>
                    <a:pt x="41" y="70"/>
                  </a:lnTo>
                  <a:lnTo>
                    <a:pt x="32" y="56"/>
                  </a:lnTo>
                  <a:lnTo>
                    <a:pt x="22" y="42"/>
                  </a:lnTo>
                  <a:lnTo>
                    <a:pt x="12" y="29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6" y="12"/>
                  </a:lnTo>
                  <a:lnTo>
                    <a:pt x="13" y="11"/>
                  </a:lnTo>
                  <a:lnTo>
                    <a:pt x="19" y="11"/>
                  </a:lnTo>
                  <a:lnTo>
                    <a:pt x="25" y="11"/>
                  </a:lnTo>
                  <a:lnTo>
                    <a:pt x="31" y="9"/>
                  </a:lnTo>
                  <a:lnTo>
                    <a:pt x="37" y="8"/>
                  </a:lnTo>
                  <a:lnTo>
                    <a:pt x="43" y="6"/>
                  </a:lnTo>
                  <a:lnTo>
                    <a:pt x="48" y="4"/>
                  </a:lnTo>
                  <a:lnTo>
                    <a:pt x="64" y="1"/>
                  </a:lnTo>
                  <a:lnTo>
                    <a:pt x="79" y="0"/>
                  </a:lnTo>
                  <a:lnTo>
                    <a:pt x="94" y="1"/>
                  </a:lnTo>
                  <a:lnTo>
                    <a:pt x="108" y="4"/>
                  </a:lnTo>
                  <a:lnTo>
                    <a:pt x="122" y="7"/>
                  </a:lnTo>
                  <a:lnTo>
                    <a:pt x="136" y="12"/>
                  </a:lnTo>
                  <a:lnTo>
                    <a:pt x="149" y="19"/>
                  </a:lnTo>
                  <a:lnTo>
                    <a:pt x="161" y="26"/>
                  </a:lnTo>
                  <a:lnTo>
                    <a:pt x="173" y="33"/>
                  </a:lnTo>
                  <a:lnTo>
                    <a:pt x="185" y="43"/>
                  </a:lnTo>
                  <a:lnTo>
                    <a:pt x="196" y="52"/>
                  </a:lnTo>
                  <a:lnTo>
                    <a:pt x="207" y="63"/>
                  </a:lnTo>
                  <a:lnTo>
                    <a:pt x="230" y="85"/>
                  </a:lnTo>
                  <a:lnTo>
                    <a:pt x="249" y="10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4" name="Freeform 109"/>
            <p:cNvSpPr>
              <a:spLocks/>
            </p:cNvSpPr>
            <p:nvPr/>
          </p:nvSpPr>
          <p:spPr bwMode="auto">
            <a:xfrm>
              <a:off x="4199" y="3877"/>
              <a:ext cx="153" cy="46"/>
            </a:xfrm>
            <a:custGeom>
              <a:avLst/>
              <a:gdLst>
                <a:gd name="T0" fmla="*/ 0 w 917"/>
                <a:gd name="T1" fmla="*/ 0 h 274"/>
                <a:gd name="T2" fmla="*/ 0 w 917"/>
                <a:gd name="T3" fmla="*/ 0 h 274"/>
                <a:gd name="T4" fmla="*/ 0 w 917"/>
                <a:gd name="T5" fmla="*/ 0 h 274"/>
                <a:gd name="T6" fmla="*/ 0 w 917"/>
                <a:gd name="T7" fmla="*/ 0 h 274"/>
                <a:gd name="T8" fmla="*/ 0 w 917"/>
                <a:gd name="T9" fmla="*/ 0 h 274"/>
                <a:gd name="T10" fmla="*/ 0 w 917"/>
                <a:gd name="T11" fmla="*/ 0 h 274"/>
                <a:gd name="T12" fmla="*/ 0 w 917"/>
                <a:gd name="T13" fmla="*/ 0 h 274"/>
                <a:gd name="T14" fmla="*/ 0 w 917"/>
                <a:gd name="T15" fmla="*/ 0 h 274"/>
                <a:gd name="T16" fmla="*/ 0 w 917"/>
                <a:gd name="T17" fmla="*/ 0 h 274"/>
                <a:gd name="T18" fmla="*/ 0 w 917"/>
                <a:gd name="T19" fmla="*/ 0 h 274"/>
                <a:gd name="T20" fmla="*/ 0 w 917"/>
                <a:gd name="T21" fmla="*/ 0 h 274"/>
                <a:gd name="T22" fmla="*/ 0 w 917"/>
                <a:gd name="T23" fmla="*/ 0 h 274"/>
                <a:gd name="T24" fmla="*/ 0 w 917"/>
                <a:gd name="T25" fmla="*/ 0 h 274"/>
                <a:gd name="T26" fmla="*/ 0 w 917"/>
                <a:gd name="T27" fmla="*/ 0 h 274"/>
                <a:gd name="T28" fmla="*/ 0 w 917"/>
                <a:gd name="T29" fmla="*/ 0 h 274"/>
                <a:gd name="T30" fmla="*/ 0 w 917"/>
                <a:gd name="T31" fmla="*/ 0 h 274"/>
                <a:gd name="T32" fmla="*/ 0 w 917"/>
                <a:gd name="T33" fmla="*/ 0 h 274"/>
                <a:gd name="T34" fmla="*/ 0 w 917"/>
                <a:gd name="T35" fmla="*/ 0 h 274"/>
                <a:gd name="T36" fmla="*/ 0 w 917"/>
                <a:gd name="T37" fmla="*/ 0 h 274"/>
                <a:gd name="T38" fmla="*/ 0 w 917"/>
                <a:gd name="T39" fmla="*/ 0 h 274"/>
                <a:gd name="T40" fmla="*/ 0 w 917"/>
                <a:gd name="T41" fmla="*/ 0 h 274"/>
                <a:gd name="T42" fmla="*/ 0 w 917"/>
                <a:gd name="T43" fmla="*/ 0 h 274"/>
                <a:gd name="T44" fmla="*/ 0 w 917"/>
                <a:gd name="T45" fmla="*/ 0 h 274"/>
                <a:gd name="T46" fmla="*/ 0 w 917"/>
                <a:gd name="T47" fmla="*/ 0 h 274"/>
                <a:gd name="T48" fmla="*/ 0 w 917"/>
                <a:gd name="T49" fmla="*/ 0 h 274"/>
                <a:gd name="T50" fmla="*/ 0 w 917"/>
                <a:gd name="T51" fmla="*/ 0 h 274"/>
                <a:gd name="T52" fmla="*/ 0 w 917"/>
                <a:gd name="T53" fmla="*/ 0 h 274"/>
                <a:gd name="T54" fmla="*/ 0 w 917"/>
                <a:gd name="T55" fmla="*/ 0 h 274"/>
                <a:gd name="T56" fmla="*/ 0 w 917"/>
                <a:gd name="T57" fmla="*/ 0 h 274"/>
                <a:gd name="T58" fmla="*/ 0 w 917"/>
                <a:gd name="T59" fmla="*/ 0 h 274"/>
                <a:gd name="T60" fmla="*/ 0 w 917"/>
                <a:gd name="T61" fmla="*/ 0 h 274"/>
                <a:gd name="T62" fmla="*/ 0 w 917"/>
                <a:gd name="T63" fmla="*/ 0 h 274"/>
                <a:gd name="T64" fmla="*/ 0 w 917"/>
                <a:gd name="T65" fmla="*/ 0 h 274"/>
                <a:gd name="T66" fmla="*/ 0 w 917"/>
                <a:gd name="T67" fmla="*/ 0 h 274"/>
                <a:gd name="T68" fmla="*/ 0 w 917"/>
                <a:gd name="T69" fmla="*/ 0 h 274"/>
                <a:gd name="T70" fmla="*/ 0 w 917"/>
                <a:gd name="T71" fmla="*/ 0 h 274"/>
                <a:gd name="T72" fmla="*/ 0 w 917"/>
                <a:gd name="T73" fmla="*/ 0 h 274"/>
                <a:gd name="T74" fmla="*/ 0 w 917"/>
                <a:gd name="T75" fmla="*/ 0 h 274"/>
                <a:gd name="T76" fmla="*/ 0 w 917"/>
                <a:gd name="T77" fmla="*/ 0 h 274"/>
                <a:gd name="T78" fmla="*/ 0 w 917"/>
                <a:gd name="T79" fmla="*/ 0 h 274"/>
                <a:gd name="T80" fmla="*/ 0 w 917"/>
                <a:gd name="T81" fmla="*/ 0 h 274"/>
                <a:gd name="T82" fmla="*/ 0 w 917"/>
                <a:gd name="T83" fmla="*/ 0 h 274"/>
                <a:gd name="T84" fmla="*/ 0 w 917"/>
                <a:gd name="T85" fmla="*/ 0 h 27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7"/>
                <a:gd name="T130" fmla="*/ 0 h 274"/>
                <a:gd name="T131" fmla="*/ 917 w 917"/>
                <a:gd name="T132" fmla="*/ 274 h 27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7" h="274">
                  <a:moveTo>
                    <a:pt x="847" y="38"/>
                  </a:moveTo>
                  <a:lnTo>
                    <a:pt x="852" y="47"/>
                  </a:lnTo>
                  <a:lnTo>
                    <a:pt x="858" y="54"/>
                  </a:lnTo>
                  <a:lnTo>
                    <a:pt x="864" y="62"/>
                  </a:lnTo>
                  <a:lnTo>
                    <a:pt x="871" y="70"/>
                  </a:lnTo>
                  <a:lnTo>
                    <a:pt x="877" y="78"/>
                  </a:lnTo>
                  <a:lnTo>
                    <a:pt x="884" y="86"/>
                  </a:lnTo>
                  <a:lnTo>
                    <a:pt x="889" y="95"/>
                  </a:lnTo>
                  <a:lnTo>
                    <a:pt x="893" y="103"/>
                  </a:lnTo>
                  <a:lnTo>
                    <a:pt x="896" y="108"/>
                  </a:lnTo>
                  <a:lnTo>
                    <a:pt x="900" y="112"/>
                  </a:lnTo>
                  <a:lnTo>
                    <a:pt x="903" y="117"/>
                  </a:lnTo>
                  <a:lnTo>
                    <a:pt x="907" y="122"/>
                  </a:lnTo>
                  <a:lnTo>
                    <a:pt x="911" y="127"/>
                  </a:lnTo>
                  <a:lnTo>
                    <a:pt x="913" y="132"/>
                  </a:lnTo>
                  <a:lnTo>
                    <a:pt x="916" y="136"/>
                  </a:lnTo>
                  <a:lnTo>
                    <a:pt x="917" y="142"/>
                  </a:lnTo>
                  <a:lnTo>
                    <a:pt x="912" y="143"/>
                  </a:lnTo>
                  <a:lnTo>
                    <a:pt x="905" y="146"/>
                  </a:lnTo>
                  <a:lnTo>
                    <a:pt x="900" y="148"/>
                  </a:lnTo>
                  <a:lnTo>
                    <a:pt x="894" y="149"/>
                  </a:lnTo>
                  <a:lnTo>
                    <a:pt x="887" y="151"/>
                  </a:lnTo>
                  <a:lnTo>
                    <a:pt x="881" y="152"/>
                  </a:lnTo>
                  <a:lnTo>
                    <a:pt x="874" y="152"/>
                  </a:lnTo>
                  <a:lnTo>
                    <a:pt x="868" y="151"/>
                  </a:lnTo>
                  <a:lnTo>
                    <a:pt x="849" y="157"/>
                  </a:lnTo>
                  <a:lnTo>
                    <a:pt x="829" y="160"/>
                  </a:lnTo>
                  <a:lnTo>
                    <a:pt x="809" y="164"/>
                  </a:lnTo>
                  <a:lnTo>
                    <a:pt x="789" y="166"/>
                  </a:lnTo>
                  <a:lnTo>
                    <a:pt x="768" y="170"/>
                  </a:lnTo>
                  <a:lnTo>
                    <a:pt x="748" y="172"/>
                  </a:lnTo>
                  <a:lnTo>
                    <a:pt x="727" y="175"/>
                  </a:lnTo>
                  <a:lnTo>
                    <a:pt x="707" y="178"/>
                  </a:lnTo>
                  <a:lnTo>
                    <a:pt x="703" y="179"/>
                  </a:lnTo>
                  <a:lnTo>
                    <a:pt x="699" y="180"/>
                  </a:lnTo>
                  <a:lnTo>
                    <a:pt x="694" y="182"/>
                  </a:lnTo>
                  <a:lnTo>
                    <a:pt x="689" y="183"/>
                  </a:lnTo>
                  <a:lnTo>
                    <a:pt x="683" y="183"/>
                  </a:lnTo>
                  <a:lnTo>
                    <a:pt x="679" y="184"/>
                  </a:lnTo>
                  <a:lnTo>
                    <a:pt x="673" y="185"/>
                  </a:lnTo>
                  <a:lnTo>
                    <a:pt x="668" y="185"/>
                  </a:lnTo>
                  <a:lnTo>
                    <a:pt x="648" y="189"/>
                  </a:lnTo>
                  <a:lnTo>
                    <a:pt x="626" y="191"/>
                  </a:lnTo>
                  <a:lnTo>
                    <a:pt x="604" y="195"/>
                  </a:lnTo>
                  <a:lnTo>
                    <a:pt x="582" y="197"/>
                  </a:lnTo>
                  <a:lnTo>
                    <a:pt x="558" y="201"/>
                  </a:lnTo>
                  <a:lnTo>
                    <a:pt x="536" y="202"/>
                  </a:lnTo>
                  <a:lnTo>
                    <a:pt x="514" y="203"/>
                  </a:lnTo>
                  <a:lnTo>
                    <a:pt x="493" y="203"/>
                  </a:lnTo>
                  <a:lnTo>
                    <a:pt x="488" y="206"/>
                  </a:lnTo>
                  <a:lnTo>
                    <a:pt x="482" y="208"/>
                  </a:lnTo>
                  <a:lnTo>
                    <a:pt x="476" y="208"/>
                  </a:lnTo>
                  <a:lnTo>
                    <a:pt x="470" y="208"/>
                  </a:lnTo>
                  <a:lnTo>
                    <a:pt x="463" y="208"/>
                  </a:lnTo>
                  <a:lnTo>
                    <a:pt x="458" y="209"/>
                  </a:lnTo>
                  <a:lnTo>
                    <a:pt x="451" y="210"/>
                  </a:lnTo>
                  <a:lnTo>
                    <a:pt x="446" y="214"/>
                  </a:lnTo>
                  <a:lnTo>
                    <a:pt x="440" y="214"/>
                  </a:lnTo>
                  <a:lnTo>
                    <a:pt x="435" y="215"/>
                  </a:lnTo>
                  <a:lnTo>
                    <a:pt x="428" y="216"/>
                  </a:lnTo>
                  <a:lnTo>
                    <a:pt x="423" y="217"/>
                  </a:lnTo>
                  <a:lnTo>
                    <a:pt x="416" y="219"/>
                  </a:lnTo>
                  <a:lnTo>
                    <a:pt x="410" y="221"/>
                  </a:lnTo>
                  <a:lnTo>
                    <a:pt x="404" y="222"/>
                  </a:lnTo>
                  <a:lnTo>
                    <a:pt x="398" y="223"/>
                  </a:lnTo>
                  <a:lnTo>
                    <a:pt x="379" y="226"/>
                  </a:lnTo>
                  <a:lnTo>
                    <a:pt x="362" y="228"/>
                  </a:lnTo>
                  <a:lnTo>
                    <a:pt x="344" y="233"/>
                  </a:lnTo>
                  <a:lnTo>
                    <a:pt x="326" y="237"/>
                  </a:lnTo>
                  <a:lnTo>
                    <a:pt x="309" y="241"/>
                  </a:lnTo>
                  <a:lnTo>
                    <a:pt x="291" y="245"/>
                  </a:lnTo>
                  <a:lnTo>
                    <a:pt x="273" y="247"/>
                  </a:lnTo>
                  <a:lnTo>
                    <a:pt x="256" y="248"/>
                  </a:lnTo>
                  <a:lnTo>
                    <a:pt x="236" y="254"/>
                  </a:lnTo>
                  <a:lnTo>
                    <a:pt x="217" y="258"/>
                  </a:lnTo>
                  <a:lnTo>
                    <a:pt x="198" y="263"/>
                  </a:lnTo>
                  <a:lnTo>
                    <a:pt x="180" y="266"/>
                  </a:lnTo>
                  <a:lnTo>
                    <a:pt x="161" y="269"/>
                  </a:lnTo>
                  <a:lnTo>
                    <a:pt x="142" y="271"/>
                  </a:lnTo>
                  <a:lnTo>
                    <a:pt x="122" y="272"/>
                  </a:lnTo>
                  <a:lnTo>
                    <a:pt x="101" y="274"/>
                  </a:lnTo>
                  <a:lnTo>
                    <a:pt x="88" y="258"/>
                  </a:lnTo>
                  <a:lnTo>
                    <a:pt x="76" y="243"/>
                  </a:lnTo>
                  <a:lnTo>
                    <a:pt x="64" y="226"/>
                  </a:lnTo>
                  <a:lnTo>
                    <a:pt x="53" y="208"/>
                  </a:lnTo>
                  <a:lnTo>
                    <a:pt x="40" y="191"/>
                  </a:lnTo>
                  <a:lnTo>
                    <a:pt x="28" y="175"/>
                  </a:lnTo>
                  <a:lnTo>
                    <a:pt x="14" y="160"/>
                  </a:lnTo>
                  <a:lnTo>
                    <a:pt x="0" y="146"/>
                  </a:lnTo>
                  <a:lnTo>
                    <a:pt x="0" y="142"/>
                  </a:lnTo>
                  <a:lnTo>
                    <a:pt x="1" y="141"/>
                  </a:lnTo>
                  <a:lnTo>
                    <a:pt x="2" y="140"/>
                  </a:lnTo>
                  <a:lnTo>
                    <a:pt x="4" y="139"/>
                  </a:lnTo>
                  <a:lnTo>
                    <a:pt x="6" y="138"/>
                  </a:lnTo>
                  <a:lnTo>
                    <a:pt x="8" y="136"/>
                  </a:lnTo>
                  <a:lnTo>
                    <a:pt x="11" y="135"/>
                  </a:lnTo>
                  <a:lnTo>
                    <a:pt x="12" y="134"/>
                  </a:lnTo>
                  <a:lnTo>
                    <a:pt x="38" y="129"/>
                  </a:lnTo>
                  <a:lnTo>
                    <a:pt x="64" y="124"/>
                  </a:lnTo>
                  <a:lnTo>
                    <a:pt x="88" y="118"/>
                  </a:lnTo>
                  <a:lnTo>
                    <a:pt x="112" y="112"/>
                  </a:lnTo>
                  <a:lnTo>
                    <a:pt x="137" y="108"/>
                  </a:lnTo>
                  <a:lnTo>
                    <a:pt x="162" y="102"/>
                  </a:lnTo>
                  <a:lnTo>
                    <a:pt x="187" y="98"/>
                  </a:lnTo>
                  <a:lnTo>
                    <a:pt x="215" y="96"/>
                  </a:lnTo>
                  <a:lnTo>
                    <a:pt x="278" y="85"/>
                  </a:lnTo>
                  <a:lnTo>
                    <a:pt x="342" y="74"/>
                  </a:lnTo>
                  <a:lnTo>
                    <a:pt x="407" y="64"/>
                  </a:lnTo>
                  <a:lnTo>
                    <a:pt x="471" y="53"/>
                  </a:lnTo>
                  <a:lnTo>
                    <a:pt x="535" y="43"/>
                  </a:lnTo>
                  <a:lnTo>
                    <a:pt x="599" y="33"/>
                  </a:lnTo>
                  <a:lnTo>
                    <a:pt x="662" y="22"/>
                  </a:lnTo>
                  <a:lnTo>
                    <a:pt x="725" y="12"/>
                  </a:lnTo>
                  <a:lnTo>
                    <a:pt x="734" y="10"/>
                  </a:lnTo>
                  <a:lnTo>
                    <a:pt x="743" y="7"/>
                  </a:lnTo>
                  <a:lnTo>
                    <a:pt x="752" y="6"/>
                  </a:lnTo>
                  <a:lnTo>
                    <a:pt x="762" y="5"/>
                  </a:lnTo>
                  <a:lnTo>
                    <a:pt x="771" y="5"/>
                  </a:lnTo>
                  <a:lnTo>
                    <a:pt x="781" y="4"/>
                  </a:lnTo>
                  <a:lnTo>
                    <a:pt x="791" y="3"/>
                  </a:lnTo>
                  <a:lnTo>
                    <a:pt x="800" y="0"/>
                  </a:lnTo>
                  <a:lnTo>
                    <a:pt x="807" y="4"/>
                  </a:lnTo>
                  <a:lnTo>
                    <a:pt x="812" y="9"/>
                  </a:lnTo>
                  <a:lnTo>
                    <a:pt x="818" y="13"/>
                  </a:lnTo>
                  <a:lnTo>
                    <a:pt x="823" y="19"/>
                  </a:lnTo>
                  <a:lnTo>
                    <a:pt x="828" y="24"/>
                  </a:lnTo>
                  <a:lnTo>
                    <a:pt x="833" y="30"/>
                  </a:lnTo>
                  <a:lnTo>
                    <a:pt x="840" y="35"/>
                  </a:lnTo>
                  <a:lnTo>
                    <a:pt x="847" y="38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5" name="Freeform 110"/>
            <p:cNvSpPr>
              <a:spLocks/>
            </p:cNvSpPr>
            <p:nvPr/>
          </p:nvSpPr>
          <p:spPr bwMode="auto">
            <a:xfrm>
              <a:off x="4354" y="3877"/>
              <a:ext cx="18" cy="10"/>
            </a:xfrm>
            <a:custGeom>
              <a:avLst/>
              <a:gdLst>
                <a:gd name="T0" fmla="*/ 0 w 109"/>
                <a:gd name="T1" fmla="*/ 0 h 60"/>
                <a:gd name="T2" fmla="*/ 0 w 109"/>
                <a:gd name="T3" fmla="*/ 0 h 60"/>
                <a:gd name="T4" fmla="*/ 0 w 109"/>
                <a:gd name="T5" fmla="*/ 0 h 60"/>
                <a:gd name="T6" fmla="*/ 0 w 109"/>
                <a:gd name="T7" fmla="*/ 0 h 60"/>
                <a:gd name="T8" fmla="*/ 0 w 109"/>
                <a:gd name="T9" fmla="*/ 0 h 60"/>
                <a:gd name="T10" fmla="*/ 0 w 109"/>
                <a:gd name="T11" fmla="*/ 0 h 60"/>
                <a:gd name="T12" fmla="*/ 0 w 109"/>
                <a:gd name="T13" fmla="*/ 0 h 60"/>
                <a:gd name="T14" fmla="*/ 0 w 109"/>
                <a:gd name="T15" fmla="*/ 0 h 60"/>
                <a:gd name="T16" fmla="*/ 0 w 109"/>
                <a:gd name="T17" fmla="*/ 0 h 60"/>
                <a:gd name="T18" fmla="*/ 0 w 109"/>
                <a:gd name="T19" fmla="*/ 0 h 60"/>
                <a:gd name="T20" fmla="*/ 0 w 109"/>
                <a:gd name="T21" fmla="*/ 0 h 60"/>
                <a:gd name="T22" fmla="*/ 0 w 109"/>
                <a:gd name="T23" fmla="*/ 0 h 60"/>
                <a:gd name="T24" fmla="*/ 0 w 109"/>
                <a:gd name="T25" fmla="*/ 0 h 60"/>
                <a:gd name="T26" fmla="*/ 0 w 109"/>
                <a:gd name="T27" fmla="*/ 0 h 60"/>
                <a:gd name="T28" fmla="*/ 0 w 109"/>
                <a:gd name="T29" fmla="*/ 0 h 60"/>
                <a:gd name="T30" fmla="*/ 0 w 109"/>
                <a:gd name="T31" fmla="*/ 0 h 60"/>
                <a:gd name="T32" fmla="*/ 0 w 109"/>
                <a:gd name="T33" fmla="*/ 0 h 60"/>
                <a:gd name="T34" fmla="*/ 0 w 109"/>
                <a:gd name="T35" fmla="*/ 0 h 60"/>
                <a:gd name="T36" fmla="*/ 0 w 109"/>
                <a:gd name="T37" fmla="*/ 0 h 60"/>
                <a:gd name="T38" fmla="*/ 0 w 109"/>
                <a:gd name="T39" fmla="*/ 0 h 60"/>
                <a:gd name="T40" fmla="*/ 0 w 109"/>
                <a:gd name="T41" fmla="*/ 0 h 60"/>
                <a:gd name="T42" fmla="*/ 0 w 109"/>
                <a:gd name="T43" fmla="*/ 0 h 60"/>
                <a:gd name="T44" fmla="*/ 0 w 109"/>
                <a:gd name="T45" fmla="*/ 0 h 60"/>
                <a:gd name="T46" fmla="*/ 0 w 109"/>
                <a:gd name="T47" fmla="*/ 0 h 60"/>
                <a:gd name="T48" fmla="*/ 0 w 109"/>
                <a:gd name="T49" fmla="*/ 0 h 60"/>
                <a:gd name="T50" fmla="*/ 0 w 109"/>
                <a:gd name="T51" fmla="*/ 0 h 60"/>
                <a:gd name="T52" fmla="*/ 0 w 109"/>
                <a:gd name="T53" fmla="*/ 0 h 60"/>
                <a:gd name="T54" fmla="*/ 0 w 109"/>
                <a:gd name="T55" fmla="*/ 0 h 60"/>
                <a:gd name="T56" fmla="*/ 0 w 109"/>
                <a:gd name="T57" fmla="*/ 0 h 60"/>
                <a:gd name="T58" fmla="*/ 0 w 109"/>
                <a:gd name="T59" fmla="*/ 0 h 60"/>
                <a:gd name="T60" fmla="*/ 0 w 109"/>
                <a:gd name="T61" fmla="*/ 0 h 60"/>
                <a:gd name="T62" fmla="*/ 0 w 109"/>
                <a:gd name="T63" fmla="*/ 0 h 60"/>
                <a:gd name="T64" fmla="*/ 0 w 109"/>
                <a:gd name="T65" fmla="*/ 0 h 60"/>
                <a:gd name="T66" fmla="*/ 0 w 109"/>
                <a:gd name="T67" fmla="*/ 0 h 60"/>
                <a:gd name="T68" fmla="*/ 0 w 109"/>
                <a:gd name="T69" fmla="*/ 0 h 60"/>
                <a:gd name="T70" fmla="*/ 0 w 109"/>
                <a:gd name="T71" fmla="*/ 0 h 60"/>
                <a:gd name="T72" fmla="*/ 0 w 109"/>
                <a:gd name="T73" fmla="*/ 0 h 60"/>
                <a:gd name="T74" fmla="*/ 0 w 109"/>
                <a:gd name="T75" fmla="*/ 0 h 60"/>
                <a:gd name="T76" fmla="*/ 0 w 109"/>
                <a:gd name="T77" fmla="*/ 0 h 60"/>
                <a:gd name="T78" fmla="*/ 0 w 109"/>
                <a:gd name="T79" fmla="*/ 0 h 60"/>
                <a:gd name="T80" fmla="*/ 0 w 109"/>
                <a:gd name="T81" fmla="*/ 0 h 60"/>
                <a:gd name="T82" fmla="*/ 0 w 109"/>
                <a:gd name="T83" fmla="*/ 0 h 60"/>
                <a:gd name="T84" fmla="*/ 0 w 109"/>
                <a:gd name="T85" fmla="*/ 0 h 6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09"/>
                <a:gd name="T130" fmla="*/ 0 h 60"/>
                <a:gd name="T131" fmla="*/ 109 w 109"/>
                <a:gd name="T132" fmla="*/ 60 h 6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09" h="60">
                  <a:moveTo>
                    <a:pt x="109" y="27"/>
                  </a:moveTo>
                  <a:lnTo>
                    <a:pt x="107" y="30"/>
                  </a:lnTo>
                  <a:lnTo>
                    <a:pt x="105" y="33"/>
                  </a:lnTo>
                  <a:lnTo>
                    <a:pt x="104" y="36"/>
                  </a:lnTo>
                  <a:lnTo>
                    <a:pt x="102" y="40"/>
                  </a:lnTo>
                  <a:lnTo>
                    <a:pt x="101" y="42"/>
                  </a:lnTo>
                  <a:lnTo>
                    <a:pt x="98" y="46"/>
                  </a:lnTo>
                  <a:lnTo>
                    <a:pt x="95" y="48"/>
                  </a:lnTo>
                  <a:lnTo>
                    <a:pt x="92" y="50"/>
                  </a:lnTo>
                  <a:lnTo>
                    <a:pt x="80" y="55"/>
                  </a:lnTo>
                  <a:lnTo>
                    <a:pt x="67" y="59"/>
                  </a:lnTo>
                  <a:lnTo>
                    <a:pt x="56" y="60"/>
                  </a:lnTo>
                  <a:lnTo>
                    <a:pt x="44" y="60"/>
                  </a:lnTo>
                  <a:lnTo>
                    <a:pt x="33" y="58"/>
                  </a:lnTo>
                  <a:lnTo>
                    <a:pt x="21" y="53"/>
                  </a:lnTo>
                  <a:lnTo>
                    <a:pt x="10" y="47"/>
                  </a:lnTo>
                  <a:lnTo>
                    <a:pt x="0" y="38"/>
                  </a:lnTo>
                  <a:lnTo>
                    <a:pt x="11" y="38"/>
                  </a:lnTo>
                  <a:lnTo>
                    <a:pt x="22" y="38"/>
                  </a:lnTo>
                  <a:lnTo>
                    <a:pt x="33" y="38"/>
                  </a:lnTo>
                  <a:lnTo>
                    <a:pt x="44" y="37"/>
                  </a:lnTo>
                  <a:lnTo>
                    <a:pt x="54" y="34"/>
                  </a:lnTo>
                  <a:lnTo>
                    <a:pt x="64" y="30"/>
                  </a:lnTo>
                  <a:lnTo>
                    <a:pt x="69" y="27"/>
                  </a:lnTo>
                  <a:lnTo>
                    <a:pt x="73" y="24"/>
                  </a:lnTo>
                  <a:lnTo>
                    <a:pt x="77" y="21"/>
                  </a:lnTo>
                  <a:lnTo>
                    <a:pt x="81" y="16"/>
                  </a:lnTo>
                  <a:lnTo>
                    <a:pt x="82" y="13"/>
                  </a:lnTo>
                  <a:lnTo>
                    <a:pt x="84" y="10"/>
                  </a:lnTo>
                  <a:lnTo>
                    <a:pt x="85" y="7"/>
                  </a:lnTo>
                  <a:lnTo>
                    <a:pt x="86" y="5"/>
                  </a:lnTo>
                  <a:lnTo>
                    <a:pt x="87" y="2"/>
                  </a:lnTo>
                  <a:lnTo>
                    <a:pt x="90" y="0"/>
                  </a:lnTo>
                  <a:lnTo>
                    <a:pt x="92" y="0"/>
                  </a:lnTo>
                  <a:lnTo>
                    <a:pt x="95" y="0"/>
                  </a:lnTo>
                  <a:lnTo>
                    <a:pt x="97" y="4"/>
                  </a:lnTo>
                  <a:lnTo>
                    <a:pt x="99" y="7"/>
                  </a:lnTo>
                  <a:lnTo>
                    <a:pt x="102" y="10"/>
                  </a:lnTo>
                  <a:lnTo>
                    <a:pt x="103" y="13"/>
                  </a:lnTo>
                  <a:lnTo>
                    <a:pt x="104" y="17"/>
                  </a:lnTo>
                  <a:lnTo>
                    <a:pt x="106" y="21"/>
                  </a:lnTo>
                  <a:lnTo>
                    <a:pt x="107" y="24"/>
                  </a:lnTo>
                  <a:lnTo>
                    <a:pt x="109" y="2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6" name="Freeform 111"/>
            <p:cNvSpPr>
              <a:spLocks/>
            </p:cNvSpPr>
            <p:nvPr/>
          </p:nvSpPr>
          <p:spPr bwMode="auto">
            <a:xfrm>
              <a:off x="4166" y="3881"/>
              <a:ext cx="50" cy="148"/>
            </a:xfrm>
            <a:custGeom>
              <a:avLst/>
              <a:gdLst>
                <a:gd name="T0" fmla="*/ 0 w 298"/>
                <a:gd name="T1" fmla="*/ 0 h 887"/>
                <a:gd name="T2" fmla="*/ 0 w 298"/>
                <a:gd name="T3" fmla="*/ 0 h 887"/>
                <a:gd name="T4" fmla="*/ 0 w 298"/>
                <a:gd name="T5" fmla="*/ 0 h 887"/>
                <a:gd name="T6" fmla="*/ 0 w 298"/>
                <a:gd name="T7" fmla="*/ 0 h 887"/>
                <a:gd name="T8" fmla="*/ 0 w 298"/>
                <a:gd name="T9" fmla="*/ 0 h 887"/>
                <a:gd name="T10" fmla="*/ 0 w 298"/>
                <a:gd name="T11" fmla="*/ 0 h 887"/>
                <a:gd name="T12" fmla="*/ 0 w 298"/>
                <a:gd name="T13" fmla="*/ 0 h 887"/>
                <a:gd name="T14" fmla="*/ 0 w 298"/>
                <a:gd name="T15" fmla="*/ 0 h 887"/>
                <a:gd name="T16" fmla="*/ 0 w 298"/>
                <a:gd name="T17" fmla="*/ 0 h 887"/>
                <a:gd name="T18" fmla="*/ 0 w 298"/>
                <a:gd name="T19" fmla="*/ 0 h 887"/>
                <a:gd name="T20" fmla="*/ 0 w 298"/>
                <a:gd name="T21" fmla="*/ 0 h 887"/>
                <a:gd name="T22" fmla="*/ 0 w 298"/>
                <a:gd name="T23" fmla="*/ 0 h 887"/>
                <a:gd name="T24" fmla="*/ 0 w 298"/>
                <a:gd name="T25" fmla="*/ 0 h 887"/>
                <a:gd name="T26" fmla="*/ 0 w 298"/>
                <a:gd name="T27" fmla="*/ 0 h 887"/>
                <a:gd name="T28" fmla="*/ 0 w 298"/>
                <a:gd name="T29" fmla="*/ 0 h 887"/>
                <a:gd name="T30" fmla="*/ 0 w 298"/>
                <a:gd name="T31" fmla="*/ 0 h 887"/>
                <a:gd name="T32" fmla="*/ 0 w 298"/>
                <a:gd name="T33" fmla="*/ 0 h 887"/>
                <a:gd name="T34" fmla="*/ 0 w 298"/>
                <a:gd name="T35" fmla="*/ 0 h 887"/>
                <a:gd name="T36" fmla="*/ 0 w 298"/>
                <a:gd name="T37" fmla="*/ 0 h 887"/>
                <a:gd name="T38" fmla="*/ 0 w 298"/>
                <a:gd name="T39" fmla="*/ 0 h 887"/>
                <a:gd name="T40" fmla="*/ 0 w 298"/>
                <a:gd name="T41" fmla="*/ 0 h 887"/>
                <a:gd name="T42" fmla="*/ 0 w 298"/>
                <a:gd name="T43" fmla="*/ 0 h 887"/>
                <a:gd name="T44" fmla="*/ 0 w 298"/>
                <a:gd name="T45" fmla="*/ 0 h 887"/>
                <a:gd name="T46" fmla="*/ 0 w 298"/>
                <a:gd name="T47" fmla="*/ 0 h 887"/>
                <a:gd name="T48" fmla="*/ 0 w 298"/>
                <a:gd name="T49" fmla="*/ 0 h 887"/>
                <a:gd name="T50" fmla="*/ 0 w 298"/>
                <a:gd name="T51" fmla="*/ 0 h 887"/>
                <a:gd name="T52" fmla="*/ 0 w 298"/>
                <a:gd name="T53" fmla="*/ 0 h 887"/>
                <a:gd name="T54" fmla="*/ 0 w 298"/>
                <a:gd name="T55" fmla="*/ 0 h 887"/>
                <a:gd name="T56" fmla="*/ 0 w 298"/>
                <a:gd name="T57" fmla="*/ 0 h 887"/>
                <a:gd name="T58" fmla="*/ 0 w 298"/>
                <a:gd name="T59" fmla="*/ 0 h 887"/>
                <a:gd name="T60" fmla="*/ 0 w 298"/>
                <a:gd name="T61" fmla="*/ 0 h 887"/>
                <a:gd name="T62" fmla="*/ 0 w 298"/>
                <a:gd name="T63" fmla="*/ 0 h 887"/>
                <a:gd name="T64" fmla="*/ 0 w 298"/>
                <a:gd name="T65" fmla="*/ 0 h 887"/>
                <a:gd name="T66" fmla="*/ 0 w 298"/>
                <a:gd name="T67" fmla="*/ 0 h 887"/>
                <a:gd name="T68" fmla="*/ 0 w 298"/>
                <a:gd name="T69" fmla="*/ 0 h 887"/>
                <a:gd name="T70" fmla="*/ 0 w 298"/>
                <a:gd name="T71" fmla="*/ 0 h 887"/>
                <a:gd name="T72" fmla="*/ 0 w 298"/>
                <a:gd name="T73" fmla="*/ 0 h 887"/>
                <a:gd name="T74" fmla="*/ 0 w 298"/>
                <a:gd name="T75" fmla="*/ 0 h 887"/>
                <a:gd name="T76" fmla="*/ 0 w 298"/>
                <a:gd name="T77" fmla="*/ 0 h 887"/>
                <a:gd name="T78" fmla="*/ 0 w 298"/>
                <a:gd name="T79" fmla="*/ 0 h 887"/>
                <a:gd name="T80" fmla="*/ 0 w 298"/>
                <a:gd name="T81" fmla="*/ 0 h 887"/>
                <a:gd name="T82" fmla="*/ 0 w 298"/>
                <a:gd name="T83" fmla="*/ 0 h 887"/>
                <a:gd name="T84" fmla="*/ 0 w 298"/>
                <a:gd name="T85" fmla="*/ 0 h 887"/>
                <a:gd name="T86" fmla="*/ 0 w 298"/>
                <a:gd name="T87" fmla="*/ 0 h 887"/>
                <a:gd name="T88" fmla="*/ 0 w 298"/>
                <a:gd name="T89" fmla="*/ 0 h 887"/>
                <a:gd name="T90" fmla="*/ 0 w 298"/>
                <a:gd name="T91" fmla="*/ 0 h 887"/>
                <a:gd name="T92" fmla="*/ 0 w 298"/>
                <a:gd name="T93" fmla="*/ 0 h 887"/>
                <a:gd name="T94" fmla="*/ 0 w 298"/>
                <a:gd name="T95" fmla="*/ 0 h 887"/>
                <a:gd name="T96" fmla="*/ 0 w 298"/>
                <a:gd name="T97" fmla="*/ 0 h 887"/>
                <a:gd name="T98" fmla="*/ 0 w 298"/>
                <a:gd name="T99" fmla="*/ 0 h 887"/>
                <a:gd name="T100" fmla="*/ 0 w 298"/>
                <a:gd name="T101" fmla="*/ 0 h 88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98"/>
                <a:gd name="T154" fmla="*/ 0 h 887"/>
                <a:gd name="T155" fmla="*/ 298 w 298"/>
                <a:gd name="T156" fmla="*/ 887 h 88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98" h="887">
                  <a:moveTo>
                    <a:pt x="60" y="6"/>
                  </a:moveTo>
                  <a:lnTo>
                    <a:pt x="69" y="12"/>
                  </a:lnTo>
                  <a:lnTo>
                    <a:pt x="78" y="18"/>
                  </a:lnTo>
                  <a:lnTo>
                    <a:pt x="87" y="25"/>
                  </a:lnTo>
                  <a:lnTo>
                    <a:pt x="95" y="32"/>
                  </a:lnTo>
                  <a:lnTo>
                    <a:pt x="111" y="48"/>
                  </a:lnTo>
                  <a:lnTo>
                    <a:pt x="126" y="64"/>
                  </a:lnTo>
                  <a:lnTo>
                    <a:pt x="140" y="81"/>
                  </a:lnTo>
                  <a:lnTo>
                    <a:pt x="154" y="98"/>
                  </a:lnTo>
                  <a:lnTo>
                    <a:pt x="170" y="116"/>
                  </a:lnTo>
                  <a:lnTo>
                    <a:pt x="185" y="132"/>
                  </a:lnTo>
                  <a:lnTo>
                    <a:pt x="190" y="137"/>
                  </a:lnTo>
                  <a:lnTo>
                    <a:pt x="195" y="142"/>
                  </a:lnTo>
                  <a:lnTo>
                    <a:pt x="201" y="147"/>
                  </a:lnTo>
                  <a:lnTo>
                    <a:pt x="206" y="152"/>
                  </a:lnTo>
                  <a:lnTo>
                    <a:pt x="212" y="156"/>
                  </a:lnTo>
                  <a:lnTo>
                    <a:pt x="216" y="162"/>
                  </a:lnTo>
                  <a:lnTo>
                    <a:pt x="221" y="167"/>
                  </a:lnTo>
                  <a:lnTo>
                    <a:pt x="224" y="174"/>
                  </a:lnTo>
                  <a:lnTo>
                    <a:pt x="230" y="186"/>
                  </a:lnTo>
                  <a:lnTo>
                    <a:pt x="239" y="197"/>
                  </a:lnTo>
                  <a:lnTo>
                    <a:pt x="248" y="209"/>
                  </a:lnTo>
                  <a:lnTo>
                    <a:pt x="258" y="221"/>
                  </a:lnTo>
                  <a:lnTo>
                    <a:pt x="267" y="233"/>
                  </a:lnTo>
                  <a:lnTo>
                    <a:pt x="275" y="246"/>
                  </a:lnTo>
                  <a:lnTo>
                    <a:pt x="278" y="252"/>
                  </a:lnTo>
                  <a:lnTo>
                    <a:pt x="281" y="259"/>
                  </a:lnTo>
                  <a:lnTo>
                    <a:pt x="282" y="266"/>
                  </a:lnTo>
                  <a:lnTo>
                    <a:pt x="283" y="273"/>
                  </a:lnTo>
                  <a:lnTo>
                    <a:pt x="288" y="295"/>
                  </a:lnTo>
                  <a:lnTo>
                    <a:pt x="289" y="316"/>
                  </a:lnTo>
                  <a:lnTo>
                    <a:pt x="289" y="338"/>
                  </a:lnTo>
                  <a:lnTo>
                    <a:pt x="288" y="360"/>
                  </a:lnTo>
                  <a:lnTo>
                    <a:pt x="288" y="382"/>
                  </a:lnTo>
                  <a:lnTo>
                    <a:pt x="288" y="404"/>
                  </a:lnTo>
                  <a:lnTo>
                    <a:pt x="289" y="426"/>
                  </a:lnTo>
                  <a:lnTo>
                    <a:pt x="292" y="449"/>
                  </a:lnTo>
                  <a:lnTo>
                    <a:pt x="291" y="475"/>
                  </a:lnTo>
                  <a:lnTo>
                    <a:pt x="290" y="501"/>
                  </a:lnTo>
                  <a:lnTo>
                    <a:pt x="289" y="529"/>
                  </a:lnTo>
                  <a:lnTo>
                    <a:pt x="290" y="556"/>
                  </a:lnTo>
                  <a:lnTo>
                    <a:pt x="290" y="583"/>
                  </a:lnTo>
                  <a:lnTo>
                    <a:pt x="292" y="611"/>
                  </a:lnTo>
                  <a:lnTo>
                    <a:pt x="295" y="638"/>
                  </a:lnTo>
                  <a:lnTo>
                    <a:pt x="298" y="666"/>
                  </a:lnTo>
                  <a:lnTo>
                    <a:pt x="297" y="681"/>
                  </a:lnTo>
                  <a:lnTo>
                    <a:pt x="296" y="697"/>
                  </a:lnTo>
                  <a:lnTo>
                    <a:pt x="295" y="713"/>
                  </a:lnTo>
                  <a:lnTo>
                    <a:pt x="295" y="729"/>
                  </a:lnTo>
                  <a:lnTo>
                    <a:pt x="293" y="745"/>
                  </a:lnTo>
                  <a:lnTo>
                    <a:pt x="292" y="760"/>
                  </a:lnTo>
                  <a:lnTo>
                    <a:pt x="290" y="776"/>
                  </a:lnTo>
                  <a:lnTo>
                    <a:pt x="286" y="791"/>
                  </a:lnTo>
                  <a:lnTo>
                    <a:pt x="285" y="803"/>
                  </a:lnTo>
                  <a:lnTo>
                    <a:pt x="283" y="815"/>
                  </a:lnTo>
                  <a:lnTo>
                    <a:pt x="281" y="826"/>
                  </a:lnTo>
                  <a:lnTo>
                    <a:pt x="278" y="836"/>
                  </a:lnTo>
                  <a:lnTo>
                    <a:pt x="275" y="847"/>
                  </a:lnTo>
                  <a:lnTo>
                    <a:pt x="270" y="858"/>
                  </a:lnTo>
                  <a:lnTo>
                    <a:pt x="266" y="867"/>
                  </a:lnTo>
                  <a:lnTo>
                    <a:pt x="261" y="877"/>
                  </a:lnTo>
                  <a:lnTo>
                    <a:pt x="260" y="881"/>
                  </a:lnTo>
                  <a:lnTo>
                    <a:pt x="258" y="883"/>
                  </a:lnTo>
                  <a:lnTo>
                    <a:pt x="257" y="884"/>
                  </a:lnTo>
                  <a:lnTo>
                    <a:pt x="255" y="884"/>
                  </a:lnTo>
                  <a:lnTo>
                    <a:pt x="253" y="885"/>
                  </a:lnTo>
                  <a:lnTo>
                    <a:pt x="249" y="885"/>
                  </a:lnTo>
                  <a:lnTo>
                    <a:pt x="247" y="887"/>
                  </a:lnTo>
                  <a:lnTo>
                    <a:pt x="245" y="887"/>
                  </a:lnTo>
                  <a:lnTo>
                    <a:pt x="248" y="852"/>
                  </a:lnTo>
                  <a:lnTo>
                    <a:pt x="250" y="817"/>
                  </a:lnTo>
                  <a:lnTo>
                    <a:pt x="250" y="782"/>
                  </a:lnTo>
                  <a:lnTo>
                    <a:pt x="250" y="746"/>
                  </a:lnTo>
                  <a:lnTo>
                    <a:pt x="250" y="709"/>
                  </a:lnTo>
                  <a:lnTo>
                    <a:pt x="250" y="673"/>
                  </a:lnTo>
                  <a:lnTo>
                    <a:pt x="250" y="637"/>
                  </a:lnTo>
                  <a:lnTo>
                    <a:pt x="250" y="601"/>
                  </a:lnTo>
                  <a:lnTo>
                    <a:pt x="247" y="587"/>
                  </a:lnTo>
                  <a:lnTo>
                    <a:pt x="246" y="554"/>
                  </a:lnTo>
                  <a:lnTo>
                    <a:pt x="244" y="518"/>
                  </a:lnTo>
                  <a:lnTo>
                    <a:pt x="243" y="482"/>
                  </a:lnTo>
                  <a:lnTo>
                    <a:pt x="242" y="444"/>
                  </a:lnTo>
                  <a:lnTo>
                    <a:pt x="240" y="407"/>
                  </a:lnTo>
                  <a:lnTo>
                    <a:pt x="238" y="369"/>
                  </a:lnTo>
                  <a:lnTo>
                    <a:pt x="237" y="332"/>
                  </a:lnTo>
                  <a:lnTo>
                    <a:pt x="235" y="296"/>
                  </a:lnTo>
                  <a:lnTo>
                    <a:pt x="233" y="289"/>
                  </a:lnTo>
                  <a:lnTo>
                    <a:pt x="230" y="280"/>
                  </a:lnTo>
                  <a:lnTo>
                    <a:pt x="228" y="273"/>
                  </a:lnTo>
                  <a:lnTo>
                    <a:pt x="225" y="267"/>
                  </a:lnTo>
                  <a:lnTo>
                    <a:pt x="216" y="254"/>
                  </a:lnTo>
                  <a:lnTo>
                    <a:pt x="206" y="242"/>
                  </a:lnTo>
                  <a:lnTo>
                    <a:pt x="195" y="230"/>
                  </a:lnTo>
                  <a:lnTo>
                    <a:pt x="185" y="218"/>
                  </a:lnTo>
                  <a:lnTo>
                    <a:pt x="176" y="206"/>
                  </a:lnTo>
                  <a:lnTo>
                    <a:pt x="170" y="193"/>
                  </a:lnTo>
                  <a:lnTo>
                    <a:pt x="170" y="191"/>
                  </a:lnTo>
                  <a:lnTo>
                    <a:pt x="170" y="190"/>
                  </a:lnTo>
                  <a:lnTo>
                    <a:pt x="170" y="189"/>
                  </a:lnTo>
                  <a:lnTo>
                    <a:pt x="170" y="186"/>
                  </a:lnTo>
                  <a:lnTo>
                    <a:pt x="170" y="185"/>
                  </a:lnTo>
                  <a:lnTo>
                    <a:pt x="171" y="184"/>
                  </a:lnTo>
                  <a:lnTo>
                    <a:pt x="171" y="183"/>
                  </a:lnTo>
                  <a:lnTo>
                    <a:pt x="173" y="181"/>
                  </a:lnTo>
                  <a:lnTo>
                    <a:pt x="173" y="174"/>
                  </a:lnTo>
                  <a:lnTo>
                    <a:pt x="172" y="167"/>
                  </a:lnTo>
                  <a:lnTo>
                    <a:pt x="171" y="161"/>
                  </a:lnTo>
                  <a:lnTo>
                    <a:pt x="168" y="154"/>
                  </a:lnTo>
                  <a:lnTo>
                    <a:pt x="164" y="149"/>
                  </a:lnTo>
                  <a:lnTo>
                    <a:pt x="160" y="144"/>
                  </a:lnTo>
                  <a:lnTo>
                    <a:pt x="154" y="141"/>
                  </a:lnTo>
                  <a:lnTo>
                    <a:pt x="148" y="140"/>
                  </a:lnTo>
                  <a:lnTo>
                    <a:pt x="139" y="135"/>
                  </a:lnTo>
                  <a:lnTo>
                    <a:pt x="131" y="128"/>
                  </a:lnTo>
                  <a:lnTo>
                    <a:pt x="123" y="120"/>
                  </a:lnTo>
                  <a:lnTo>
                    <a:pt x="117" y="112"/>
                  </a:lnTo>
                  <a:lnTo>
                    <a:pt x="110" y="105"/>
                  </a:lnTo>
                  <a:lnTo>
                    <a:pt x="103" y="97"/>
                  </a:lnTo>
                  <a:lnTo>
                    <a:pt x="96" y="88"/>
                  </a:lnTo>
                  <a:lnTo>
                    <a:pt x="88" y="80"/>
                  </a:lnTo>
                  <a:lnTo>
                    <a:pt x="85" y="79"/>
                  </a:lnTo>
                  <a:lnTo>
                    <a:pt x="81" y="76"/>
                  </a:lnTo>
                  <a:lnTo>
                    <a:pt x="78" y="74"/>
                  </a:lnTo>
                  <a:lnTo>
                    <a:pt x="75" y="72"/>
                  </a:lnTo>
                  <a:lnTo>
                    <a:pt x="71" y="69"/>
                  </a:lnTo>
                  <a:lnTo>
                    <a:pt x="68" y="67"/>
                  </a:lnTo>
                  <a:lnTo>
                    <a:pt x="65" y="64"/>
                  </a:lnTo>
                  <a:lnTo>
                    <a:pt x="62" y="61"/>
                  </a:lnTo>
                  <a:lnTo>
                    <a:pt x="64" y="60"/>
                  </a:lnTo>
                  <a:lnTo>
                    <a:pt x="65" y="57"/>
                  </a:lnTo>
                  <a:lnTo>
                    <a:pt x="65" y="55"/>
                  </a:lnTo>
                  <a:lnTo>
                    <a:pt x="65" y="52"/>
                  </a:lnTo>
                  <a:lnTo>
                    <a:pt x="65" y="50"/>
                  </a:lnTo>
                  <a:lnTo>
                    <a:pt x="65" y="48"/>
                  </a:lnTo>
                  <a:lnTo>
                    <a:pt x="64" y="45"/>
                  </a:lnTo>
                  <a:lnTo>
                    <a:pt x="62" y="44"/>
                  </a:lnTo>
                  <a:lnTo>
                    <a:pt x="55" y="38"/>
                  </a:lnTo>
                  <a:lnTo>
                    <a:pt x="49" y="32"/>
                  </a:lnTo>
                  <a:lnTo>
                    <a:pt x="43" y="26"/>
                  </a:lnTo>
                  <a:lnTo>
                    <a:pt x="36" y="20"/>
                  </a:lnTo>
                  <a:lnTo>
                    <a:pt x="28" y="15"/>
                  </a:lnTo>
                  <a:lnTo>
                    <a:pt x="21" y="12"/>
                  </a:lnTo>
                  <a:lnTo>
                    <a:pt x="13" y="10"/>
                  </a:lnTo>
                  <a:lnTo>
                    <a:pt x="3" y="10"/>
                  </a:lnTo>
                  <a:lnTo>
                    <a:pt x="0" y="6"/>
                  </a:lnTo>
                  <a:lnTo>
                    <a:pt x="6" y="2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2"/>
                  </a:lnTo>
                  <a:lnTo>
                    <a:pt x="45" y="4"/>
                  </a:lnTo>
                  <a:lnTo>
                    <a:pt x="53" y="5"/>
                  </a:lnTo>
                  <a:lnTo>
                    <a:pt x="60" y="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7" name="Freeform 112"/>
            <p:cNvSpPr>
              <a:spLocks/>
            </p:cNvSpPr>
            <p:nvPr/>
          </p:nvSpPr>
          <p:spPr bwMode="auto">
            <a:xfrm>
              <a:off x="4145" y="3883"/>
              <a:ext cx="19" cy="11"/>
            </a:xfrm>
            <a:custGeom>
              <a:avLst/>
              <a:gdLst>
                <a:gd name="T0" fmla="*/ 0 w 111"/>
                <a:gd name="T1" fmla="*/ 0 h 72"/>
                <a:gd name="T2" fmla="*/ 0 w 111"/>
                <a:gd name="T3" fmla="*/ 0 h 72"/>
                <a:gd name="T4" fmla="*/ 0 w 111"/>
                <a:gd name="T5" fmla="*/ 0 h 72"/>
                <a:gd name="T6" fmla="*/ 0 w 111"/>
                <a:gd name="T7" fmla="*/ 0 h 72"/>
                <a:gd name="T8" fmla="*/ 0 w 111"/>
                <a:gd name="T9" fmla="*/ 0 h 72"/>
                <a:gd name="T10" fmla="*/ 0 w 111"/>
                <a:gd name="T11" fmla="*/ 0 h 72"/>
                <a:gd name="T12" fmla="*/ 0 w 111"/>
                <a:gd name="T13" fmla="*/ 0 h 72"/>
                <a:gd name="T14" fmla="*/ 0 w 111"/>
                <a:gd name="T15" fmla="*/ 0 h 72"/>
                <a:gd name="T16" fmla="*/ 0 w 111"/>
                <a:gd name="T17" fmla="*/ 0 h 72"/>
                <a:gd name="T18" fmla="*/ 0 w 111"/>
                <a:gd name="T19" fmla="*/ 0 h 72"/>
                <a:gd name="T20" fmla="*/ 0 w 111"/>
                <a:gd name="T21" fmla="*/ 0 h 72"/>
                <a:gd name="T22" fmla="*/ 0 w 111"/>
                <a:gd name="T23" fmla="*/ 0 h 72"/>
                <a:gd name="T24" fmla="*/ 0 w 111"/>
                <a:gd name="T25" fmla="*/ 0 h 72"/>
                <a:gd name="T26" fmla="*/ 0 w 111"/>
                <a:gd name="T27" fmla="*/ 0 h 72"/>
                <a:gd name="T28" fmla="*/ 0 w 111"/>
                <a:gd name="T29" fmla="*/ 0 h 72"/>
                <a:gd name="T30" fmla="*/ 0 w 111"/>
                <a:gd name="T31" fmla="*/ 0 h 72"/>
                <a:gd name="T32" fmla="*/ 0 w 111"/>
                <a:gd name="T33" fmla="*/ 0 h 72"/>
                <a:gd name="T34" fmla="*/ 0 w 111"/>
                <a:gd name="T35" fmla="*/ 0 h 72"/>
                <a:gd name="T36" fmla="*/ 0 w 111"/>
                <a:gd name="T37" fmla="*/ 0 h 72"/>
                <a:gd name="T38" fmla="*/ 0 w 111"/>
                <a:gd name="T39" fmla="*/ 0 h 72"/>
                <a:gd name="T40" fmla="*/ 0 w 111"/>
                <a:gd name="T41" fmla="*/ 0 h 72"/>
                <a:gd name="T42" fmla="*/ 0 w 111"/>
                <a:gd name="T43" fmla="*/ 0 h 72"/>
                <a:gd name="T44" fmla="*/ 0 w 111"/>
                <a:gd name="T45" fmla="*/ 0 h 72"/>
                <a:gd name="T46" fmla="*/ 0 w 111"/>
                <a:gd name="T47" fmla="*/ 0 h 72"/>
                <a:gd name="T48" fmla="*/ 0 w 111"/>
                <a:gd name="T49" fmla="*/ 0 h 72"/>
                <a:gd name="T50" fmla="*/ 0 w 111"/>
                <a:gd name="T51" fmla="*/ 0 h 72"/>
                <a:gd name="T52" fmla="*/ 0 w 111"/>
                <a:gd name="T53" fmla="*/ 0 h 72"/>
                <a:gd name="T54" fmla="*/ 0 w 111"/>
                <a:gd name="T55" fmla="*/ 0 h 72"/>
                <a:gd name="T56" fmla="*/ 0 w 111"/>
                <a:gd name="T57" fmla="*/ 0 h 72"/>
                <a:gd name="T58" fmla="*/ 0 w 111"/>
                <a:gd name="T59" fmla="*/ 0 h 72"/>
                <a:gd name="T60" fmla="*/ 0 w 111"/>
                <a:gd name="T61" fmla="*/ 0 h 72"/>
                <a:gd name="T62" fmla="*/ 0 w 111"/>
                <a:gd name="T63" fmla="*/ 0 h 72"/>
                <a:gd name="T64" fmla="*/ 0 w 111"/>
                <a:gd name="T65" fmla="*/ 0 h 72"/>
                <a:gd name="T66" fmla="*/ 0 w 111"/>
                <a:gd name="T67" fmla="*/ 0 h 72"/>
                <a:gd name="T68" fmla="*/ 0 w 111"/>
                <a:gd name="T69" fmla="*/ 0 h 72"/>
                <a:gd name="T70" fmla="*/ 0 w 111"/>
                <a:gd name="T71" fmla="*/ 0 h 72"/>
                <a:gd name="T72" fmla="*/ 0 w 111"/>
                <a:gd name="T73" fmla="*/ 0 h 72"/>
                <a:gd name="T74" fmla="*/ 0 w 111"/>
                <a:gd name="T75" fmla="*/ 0 h 72"/>
                <a:gd name="T76" fmla="*/ 0 w 111"/>
                <a:gd name="T77" fmla="*/ 0 h 72"/>
                <a:gd name="T78" fmla="*/ 0 w 111"/>
                <a:gd name="T79" fmla="*/ 0 h 72"/>
                <a:gd name="T80" fmla="*/ 0 w 111"/>
                <a:gd name="T81" fmla="*/ 0 h 72"/>
                <a:gd name="T82" fmla="*/ 0 w 111"/>
                <a:gd name="T83" fmla="*/ 0 h 72"/>
                <a:gd name="T84" fmla="*/ 0 w 111"/>
                <a:gd name="T85" fmla="*/ 0 h 72"/>
                <a:gd name="T86" fmla="*/ 0 w 111"/>
                <a:gd name="T87" fmla="*/ 0 h 72"/>
                <a:gd name="T88" fmla="*/ 0 w 111"/>
                <a:gd name="T89" fmla="*/ 0 h 7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11"/>
                <a:gd name="T136" fmla="*/ 0 h 72"/>
                <a:gd name="T137" fmla="*/ 111 w 111"/>
                <a:gd name="T138" fmla="*/ 72 h 7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11" h="72">
                  <a:moveTo>
                    <a:pt x="111" y="16"/>
                  </a:moveTo>
                  <a:lnTo>
                    <a:pt x="104" y="17"/>
                  </a:lnTo>
                  <a:lnTo>
                    <a:pt x="95" y="21"/>
                  </a:lnTo>
                  <a:lnTo>
                    <a:pt x="87" y="25"/>
                  </a:lnTo>
                  <a:lnTo>
                    <a:pt x="80" y="31"/>
                  </a:lnTo>
                  <a:lnTo>
                    <a:pt x="74" y="37"/>
                  </a:lnTo>
                  <a:lnTo>
                    <a:pt x="67" y="44"/>
                  </a:lnTo>
                  <a:lnTo>
                    <a:pt x="63" y="53"/>
                  </a:lnTo>
                  <a:lnTo>
                    <a:pt x="58" y="61"/>
                  </a:lnTo>
                  <a:lnTo>
                    <a:pt x="61" y="71"/>
                  </a:lnTo>
                  <a:lnTo>
                    <a:pt x="57" y="72"/>
                  </a:lnTo>
                  <a:lnTo>
                    <a:pt x="54" y="72"/>
                  </a:lnTo>
                  <a:lnTo>
                    <a:pt x="51" y="70"/>
                  </a:lnTo>
                  <a:lnTo>
                    <a:pt x="47" y="68"/>
                  </a:lnTo>
                  <a:lnTo>
                    <a:pt x="44" y="66"/>
                  </a:lnTo>
                  <a:lnTo>
                    <a:pt x="40" y="64"/>
                  </a:lnTo>
                  <a:lnTo>
                    <a:pt x="36" y="62"/>
                  </a:lnTo>
                  <a:lnTo>
                    <a:pt x="32" y="61"/>
                  </a:lnTo>
                  <a:lnTo>
                    <a:pt x="29" y="58"/>
                  </a:lnTo>
                  <a:lnTo>
                    <a:pt x="24" y="55"/>
                  </a:lnTo>
                  <a:lnTo>
                    <a:pt x="20" y="53"/>
                  </a:lnTo>
                  <a:lnTo>
                    <a:pt x="15" y="50"/>
                  </a:lnTo>
                  <a:lnTo>
                    <a:pt x="11" y="48"/>
                  </a:lnTo>
                  <a:lnTo>
                    <a:pt x="6" y="46"/>
                  </a:lnTo>
                  <a:lnTo>
                    <a:pt x="3" y="42"/>
                  </a:lnTo>
                  <a:lnTo>
                    <a:pt x="0" y="36"/>
                  </a:lnTo>
                  <a:lnTo>
                    <a:pt x="3" y="33"/>
                  </a:lnTo>
                  <a:lnTo>
                    <a:pt x="5" y="29"/>
                  </a:lnTo>
                  <a:lnTo>
                    <a:pt x="9" y="25"/>
                  </a:lnTo>
                  <a:lnTo>
                    <a:pt x="12" y="22"/>
                  </a:lnTo>
                  <a:lnTo>
                    <a:pt x="15" y="19"/>
                  </a:lnTo>
                  <a:lnTo>
                    <a:pt x="19" y="18"/>
                  </a:lnTo>
                  <a:lnTo>
                    <a:pt x="23" y="16"/>
                  </a:lnTo>
                  <a:lnTo>
                    <a:pt x="27" y="16"/>
                  </a:lnTo>
                  <a:lnTo>
                    <a:pt x="32" y="11"/>
                  </a:lnTo>
                  <a:lnTo>
                    <a:pt x="36" y="9"/>
                  </a:lnTo>
                  <a:lnTo>
                    <a:pt x="42" y="5"/>
                  </a:lnTo>
                  <a:lnTo>
                    <a:pt x="46" y="4"/>
                  </a:lnTo>
                  <a:lnTo>
                    <a:pt x="57" y="0"/>
                  </a:lnTo>
                  <a:lnTo>
                    <a:pt x="68" y="0"/>
                  </a:lnTo>
                  <a:lnTo>
                    <a:pt x="79" y="2"/>
                  </a:lnTo>
                  <a:lnTo>
                    <a:pt x="90" y="4"/>
                  </a:lnTo>
                  <a:lnTo>
                    <a:pt x="101" y="7"/>
                  </a:lnTo>
                  <a:lnTo>
                    <a:pt x="111" y="11"/>
                  </a:lnTo>
                  <a:lnTo>
                    <a:pt x="111" y="1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8" name="Freeform 113"/>
            <p:cNvSpPr>
              <a:spLocks/>
            </p:cNvSpPr>
            <p:nvPr/>
          </p:nvSpPr>
          <p:spPr bwMode="auto">
            <a:xfrm>
              <a:off x="4158" y="3886"/>
              <a:ext cx="15" cy="16"/>
            </a:xfrm>
            <a:custGeom>
              <a:avLst/>
              <a:gdLst>
                <a:gd name="T0" fmla="*/ 0 w 92"/>
                <a:gd name="T1" fmla="*/ 0 h 93"/>
                <a:gd name="T2" fmla="*/ 0 w 92"/>
                <a:gd name="T3" fmla="*/ 0 h 93"/>
                <a:gd name="T4" fmla="*/ 0 w 92"/>
                <a:gd name="T5" fmla="*/ 0 h 93"/>
                <a:gd name="T6" fmla="*/ 0 w 92"/>
                <a:gd name="T7" fmla="*/ 0 h 93"/>
                <a:gd name="T8" fmla="*/ 0 w 92"/>
                <a:gd name="T9" fmla="*/ 0 h 93"/>
                <a:gd name="T10" fmla="*/ 0 w 92"/>
                <a:gd name="T11" fmla="*/ 0 h 93"/>
                <a:gd name="T12" fmla="*/ 0 w 92"/>
                <a:gd name="T13" fmla="*/ 0 h 93"/>
                <a:gd name="T14" fmla="*/ 0 w 92"/>
                <a:gd name="T15" fmla="*/ 0 h 93"/>
                <a:gd name="T16" fmla="*/ 0 w 92"/>
                <a:gd name="T17" fmla="*/ 0 h 93"/>
                <a:gd name="T18" fmla="*/ 0 w 92"/>
                <a:gd name="T19" fmla="*/ 0 h 93"/>
                <a:gd name="T20" fmla="*/ 0 w 92"/>
                <a:gd name="T21" fmla="*/ 0 h 93"/>
                <a:gd name="T22" fmla="*/ 0 w 92"/>
                <a:gd name="T23" fmla="*/ 0 h 93"/>
                <a:gd name="T24" fmla="*/ 0 w 92"/>
                <a:gd name="T25" fmla="*/ 0 h 93"/>
                <a:gd name="T26" fmla="*/ 0 w 92"/>
                <a:gd name="T27" fmla="*/ 0 h 93"/>
                <a:gd name="T28" fmla="*/ 0 w 92"/>
                <a:gd name="T29" fmla="*/ 0 h 93"/>
                <a:gd name="T30" fmla="*/ 0 w 92"/>
                <a:gd name="T31" fmla="*/ 0 h 93"/>
                <a:gd name="T32" fmla="*/ 0 w 92"/>
                <a:gd name="T33" fmla="*/ 0 h 93"/>
                <a:gd name="T34" fmla="*/ 0 w 92"/>
                <a:gd name="T35" fmla="*/ 0 h 93"/>
                <a:gd name="T36" fmla="*/ 0 w 92"/>
                <a:gd name="T37" fmla="*/ 0 h 93"/>
                <a:gd name="T38" fmla="*/ 0 w 92"/>
                <a:gd name="T39" fmla="*/ 0 h 93"/>
                <a:gd name="T40" fmla="*/ 0 w 92"/>
                <a:gd name="T41" fmla="*/ 0 h 93"/>
                <a:gd name="T42" fmla="*/ 0 w 92"/>
                <a:gd name="T43" fmla="*/ 0 h 93"/>
                <a:gd name="T44" fmla="*/ 0 w 92"/>
                <a:gd name="T45" fmla="*/ 0 h 93"/>
                <a:gd name="T46" fmla="*/ 0 w 92"/>
                <a:gd name="T47" fmla="*/ 0 h 93"/>
                <a:gd name="T48" fmla="*/ 0 w 92"/>
                <a:gd name="T49" fmla="*/ 0 h 93"/>
                <a:gd name="T50" fmla="*/ 0 w 92"/>
                <a:gd name="T51" fmla="*/ 0 h 93"/>
                <a:gd name="T52" fmla="*/ 0 w 92"/>
                <a:gd name="T53" fmla="*/ 0 h 93"/>
                <a:gd name="T54" fmla="*/ 0 w 92"/>
                <a:gd name="T55" fmla="*/ 0 h 93"/>
                <a:gd name="T56" fmla="*/ 0 w 92"/>
                <a:gd name="T57" fmla="*/ 0 h 93"/>
                <a:gd name="T58" fmla="*/ 0 w 92"/>
                <a:gd name="T59" fmla="*/ 0 h 93"/>
                <a:gd name="T60" fmla="*/ 0 w 92"/>
                <a:gd name="T61" fmla="*/ 0 h 93"/>
                <a:gd name="T62" fmla="*/ 0 w 92"/>
                <a:gd name="T63" fmla="*/ 0 h 93"/>
                <a:gd name="T64" fmla="*/ 0 w 92"/>
                <a:gd name="T65" fmla="*/ 0 h 93"/>
                <a:gd name="T66" fmla="*/ 0 w 92"/>
                <a:gd name="T67" fmla="*/ 0 h 93"/>
                <a:gd name="T68" fmla="*/ 0 w 92"/>
                <a:gd name="T69" fmla="*/ 0 h 93"/>
                <a:gd name="T70" fmla="*/ 0 w 92"/>
                <a:gd name="T71" fmla="*/ 0 h 93"/>
                <a:gd name="T72" fmla="*/ 0 w 92"/>
                <a:gd name="T73" fmla="*/ 0 h 93"/>
                <a:gd name="T74" fmla="*/ 0 w 92"/>
                <a:gd name="T75" fmla="*/ 0 h 93"/>
                <a:gd name="T76" fmla="*/ 0 w 92"/>
                <a:gd name="T77" fmla="*/ 0 h 93"/>
                <a:gd name="T78" fmla="*/ 0 w 92"/>
                <a:gd name="T79" fmla="*/ 0 h 93"/>
                <a:gd name="T80" fmla="*/ 0 w 92"/>
                <a:gd name="T81" fmla="*/ 0 h 93"/>
                <a:gd name="T82" fmla="*/ 0 w 92"/>
                <a:gd name="T83" fmla="*/ 0 h 93"/>
                <a:gd name="T84" fmla="*/ 0 w 92"/>
                <a:gd name="T85" fmla="*/ 0 h 93"/>
                <a:gd name="T86" fmla="*/ 0 w 92"/>
                <a:gd name="T87" fmla="*/ 0 h 93"/>
                <a:gd name="T88" fmla="*/ 0 w 92"/>
                <a:gd name="T89" fmla="*/ 0 h 93"/>
                <a:gd name="T90" fmla="*/ 0 w 92"/>
                <a:gd name="T91" fmla="*/ 0 h 93"/>
                <a:gd name="T92" fmla="*/ 0 w 92"/>
                <a:gd name="T93" fmla="*/ 0 h 93"/>
                <a:gd name="T94" fmla="*/ 0 w 92"/>
                <a:gd name="T95" fmla="*/ 0 h 93"/>
                <a:gd name="T96" fmla="*/ 0 w 92"/>
                <a:gd name="T97" fmla="*/ 0 h 93"/>
                <a:gd name="T98" fmla="*/ 0 w 92"/>
                <a:gd name="T99" fmla="*/ 0 h 93"/>
                <a:gd name="T100" fmla="*/ 0 w 92"/>
                <a:gd name="T101" fmla="*/ 0 h 93"/>
                <a:gd name="T102" fmla="*/ 0 w 92"/>
                <a:gd name="T103" fmla="*/ 0 h 93"/>
                <a:gd name="T104" fmla="*/ 0 w 92"/>
                <a:gd name="T105" fmla="*/ 0 h 93"/>
                <a:gd name="T106" fmla="*/ 0 w 92"/>
                <a:gd name="T107" fmla="*/ 0 h 93"/>
                <a:gd name="T108" fmla="*/ 0 w 92"/>
                <a:gd name="T109" fmla="*/ 0 h 93"/>
                <a:gd name="T110" fmla="*/ 0 w 92"/>
                <a:gd name="T111" fmla="*/ 0 h 93"/>
                <a:gd name="T112" fmla="*/ 0 w 92"/>
                <a:gd name="T113" fmla="*/ 0 h 93"/>
                <a:gd name="T114" fmla="*/ 0 w 92"/>
                <a:gd name="T115" fmla="*/ 0 h 93"/>
                <a:gd name="T116" fmla="*/ 0 w 92"/>
                <a:gd name="T117" fmla="*/ 0 h 93"/>
                <a:gd name="T118" fmla="*/ 0 w 92"/>
                <a:gd name="T119" fmla="*/ 0 h 93"/>
                <a:gd name="T120" fmla="*/ 0 w 92"/>
                <a:gd name="T121" fmla="*/ 0 h 93"/>
                <a:gd name="T122" fmla="*/ 0 w 92"/>
                <a:gd name="T123" fmla="*/ 0 h 93"/>
                <a:gd name="T124" fmla="*/ 0 w 92"/>
                <a:gd name="T125" fmla="*/ 0 h 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2"/>
                <a:gd name="T190" fmla="*/ 0 h 93"/>
                <a:gd name="T191" fmla="*/ 92 w 92"/>
                <a:gd name="T192" fmla="*/ 93 h 9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2" h="93">
                  <a:moveTo>
                    <a:pt x="92" y="20"/>
                  </a:moveTo>
                  <a:lnTo>
                    <a:pt x="87" y="23"/>
                  </a:lnTo>
                  <a:lnTo>
                    <a:pt x="84" y="24"/>
                  </a:lnTo>
                  <a:lnTo>
                    <a:pt x="81" y="25"/>
                  </a:lnTo>
                  <a:lnTo>
                    <a:pt x="77" y="25"/>
                  </a:lnTo>
                  <a:lnTo>
                    <a:pt x="74" y="25"/>
                  </a:lnTo>
                  <a:lnTo>
                    <a:pt x="71" y="25"/>
                  </a:lnTo>
                  <a:lnTo>
                    <a:pt x="66" y="25"/>
                  </a:lnTo>
                  <a:lnTo>
                    <a:pt x="63" y="26"/>
                  </a:lnTo>
                  <a:lnTo>
                    <a:pt x="59" y="27"/>
                  </a:lnTo>
                  <a:lnTo>
                    <a:pt x="54" y="30"/>
                  </a:lnTo>
                  <a:lnTo>
                    <a:pt x="50" y="31"/>
                  </a:lnTo>
                  <a:lnTo>
                    <a:pt x="45" y="32"/>
                  </a:lnTo>
                  <a:lnTo>
                    <a:pt x="41" y="35"/>
                  </a:lnTo>
                  <a:lnTo>
                    <a:pt x="37" y="36"/>
                  </a:lnTo>
                  <a:lnTo>
                    <a:pt x="32" y="37"/>
                  </a:lnTo>
                  <a:lnTo>
                    <a:pt x="28" y="38"/>
                  </a:lnTo>
                  <a:lnTo>
                    <a:pt x="24" y="41"/>
                  </a:lnTo>
                  <a:lnTo>
                    <a:pt x="21" y="44"/>
                  </a:lnTo>
                  <a:lnTo>
                    <a:pt x="20" y="47"/>
                  </a:lnTo>
                  <a:lnTo>
                    <a:pt x="19" y="50"/>
                  </a:lnTo>
                  <a:lnTo>
                    <a:pt x="18" y="56"/>
                  </a:lnTo>
                  <a:lnTo>
                    <a:pt x="19" y="63"/>
                  </a:lnTo>
                  <a:lnTo>
                    <a:pt x="20" y="70"/>
                  </a:lnTo>
                  <a:lnTo>
                    <a:pt x="21" y="78"/>
                  </a:lnTo>
                  <a:lnTo>
                    <a:pt x="22" y="86"/>
                  </a:lnTo>
                  <a:lnTo>
                    <a:pt x="21" y="93"/>
                  </a:lnTo>
                  <a:lnTo>
                    <a:pt x="16" y="92"/>
                  </a:lnTo>
                  <a:lnTo>
                    <a:pt x="11" y="89"/>
                  </a:lnTo>
                  <a:lnTo>
                    <a:pt x="9" y="86"/>
                  </a:lnTo>
                  <a:lnTo>
                    <a:pt x="8" y="81"/>
                  </a:lnTo>
                  <a:lnTo>
                    <a:pt x="7" y="75"/>
                  </a:lnTo>
                  <a:lnTo>
                    <a:pt x="6" y="70"/>
                  </a:lnTo>
                  <a:lnTo>
                    <a:pt x="3" y="66"/>
                  </a:lnTo>
                  <a:lnTo>
                    <a:pt x="1" y="61"/>
                  </a:lnTo>
                  <a:lnTo>
                    <a:pt x="0" y="55"/>
                  </a:lnTo>
                  <a:lnTo>
                    <a:pt x="0" y="50"/>
                  </a:lnTo>
                  <a:lnTo>
                    <a:pt x="1" y="45"/>
                  </a:lnTo>
                  <a:lnTo>
                    <a:pt x="3" y="41"/>
                  </a:lnTo>
                  <a:lnTo>
                    <a:pt x="6" y="36"/>
                  </a:lnTo>
                  <a:lnTo>
                    <a:pt x="8" y="32"/>
                  </a:lnTo>
                  <a:lnTo>
                    <a:pt x="10" y="27"/>
                  </a:lnTo>
                  <a:lnTo>
                    <a:pt x="12" y="23"/>
                  </a:lnTo>
                  <a:lnTo>
                    <a:pt x="20" y="18"/>
                  </a:lnTo>
                  <a:lnTo>
                    <a:pt x="30" y="13"/>
                  </a:lnTo>
                  <a:lnTo>
                    <a:pt x="39" y="7"/>
                  </a:lnTo>
                  <a:lnTo>
                    <a:pt x="49" y="4"/>
                  </a:lnTo>
                  <a:lnTo>
                    <a:pt x="54" y="1"/>
                  </a:lnTo>
                  <a:lnTo>
                    <a:pt x="59" y="0"/>
                  </a:lnTo>
                  <a:lnTo>
                    <a:pt x="63" y="0"/>
                  </a:lnTo>
                  <a:lnTo>
                    <a:pt x="69" y="0"/>
                  </a:lnTo>
                  <a:lnTo>
                    <a:pt x="73" y="1"/>
                  </a:lnTo>
                  <a:lnTo>
                    <a:pt x="77" y="4"/>
                  </a:lnTo>
                  <a:lnTo>
                    <a:pt x="82" y="7"/>
                  </a:lnTo>
                  <a:lnTo>
                    <a:pt x="86" y="12"/>
                  </a:lnTo>
                  <a:lnTo>
                    <a:pt x="86" y="13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90" y="16"/>
                  </a:lnTo>
                  <a:lnTo>
                    <a:pt x="91" y="17"/>
                  </a:lnTo>
                  <a:lnTo>
                    <a:pt x="92" y="18"/>
                  </a:lnTo>
                  <a:lnTo>
                    <a:pt x="92" y="19"/>
                  </a:lnTo>
                  <a:lnTo>
                    <a:pt x="92" y="2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9" name="Freeform 114"/>
            <p:cNvSpPr>
              <a:spLocks/>
            </p:cNvSpPr>
            <p:nvPr/>
          </p:nvSpPr>
          <p:spPr bwMode="auto">
            <a:xfrm>
              <a:off x="4360" y="3886"/>
              <a:ext cx="24" cy="216"/>
            </a:xfrm>
            <a:custGeom>
              <a:avLst/>
              <a:gdLst>
                <a:gd name="T0" fmla="*/ 0 w 147"/>
                <a:gd name="T1" fmla="*/ 0 h 1296"/>
                <a:gd name="T2" fmla="*/ 0 w 147"/>
                <a:gd name="T3" fmla="*/ 0 h 1296"/>
                <a:gd name="T4" fmla="*/ 0 w 147"/>
                <a:gd name="T5" fmla="*/ 0 h 1296"/>
                <a:gd name="T6" fmla="*/ 0 w 147"/>
                <a:gd name="T7" fmla="*/ 0 h 1296"/>
                <a:gd name="T8" fmla="*/ 0 w 147"/>
                <a:gd name="T9" fmla="*/ 0 h 1296"/>
                <a:gd name="T10" fmla="*/ 0 w 147"/>
                <a:gd name="T11" fmla="*/ 0 h 1296"/>
                <a:gd name="T12" fmla="*/ 0 w 147"/>
                <a:gd name="T13" fmla="*/ 0 h 1296"/>
                <a:gd name="T14" fmla="*/ 0 w 147"/>
                <a:gd name="T15" fmla="*/ 0 h 1296"/>
                <a:gd name="T16" fmla="*/ 0 w 147"/>
                <a:gd name="T17" fmla="*/ 0 h 1296"/>
                <a:gd name="T18" fmla="*/ 0 w 147"/>
                <a:gd name="T19" fmla="*/ 0 h 1296"/>
                <a:gd name="T20" fmla="*/ 0 w 147"/>
                <a:gd name="T21" fmla="*/ 0 h 1296"/>
                <a:gd name="T22" fmla="*/ 0 w 147"/>
                <a:gd name="T23" fmla="*/ 0 h 1296"/>
                <a:gd name="T24" fmla="*/ 0 w 147"/>
                <a:gd name="T25" fmla="*/ 0 h 1296"/>
                <a:gd name="T26" fmla="*/ 0 w 147"/>
                <a:gd name="T27" fmla="*/ 0 h 1296"/>
                <a:gd name="T28" fmla="*/ 0 w 147"/>
                <a:gd name="T29" fmla="*/ 0 h 1296"/>
                <a:gd name="T30" fmla="*/ 0 w 147"/>
                <a:gd name="T31" fmla="*/ 0 h 1296"/>
                <a:gd name="T32" fmla="*/ 0 w 147"/>
                <a:gd name="T33" fmla="*/ 0 h 1296"/>
                <a:gd name="T34" fmla="*/ 0 w 147"/>
                <a:gd name="T35" fmla="*/ 0 h 1296"/>
                <a:gd name="T36" fmla="*/ 0 w 147"/>
                <a:gd name="T37" fmla="*/ 0 h 1296"/>
                <a:gd name="T38" fmla="*/ 0 w 147"/>
                <a:gd name="T39" fmla="*/ 0 h 1296"/>
                <a:gd name="T40" fmla="*/ 0 w 147"/>
                <a:gd name="T41" fmla="*/ 0 h 1296"/>
                <a:gd name="T42" fmla="*/ 0 w 147"/>
                <a:gd name="T43" fmla="*/ 0 h 1296"/>
                <a:gd name="T44" fmla="*/ 0 w 147"/>
                <a:gd name="T45" fmla="*/ 0 h 1296"/>
                <a:gd name="T46" fmla="*/ 0 w 147"/>
                <a:gd name="T47" fmla="*/ 0 h 1296"/>
                <a:gd name="T48" fmla="*/ 0 w 147"/>
                <a:gd name="T49" fmla="*/ 0 h 1296"/>
                <a:gd name="T50" fmla="*/ 0 w 147"/>
                <a:gd name="T51" fmla="*/ 0 h 1296"/>
                <a:gd name="T52" fmla="*/ 0 w 147"/>
                <a:gd name="T53" fmla="*/ 0 h 1296"/>
                <a:gd name="T54" fmla="*/ 0 w 147"/>
                <a:gd name="T55" fmla="*/ 0 h 1296"/>
                <a:gd name="T56" fmla="*/ 0 w 147"/>
                <a:gd name="T57" fmla="*/ 0 h 1296"/>
                <a:gd name="T58" fmla="*/ 0 w 147"/>
                <a:gd name="T59" fmla="*/ 0 h 1296"/>
                <a:gd name="T60" fmla="*/ 0 w 147"/>
                <a:gd name="T61" fmla="*/ 0 h 1296"/>
                <a:gd name="T62" fmla="*/ 0 w 147"/>
                <a:gd name="T63" fmla="*/ 0 h 1296"/>
                <a:gd name="T64" fmla="*/ 0 w 147"/>
                <a:gd name="T65" fmla="*/ 0 h 1296"/>
                <a:gd name="T66" fmla="*/ 0 w 147"/>
                <a:gd name="T67" fmla="*/ 0 h 1296"/>
                <a:gd name="T68" fmla="*/ 0 w 147"/>
                <a:gd name="T69" fmla="*/ 0 h 1296"/>
                <a:gd name="T70" fmla="*/ 0 w 147"/>
                <a:gd name="T71" fmla="*/ 0 h 1296"/>
                <a:gd name="T72" fmla="*/ 0 w 147"/>
                <a:gd name="T73" fmla="*/ 0 h 1296"/>
                <a:gd name="T74" fmla="*/ 0 w 147"/>
                <a:gd name="T75" fmla="*/ 0 h 1296"/>
                <a:gd name="T76" fmla="*/ 0 w 147"/>
                <a:gd name="T77" fmla="*/ 0 h 1296"/>
                <a:gd name="T78" fmla="*/ 0 w 147"/>
                <a:gd name="T79" fmla="*/ 0 h 1296"/>
                <a:gd name="T80" fmla="*/ 0 w 147"/>
                <a:gd name="T81" fmla="*/ 0 h 1296"/>
                <a:gd name="T82" fmla="*/ 0 w 147"/>
                <a:gd name="T83" fmla="*/ 0 h 1296"/>
                <a:gd name="T84" fmla="*/ 0 w 147"/>
                <a:gd name="T85" fmla="*/ 0 h 1296"/>
                <a:gd name="T86" fmla="*/ 0 w 147"/>
                <a:gd name="T87" fmla="*/ 0 h 129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7"/>
                <a:gd name="T133" fmla="*/ 0 h 1296"/>
                <a:gd name="T134" fmla="*/ 147 w 147"/>
                <a:gd name="T135" fmla="*/ 1296 h 129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7" h="1296">
                  <a:moveTo>
                    <a:pt x="144" y="103"/>
                  </a:moveTo>
                  <a:lnTo>
                    <a:pt x="143" y="116"/>
                  </a:lnTo>
                  <a:lnTo>
                    <a:pt x="143" y="128"/>
                  </a:lnTo>
                  <a:lnTo>
                    <a:pt x="144" y="141"/>
                  </a:lnTo>
                  <a:lnTo>
                    <a:pt x="145" y="154"/>
                  </a:lnTo>
                  <a:lnTo>
                    <a:pt x="145" y="167"/>
                  </a:lnTo>
                  <a:lnTo>
                    <a:pt x="146" y="179"/>
                  </a:lnTo>
                  <a:lnTo>
                    <a:pt x="145" y="192"/>
                  </a:lnTo>
                  <a:lnTo>
                    <a:pt x="144" y="204"/>
                  </a:lnTo>
                  <a:lnTo>
                    <a:pt x="143" y="236"/>
                  </a:lnTo>
                  <a:lnTo>
                    <a:pt x="143" y="270"/>
                  </a:lnTo>
                  <a:lnTo>
                    <a:pt x="144" y="302"/>
                  </a:lnTo>
                  <a:lnTo>
                    <a:pt x="146" y="334"/>
                  </a:lnTo>
                  <a:lnTo>
                    <a:pt x="147" y="366"/>
                  </a:lnTo>
                  <a:lnTo>
                    <a:pt x="147" y="399"/>
                  </a:lnTo>
                  <a:lnTo>
                    <a:pt x="147" y="431"/>
                  </a:lnTo>
                  <a:lnTo>
                    <a:pt x="146" y="463"/>
                  </a:lnTo>
                  <a:lnTo>
                    <a:pt x="147" y="476"/>
                  </a:lnTo>
                  <a:lnTo>
                    <a:pt x="147" y="489"/>
                  </a:lnTo>
                  <a:lnTo>
                    <a:pt x="147" y="502"/>
                  </a:lnTo>
                  <a:lnTo>
                    <a:pt x="147" y="517"/>
                  </a:lnTo>
                  <a:lnTo>
                    <a:pt x="146" y="530"/>
                  </a:lnTo>
                  <a:lnTo>
                    <a:pt x="145" y="544"/>
                  </a:lnTo>
                  <a:lnTo>
                    <a:pt x="145" y="558"/>
                  </a:lnTo>
                  <a:lnTo>
                    <a:pt x="146" y="572"/>
                  </a:lnTo>
                  <a:lnTo>
                    <a:pt x="145" y="579"/>
                  </a:lnTo>
                  <a:lnTo>
                    <a:pt x="145" y="586"/>
                  </a:lnTo>
                  <a:lnTo>
                    <a:pt x="146" y="593"/>
                  </a:lnTo>
                  <a:lnTo>
                    <a:pt x="146" y="601"/>
                  </a:lnTo>
                  <a:lnTo>
                    <a:pt x="146" y="609"/>
                  </a:lnTo>
                  <a:lnTo>
                    <a:pt x="145" y="616"/>
                  </a:lnTo>
                  <a:lnTo>
                    <a:pt x="143" y="623"/>
                  </a:lnTo>
                  <a:lnTo>
                    <a:pt x="141" y="629"/>
                  </a:lnTo>
                  <a:lnTo>
                    <a:pt x="140" y="665"/>
                  </a:lnTo>
                  <a:lnTo>
                    <a:pt x="139" y="703"/>
                  </a:lnTo>
                  <a:lnTo>
                    <a:pt x="139" y="740"/>
                  </a:lnTo>
                  <a:lnTo>
                    <a:pt x="139" y="778"/>
                  </a:lnTo>
                  <a:lnTo>
                    <a:pt x="139" y="815"/>
                  </a:lnTo>
                  <a:lnTo>
                    <a:pt x="139" y="852"/>
                  </a:lnTo>
                  <a:lnTo>
                    <a:pt x="136" y="888"/>
                  </a:lnTo>
                  <a:lnTo>
                    <a:pt x="133" y="922"/>
                  </a:lnTo>
                  <a:lnTo>
                    <a:pt x="135" y="968"/>
                  </a:lnTo>
                  <a:lnTo>
                    <a:pt x="136" y="1012"/>
                  </a:lnTo>
                  <a:lnTo>
                    <a:pt x="137" y="1055"/>
                  </a:lnTo>
                  <a:lnTo>
                    <a:pt x="137" y="1098"/>
                  </a:lnTo>
                  <a:lnTo>
                    <a:pt x="136" y="1141"/>
                  </a:lnTo>
                  <a:lnTo>
                    <a:pt x="134" y="1182"/>
                  </a:lnTo>
                  <a:lnTo>
                    <a:pt x="131" y="1227"/>
                  </a:lnTo>
                  <a:lnTo>
                    <a:pt x="126" y="1270"/>
                  </a:lnTo>
                  <a:lnTo>
                    <a:pt x="116" y="1274"/>
                  </a:lnTo>
                  <a:lnTo>
                    <a:pt x="107" y="1279"/>
                  </a:lnTo>
                  <a:lnTo>
                    <a:pt x="98" y="1285"/>
                  </a:lnTo>
                  <a:lnTo>
                    <a:pt x="88" y="1290"/>
                  </a:lnTo>
                  <a:lnTo>
                    <a:pt x="78" y="1293"/>
                  </a:lnTo>
                  <a:lnTo>
                    <a:pt x="68" y="1296"/>
                  </a:lnTo>
                  <a:lnTo>
                    <a:pt x="62" y="1296"/>
                  </a:lnTo>
                  <a:lnTo>
                    <a:pt x="57" y="1296"/>
                  </a:lnTo>
                  <a:lnTo>
                    <a:pt x="52" y="1295"/>
                  </a:lnTo>
                  <a:lnTo>
                    <a:pt x="47" y="1292"/>
                  </a:lnTo>
                  <a:lnTo>
                    <a:pt x="29" y="1292"/>
                  </a:lnTo>
                  <a:lnTo>
                    <a:pt x="31" y="1278"/>
                  </a:lnTo>
                  <a:lnTo>
                    <a:pt x="33" y="1262"/>
                  </a:lnTo>
                  <a:lnTo>
                    <a:pt x="33" y="1247"/>
                  </a:lnTo>
                  <a:lnTo>
                    <a:pt x="31" y="1231"/>
                  </a:lnTo>
                  <a:lnTo>
                    <a:pt x="31" y="1216"/>
                  </a:lnTo>
                  <a:lnTo>
                    <a:pt x="31" y="1200"/>
                  </a:lnTo>
                  <a:lnTo>
                    <a:pt x="33" y="1185"/>
                  </a:lnTo>
                  <a:lnTo>
                    <a:pt x="36" y="1170"/>
                  </a:lnTo>
                  <a:lnTo>
                    <a:pt x="38" y="1111"/>
                  </a:lnTo>
                  <a:lnTo>
                    <a:pt x="40" y="1051"/>
                  </a:lnTo>
                  <a:lnTo>
                    <a:pt x="42" y="990"/>
                  </a:lnTo>
                  <a:lnTo>
                    <a:pt x="45" y="929"/>
                  </a:lnTo>
                  <a:lnTo>
                    <a:pt x="47" y="869"/>
                  </a:lnTo>
                  <a:lnTo>
                    <a:pt x="48" y="808"/>
                  </a:lnTo>
                  <a:lnTo>
                    <a:pt x="48" y="747"/>
                  </a:lnTo>
                  <a:lnTo>
                    <a:pt x="47" y="686"/>
                  </a:lnTo>
                  <a:lnTo>
                    <a:pt x="47" y="680"/>
                  </a:lnTo>
                  <a:lnTo>
                    <a:pt x="48" y="674"/>
                  </a:lnTo>
                  <a:lnTo>
                    <a:pt x="49" y="669"/>
                  </a:lnTo>
                  <a:lnTo>
                    <a:pt x="51" y="663"/>
                  </a:lnTo>
                  <a:lnTo>
                    <a:pt x="54" y="659"/>
                  </a:lnTo>
                  <a:lnTo>
                    <a:pt x="55" y="654"/>
                  </a:lnTo>
                  <a:lnTo>
                    <a:pt x="54" y="648"/>
                  </a:lnTo>
                  <a:lnTo>
                    <a:pt x="50" y="642"/>
                  </a:lnTo>
                  <a:lnTo>
                    <a:pt x="49" y="601"/>
                  </a:lnTo>
                  <a:lnTo>
                    <a:pt x="49" y="561"/>
                  </a:lnTo>
                  <a:lnTo>
                    <a:pt x="50" y="519"/>
                  </a:lnTo>
                  <a:lnTo>
                    <a:pt x="51" y="478"/>
                  </a:lnTo>
                  <a:lnTo>
                    <a:pt x="52" y="438"/>
                  </a:lnTo>
                  <a:lnTo>
                    <a:pt x="52" y="396"/>
                  </a:lnTo>
                  <a:lnTo>
                    <a:pt x="52" y="353"/>
                  </a:lnTo>
                  <a:lnTo>
                    <a:pt x="50" y="310"/>
                  </a:lnTo>
                  <a:lnTo>
                    <a:pt x="48" y="302"/>
                  </a:lnTo>
                  <a:lnTo>
                    <a:pt x="46" y="292"/>
                  </a:lnTo>
                  <a:lnTo>
                    <a:pt x="46" y="284"/>
                  </a:lnTo>
                  <a:lnTo>
                    <a:pt x="46" y="274"/>
                  </a:lnTo>
                  <a:lnTo>
                    <a:pt x="47" y="265"/>
                  </a:lnTo>
                  <a:lnTo>
                    <a:pt x="47" y="255"/>
                  </a:lnTo>
                  <a:lnTo>
                    <a:pt x="47" y="246"/>
                  </a:lnTo>
                  <a:lnTo>
                    <a:pt x="45" y="236"/>
                  </a:lnTo>
                  <a:lnTo>
                    <a:pt x="42" y="223"/>
                  </a:lnTo>
                  <a:lnTo>
                    <a:pt x="40" y="209"/>
                  </a:lnTo>
                  <a:lnTo>
                    <a:pt x="39" y="194"/>
                  </a:lnTo>
                  <a:lnTo>
                    <a:pt x="38" y="180"/>
                  </a:lnTo>
                  <a:lnTo>
                    <a:pt x="38" y="152"/>
                  </a:lnTo>
                  <a:lnTo>
                    <a:pt x="38" y="124"/>
                  </a:lnTo>
                  <a:lnTo>
                    <a:pt x="37" y="110"/>
                  </a:lnTo>
                  <a:lnTo>
                    <a:pt x="36" y="95"/>
                  </a:lnTo>
                  <a:lnTo>
                    <a:pt x="34" y="82"/>
                  </a:lnTo>
                  <a:lnTo>
                    <a:pt x="30" y="70"/>
                  </a:lnTo>
                  <a:lnTo>
                    <a:pt x="25" y="57"/>
                  </a:lnTo>
                  <a:lnTo>
                    <a:pt x="19" y="47"/>
                  </a:lnTo>
                  <a:lnTo>
                    <a:pt x="10" y="35"/>
                  </a:lnTo>
                  <a:lnTo>
                    <a:pt x="0" y="25"/>
                  </a:lnTo>
                  <a:lnTo>
                    <a:pt x="10" y="23"/>
                  </a:lnTo>
                  <a:lnTo>
                    <a:pt x="21" y="21"/>
                  </a:lnTo>
                  <a:lnTo>
                    <a:pt x="31" y="19"/>
                  </a:lnTo>
                  <a:lnTo>
                    <a:pt x="41" y="18"/>
                  </a:lnTo>
                  <a:lnTo>
                    <a:pt x="52" y="14"/>
                  </a:lnTo>
                  <a:lnTo>
                    <a:pt x="62" y="11"/>
                  </a:lnTo>
                  <a:lnTo>
                    <a:pt x="71" y="6"/>
                  </a:lnTo>
                  <a:lnTo>
                    <a:pt x="81" y="0"/>
                  </a:lnTo>
                  <a:lnTo>
                    <a:pt x="92" y="11"/>
                  </a:lnTo>
                  <a:lnTo>
                    <a:pt x="104" y="21"/>
                  </a:lnTo>
                  <a:lnTo>
                    <a:pt x="115" y="32"/>
                  </a:lnTo>
                  <a:lnTo>
                    <a:pt x="126" y="43"/>
                  </a:lnTo>
                  <a:lnTo>
                    <a:pt x="131" y="49"/>
                  </a:lnTo>
                  <a:lnTo>
                    <a:pt x="135" y="56"/>
                  </a:lnTo>
                  <a:lnTo>
                    <a:pt x="139" y="62"/>
                  </a:lnTo>
                  <a:lnTo>
                    <a:pt x="142" y="69"/>
                  </a:lnTo>
                  <a:lnTo>
                    <a:pt x="144" y="76"/>
                  </a:lnTo>
                  <a:lnTo>
                    <a:pt x="145" y="85"/>
                  </a:lnTo>
                  <a:lnTo>
                    <a:pt x="145" y="93"/>
                  </a:lnTo>
                  <a:lnTo>
                    <a:pt x="144" y="103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0" name="Freeform 115"/>
            <p:cNvSpPr>
              <a:spLocks/>
            </p:cNvSpPr>
            <p:nvPr/>
          </p:nvSpPr>
          <p:spPr bwMode="auto">
            <a:xfrm>
              <a:off x="4131" y="3889"/>
              <a:ext cx="55" cy="144"/>
            </a:xfrm>
            <a:custGeom>
              <a:avLst/>
              <a:gdLst>
                <a:gd name="T0" fmla="*/ 0 w 332"/>
                <a:gd name="T1" fmla="*/ 0 h 867"/>
                <a:gd name="T2" fmla="*/ 0 w 332"/>
                <a:gd name="T3" fmla="*/ 0 h 867"/>
                <a:gd name="T4" fmla="*/ 0 w 332"/>
                <a:gd name="T5" fmla="*/ 0 h 867"/>
                <a:gd name="T6" fmla="*/ 0 w 332"/>
                <a:gd name="T7" fmla="*/ 0 h 867"/>
                <a:gd name="T8" fmla="*/ 0 w 332"/>
                <a:gd name="T9" fmla="*/ 0 h 867"/>
                <a:gd name="T10" fmla="*/ 0 w 332"/>
                <a:gd name="T11" fmla="*/ 0 h 867"/>
                <a:gd name="T12" fmla="*/ 0 w 332"/>
                <a:gd name="T13" fmla="*/ 0 h 867"/>
                <a:gd name="T14" fmla="*/ 0 w 332"/>
                <a:gd name="T15" fmla="*/ 0 h 867"/>
                <a:gd name="T16" fmla="*/ 0 w 332"/>
                <a:gd name="T17" fmla="*/ 0 h 867"/>
                <a:gd name="T18" fmla="*/ 0 w 332"/>
                <a:gd name="T19" fmla="*/ 0 h 867"/>
                <a:gd name="T20" fmla="*/ 0 w 332"/>
                <a:gd name="T21" fmla="*/ 0 h 867"/>
                <a:gd name="T22" fmla="*/ 0 w 332"/>
                <a:gd name="T23" fmla="*/ 0 h 867"/>
                <a:gd name="T24" fmla="*/ 0 w 332"/>
                <a:gd name="T25" fmla="*/ 0 h 867"/>
                <a:gd name="T26" fmla="*/ 0 w 332"/>
                <a:gd name="T27" fmla="*/ 0 h 867"/>
                <a:gd name="T28" fmla="*/ 0 w 332"/>
                <a:gd name="T29" fmla="*/ 0 h 867"/>
                <a:gd name="T30" fmla="*/ 0 w 332"/>
                <a:gd name="T31" fmla="*/ 0 h 867"/>
                <a:gd name="T32" fmla="*/ 0 w 332"/>
                <a:gd name="T33" fmla="*/ 0 h 867"/>
                <a:gd name="T34" fmla="*/ 0 w 332"/>
                <a:gd name="T35" fmla="*/ 0 h 867"/>
                <a:gd name="T36" fmla="*/ 0 w 332"/>
                <a:gd name="T37" fmla="*/ 0 h 867"/>
                <a:gd name="T38" fmla="*/ 0 w 332"/>
                <a:gd name="T39" fmla="*/ 0 h 867"/>
                <a:gd name="T40" fmla="*/ 0 w 332"/>
                <a:gd name="T41" fmla="*/ 0 h 867"/>
                <a:gd name="T42" fmla="*/ 0 w 332"/>
                <a:gd name="T43" fmla="*/ 0 h 867"/>
                <a:gd name="T44" fmla="*/ 0 w 332"/>
                <a:gd name="T45" fmla="*/ 0 h 867"/>
                <a:gd name="T46" fmla="*/ 0 w 332"/>
                <a:gd name="T47" fmla="*/ 0 h 867"/>
                <a:gd name="T48" fmla="*/ 0 w 332"/>
                <a:gd name="T49" fmla="*/ 0 h 867"/>
                <a:gd name="T50" fmla="*/ 0 w 332"/>
                <a:gd name="T51" fmla="*/ 0 h 867"/>
                <a:gd name="T52" fmla="*/ 0 w 332"/>
                <a:gd name="T53" fmla="*/ 0 h 867"/>
                <a:gd name="T54" fmla="*/ 0 w 332"/>
                <a:gd name="T55" fmla="*/ 0 h 867"/>
                <a:gd name="T56" fmla="*/ 0 w 332"/>
                <a:gd name="T57" fmla="*/ 0 h 867"/>
                <a:gd name="T58" fmla="*/ 0 w 332"/>
                <a:gd name="T59" fmla="*/ 0 h 867"/>
                <a:gd name="T60" fmla="*/ 0 w 332"/>
                <a:gd name="T61" fmla="*/ 0 h 867"/>
                <a:gd name="T62" fmla="*/ 0 w 332"/>
                <a:gd name="T63" fmla="*/ 0 h 867"/>
                <a:gd name="T64" fmla="*/ 0 w 332"/>
                <a:gd name="T65" fmla="*/ 0 h 867"/>
                <a:gd name="T66" fmla="*/ 0 w 332"/>
                <a:gd name="T67" fmla="*/ 0 h 867"/>
                <a:gd name="T68" fmla="*/ 0 w 332"/>
                <a:gd name="T69" fmla="*/ 0 h 867"/>
                <a:gd name="T70" fmla="*/ 0 w 332"/>
                <a:gd name="T71" fmla="*/ 0 h 867"/>
                <a:gd name="T72" fmla="*/ 0 w 332"/>
                <a:gd name="T73" fmla="*/ 0 h 867"/>
                <a:gd name="T74" fmla="*/ 0 w 332"/>
                <a:gd name="T75" fmla="*/ 0 h 867"/>
                <a:gd name="T76" fmla="*/ 0 w 332"/>
                <a:gd name="T77" fmla="*/ 0 h 867"/>
                <a:gd name="T78" fmla="*/ 0 w 332"/>
                <a:gd name="T79" fmla="*/ 0 h 867"/>
                <a:gd name="T80" fmla="*/ 0 w 332"/>
                <a:gd name="T81" fmla="*/ 0 h 867"/>
                <a:gd name="T82" fmla="*/ 0 w 332"/>
                <a:gd name="T83" fmla="*/ 0 h 867"/>
                <a:gd name="T84" fmla="*/ 0 w 332"/>
                <a:gd name="T85" fmla="*/ 0 h 867"/>
                <a:gd name="T86" fmla="*/ 0 w 332"/>
                <a:gd name="T87" fmla="*/ 0 h 867"/>
                <a:gd name="T88" fmla="*/ 0 w 332"/>
                <a:gd name="T89" fmla="*/ 0 h 867"/>
                <a:gd name="T90" fmla="*/ 0 w 332"/>
                <a:gd name="T91" fmla="*/ 0 h 867"/>
                <a:gd name="T92" fmla="*/ 0 w 332"/>
                <a:gd name="T93" fmla="*/ 0 h 867"/>
                <a:gd name="T94" fmla="*/ 0 w 332"/>
                <a:gd name="T95" fmla="*/ 0 h 867"/>
                <a:gd name="T96" fmla="*/ 0 w 332"/>
                <a:gd name="T97" fmla="*/ 0 h 867"/>
                <a:gd name="T98" fmla="*/ 0 w 332"/>
                <a:gd name="T99" fmla="*/ 0 h 867"/>
                <a:gd name="T100" fmla="*/ 0 w 332"/>
                <a:gd name="T101" fmla="*/ 0 h 86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32"/>
                <a:gd name="T154" fmla="*/ 0 h 867"/>
                <a:gd name="T155" fmla="*/ 332 w 332"/>
                <a:gd name="T156" fmla="*/ 867 h 86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32" h="867">
                  <a:moveTo>
                    <a:pt x="90" y="26"/>
                  </a:moveTo>
                  <a:lnTo>
                    <a:pt x="98" y="31"/>
                  </a:lnTo>
                  <a:lnTo>
                    <a:pt x="107" y="35"/>
                  </a:lnTo>
                  <a:lnTo>
                    <a:pt x="116" y="39"/>
                  </a:lnTo>
                  <a:lnTo>
                    <a:pt x="124" y="42"/>
                  </a:lnTo>
                  <a:lnTo>
                    <a:pt x="132" y="47"/>
                  </a:lnTo>
                  <a:lnTo>
                    <a:pt x="140" y="53"/>
                  </a:lnTo>
                  <a:lnTo>
                    <a:pt x="147" y="60"/>
                  </a:lnTo>
                  <a:lnTo>
                    <a:pt x="152" y="70"/>
                  </a:lnTo>
                  <a:lnTo>
                    <a:pt x="150" y="72"/>
                  </a:lnTo>
                  <a:lnTo>
                    <a:pt x="156" y="79"/>
                  </a:lnTo>
                  <a:lnTo>
                    <a:pt x="164" y="85"/>
                  </a:lnTo>
                  <a:lnTo>
                    <a:pt x="172" y="90"/>
                  </a:lnTo>
                  <a:lnTo>
                    <a:pt x="181" y="95"/>
                  </a:lnTo>
                  <a:lnTo>
                    <a:pt x="189" y="100"/>
                  </a:lnTo>
                  <a:lnTo>
                    <a:pt x="196" y="106"/>
                  </a:lnTo>
                  <a:lnTo>
                    <a:pt x="204" y="113"/>
                  </a:lnTo>
                  <a:lnTo>
                    <a:pt x="209" y="121"/>
                  </a:lnTo>
                  <a:lnTo>
                    <a:pt x="215" y="125"/>
                  </a:lnTo>
                  <a:lnTo>
                    <a:pt x="221" y="128"/>
                  </a:lnTo>
                  <a:lnTo>
                    <a:pt x="226" y="132"/>
                  </a:lnTo>
                  <a:lnTo>
                    <a:pt x="232" y="134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6" y="156"/>
                  </a:lnTo>
                  <a:lnTo>
                    <a:pt x="247" y="157"/>
                  </a:lnTo>
                  <a:lnTo>
                    <a:pt x="248" y="159"/>
                  </a:lnTo>
                  <a:lnTo>
                    <a:pt x="249" y="161"/>
                  </a:lnTo>
                  <a:lnTo>
                    <a:pt x="250" y="163"/>
                  </a:lnTo>
                  <a:lnTo>
                    <a:pt x="251" y="164"/>
                  </a:lnTo>
                  <a:lnTo>
                    <a:pt x="254" y="165"/>
                  </a:lnTo>
                  <a:lnTo>
                    <a:pt x="255" y="165"/>
                  </a:lnTo>
                  <a:lnTo>
                    <a:pt x="258" y="165"/>
                  </a:lnTo>
                  <a:lnTo>
                    <a:pt x="256" y="167"/>
                  </a:lnTo>
                  <a:lnTo>
                    <a:pt x="267" y="178"/>
                  </a:lnTo>
                  <a:lnTo>
                    <a:pt x="277" y="190"/>
                  </a:lnTo>
                  <a:lnTo>
                    <a:pt x="287" y="204"/>
                  </a:lnTo>
                  <a:lnTo>
                    <a:pt x="295" y="217"/>
                  </a:lnTo>
                  <a:lnTo>
                    <a:pt x="301" y="231"/>
                  </a:lnTo>
                  <a:lnTo>
                    <a:pt x="308" y="245"/>
                  </a:lnTo>
                  <a:lnTo>
                    <a:pt x="311" y="261"/>
                  </a:lnTo>
                  <a:lnTo>
                    <a:pt x="314" y="278"/>
                  </a:lnTo>
                  <a:lnTo>
                    <a:pt x="319" y="292"/>
                  </a:lnTo>
                  <a:lnTo>
                    <a:pt x="322" y="305"/>
                  </a:lnTo>
                  <a:lnTo>
                    <a:pt x="323" y="320"/>
                  </a:lnTo>
                  <a:lnTo>
                    <a:pt x="324" y="335"/>
                  </a:lnTo>
                  <a:lnTo>
                    <a:pt x="324" y="349"/>
                  </a:lnTo>
                  <a:lnTo>
                    <a:pt x="325" y="363"/>
                  </a:lnTo>
                  <a:lnTo>
                    <a:pt x="328" y="378"/>
                  </a:lnTo>
                  <a:lnTo>
                    <a:pt x="330" y="392"/>
                  </a:lnTo>
                  <a:lnTo>
                    <a:pt x="332" y="434"/>
                  </a:lnTo>
                  <a:lnTo>
                    <a:pt x="332" y="474"/>
                  </a:lnTo>
                  <a:lnTo>
                    <a:pt x="332" y="516"/>
                  </a:lnTo>
                  <a:lnTo>
                    <a:pt x="330" y="557"/>
                  </a:lnTo>
                  <a:lnTo>
                    <a:pt x="329" y="597"/>
                  </a:lnTo>
                  <a:lnTo>
                    <a:pt x="328" y="639"/>
                  </a:lnTo>
                  <a:lnTo>
                    <a:pt x="328" y="681"/>
                  </a:lnTo>
                  <a:lnTo>
                    <a:pt x="329" y="724"/>
                  </a:lnTo>
                  <a:lnTo>
                    <a:pt x="332" y="737"/>
                  </a:lnTo>
                  <a:lnTo>
                    <a:pt x="330" y="752"/>
                  </a:lnTo>
                  <a:lnTo>
                    <a:pt x="330" y="768"/>
                  </a:lnTo>
                  <a:lnTo>
                    <a:pt x="331" y="783"/>
                  </a:lnTo>
                  <a:lnTo>
                    <a:pt x="331" y="800"/>
                  </a:lnTo>
                  <a:lnTo>
                    <a:pt x="332" y="816"/>
                  </a:lnTo>
                  <a:lnTo>
                    <a:pt x="331" y="832"/>
                  </a:lnTo>
                  <a:lnTo>
                    <a:pt x="330" y="848"/>
                  </a:lnTo>
                  <a:lnTo>
                    <a:pt x="327" y="863"/>
                  </a:lnTo>
                  <a:lnTo>
                    <a:pt x="324" y="863"/>
                  </a:lnTo>
                  <a:lnTo>
                    <a:pt x="322" y="865"/>
                  </a:lnTo>
                  <a:lnTo>
                    <a:pt x="320" y="866"/>
                  </a:lnTo>
                  <a:lnTo>
                    <a:pt x="318" y="866"/>
                  </a:lnTo>
                  <a:lnTo>
                    <a:pt x="315" y="867"/>
                  </a:lnTo>
                  <a:lnTo>
                    <a:pt x="313" y="867"/>
                  </a:lnTo>
                  <a:lnTo>
                    <a:pt x="311" y="866"/>
                  </a:lnTo>
                  <a:lnTo>
                    <a:pt x="309" y="865"/>
                  </a:lnTo>
                  <a:lnTo>
                    <a:pt x="304" y="860"/>
                  </a:lnTo>
                  <a:lnTo>
                    <a:pt x="301" y="855"/>
                  </a:lnTo>
                  <a:lnTo>
                    <a:pt x="298" y="849"/>
                  </a:lnTo>
                  <a:lnTo>
                    <a:pt x="296" y="843"/>
                  </a:lnTo>
                  <a:lnTo>
                    <a:pt x="292" y="830"/>
                  </a:lnTo>
                  <a:lnTo>
                    <a:pt x="290" y="817"/>
                  </a:lnTo>
                  <a:lnTo>
                    <a:pt x="290" y="804"/>
                  </a:lnTo>
                  <a:lnTo>
                    <a:pt x="289" y="789"/>
                  </a:lnTo>
                  <a:lnTo>
                    <a:pt x="288" y="775"/>
                  </a:lnTo>
                  <a:lnTo>
                    <a:pt x="286" y="762"/>
                  </a:lnTo>
                  <a:lnTo>
                    <a:pt x="286" y="743"/>
                  </a:lnTo>
                  <a:lnTo>
                    <a:pt x="287" y="724"/>
                  </a:lnTo>
                  <a:lnTo>
                    <a:pt x="288" y="705"/>
                  </a:lnTo>
                  <a:lnTo>
                    <a:pt x="290" y="686"/>
                  </a:lnTo>
                  <a:lnTo>
                    <a:pt x="291" y="666"/>
                  </a:lnTo>
                  <a:lnTo>
                    <a:pt x="292" y="647"/>
                  </a:lnTo>
                  <a:lnTo>
                    <a:pt x="292" y="627"/>
                  </a:lnTo>
                  <a:lnTo>
                    <a:pt x="291" y="607"/>
                  </a:lnTo>
                  <a:lnTo>
                    <a:pt x="289" y="589"/>
                  </a:lnTo>
                  <a:lnTo>
                    <a:pt x="289" y="571"/>
                  </a:lnTo>
                  <a:lnTo>
                    <a:pt x="290" y="552"/>
                  </a:lnTo>
                  <a:lnTo>
                    <a:pt x="291" y="533"/>
                  </a:lnTo>
                  <a:lnTo>
                    <a:pt x="291" y="514"/>
                  </a:lnTo>
                  <a:lnTo>
                    <a:pt x="291" y="495"/>
                  </a:lnTo>
                  <a:lnTo>
                    <a:pt x="290" y="486"/>
                  </a:lnTo>
                  <a:lnTo>
                    <a:pt x="289" y="477"/>
                  </a:lnTo>
                  <a:lnTo>
                    <a:pt x="287" y="468"/>
                  </a:lnTo>
                  <a:lnTo>
                    <a:pt x="285" y="460"/>
                  </a:lnTo>
                  <a:lnTo>
                    <a:pt x="286" y="440"/>
                  </a:lnTo>
                  <a:lnTo>
                    <a:pt x="285" y="418"/>
                  </a:lnTo>
                  <a:lnTo>
                    <a:pt x="283" y="398"/>
                  </a:lnTo>
                  <a:lnTo>
                    <a:pt x="281" y="377"/>
                  </a:lnTo>
                  <a:lnTo>
                    <a:pt x="279" y="355"/>
                  </a:lnTo>
                  <a:lnTo>
                    <a:pt x="278" y="334"/>
                  </a:lnTo>
                  <a:lnTo>
                    <a:pt x="277" y="312"/>
                  </a:lnTo>
                  <a:lnTo>
                    <a:pt x="277" y="291"/>
                  </a:lnTo>
                  <a:lnTo>
                    <a:pt x="277" y="285"/>
                  </a:lnTo>
                  <a:lnTo>
                    <a:pt x="277" y="280"/>
                  </a:lnTo>
                  <a:lnTo>
                    <a:pt x="275" y="275"/>
                  </a:lnTo>
                  <a:lnTo>
                    <a:pt x="272" y="270"/>
                  </a:lnTo>
                  <a:lnTo>
                    <a:pt x="270" y="267"/>
                  </a:lnTo>
                  <a:lnTo>
                    <a:pt x="267" y="262"/>
                  </a:lnTo>
                  <a:lnTo>
                    <a:pt x="265" y="257"/>
                  </a:lnTo>
                  <a:lnTo>
                    <a:pt x="264" y="252"/>
                  </a:lnTo>
                  <a:lnTo>
                    <a:pt x="256" y="243"/>
                  </a:lnTo>
                  <a:lnTo>
                    <a:pt x="248" y="232"/>
                  </a:lnTo>
                  <a:lnTo>
                    <a:pt x="240" y="223"/>
                  </a:lnTo>
                  <a:lnTo>
                    <a:pt x="233" y="212"/>
                  </a:lnTo>
                  <a:lnTo>
                    <a:pt x="225" y="202"/>
                  </a:lnTo>
                  <a:lnTo>
                    <a:pt x="217" y="194"/>
                  </a:lnTo>
                  <a:lnTo>
                    <a:pt x="207" y="186"/>
                  </a:lnTo>
                  <a:lnTo>
                    <a:pt x="197" y="178"/>
                  </a:lnTo>
                  <a:lnTo>
                    <a:pt x="185" y="162"/>
                  </a:lnTo>
                  <a:lnTo>
                    <a:pt x="172" y="146"/>
                  </a:lnTo>
                  <a:lnTo>
                    <a:pt x="158" y="132"/>
                  </a:lnTo>
                  <a:lnTo>
                    <a:pt x="143" y="119"/>
                  </a:lnTo>
                  <a:lnTo>
                    <a:pt x="128" y="107"/>
                  </a:lnTo>
                  <a:lnTo>
                    <a:pt x="111" y="95"/>
                  </a:lnTo>
                  <a:lnTo>
                    <a:pt x="96" y="83"/>
                  </a:lnTo>
                  <a:lnTo>
                    <a:pt x="81" y="72"/>
                  </a:lnTo>
                  <a:lnTo>
                    <a:pt x="71" y="65"/>
                  </a:lnTo>
                  <a:lnTo>
                    <a:pt x="60" y="60"/>
                  </a:lnTo>
                  <a:lnTo>
                    <a:pt x="49" y="54"/>
                  </a:lnTo>
                  <a:lnTo>
                    <a:pt x="39" y="50"/>
                  </a:lnTo>
                  <a:lnTo>
                    <a:pt x="28" y="45"/>
                  </a:lnTo>
                  <a:lnTo>
                    <a:pt x="18" y="39"/>
                  </a:lnTo>
                  <a:lnTo>
                    <a:pt x="9" y="33"/>
                  </a:lnTo>
                  <a:lnTo>
                    <a:pt x="0" y="26"/>
                  </a:lnTo>
                  <a:lnTo>
                    <a:pt x="6" y="21"/>
                  </a:lnTo>
                  <a:lnTo>
                    <a:pt x="13" y="15"/>
                  </a:lnTo>
                  <a:lnTo>
                    <a:pt x="20" y="11"/>
                  </a:lnTo>
                  <a:lnTo>
                    <a:pt x="27" y="7"/>
                  </a:lnTo>
                  <a:lnTo>
                    <a:pt x="35" y="4"/>
                  </a:lnTo>
                  <a:lnTo>
                    <a:pt x="43" y="2"/>
                  </a:lnTo>
                  <a:lnTo>
                    <a:pt x="52" y="0"/>
                  </a:lnTo>
                  <a:lnTo>
                    <a:pt x="60" y="0"/>
                  </a:lnTo>
                  <a:lnTo>
                    <a:pt x="90" y="2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1" name="Freeform 116"/>
            <p:cNvSpPr>
              <a:spLocks/>
            </p:cNvSpPr>
            <p:nvPr/>
          </p:nvSpPr>
          <p:spPr bwMode="auto">
            <a:xfrm>
              <a:off x="4169" y="3892"/>
              <a:ext cx="6" cy="7"/>
            </a:xfrm>
            <a:custGeom>
              <a:avLst/>
              <a:gdLst>
                <a:gd name="T0" fmla="*/ 0 w 37"/>
                <a:gd name="T1" fmla="*/ 0 h 37"/>
                <a:gd name="T2" fmla="*/ 0 w 37"/>
                <a:gd name="T3" fmla="*/ 0 h 37"/>
                <a:gd name="T4" fmla="*/ 0 w 37"/>
                <a:gd name="T5" fmla="*/ 0 h 37"/>
                <a:gd name="T6" fmla="*/ 0 w 37"/>
                <a:gd name="T7" fmla="*/ 0 h 37"/>
                <a:gd name="T8" fmla="*/ 0 w 37"/>
                <a:gd name="T9" fmla="*/ 0 h 37"/>
                <a:gd name="T10" fmla="*/ 0 w 37"/>
                <a:gd name="T11" fmla="*/ 0 h 37"/>
                <a:gd name="T12" fmla="*/ 0 w 37"/>
                <a:gd name="T13" fmla="*/ 0 h 37"/>
                <a:gd name="T14" fmla="*/ 0 w 37"/>
                <a:gd name="T15" fmla="*/ 0 h 37"/>
                <a:gd name="T16" fmla="*/ 0 w 37"/>
                <a:gd name="T17" fmla="*/ 0 h 37"/>
                <a:gd name="T18" fmla="*/ 0 w 37"/>
                <a:gd name="T19" fmla="*/ 0 h 37"/>
                <a:gd name="T20" fmla="*/ 0 w 37"/>
                <a:gd name="T21" fmla="*/ 0 h 37"/>
                <a:gd name="T22" fmla="*/ 0 w 37"/>
                <a:gd name="T23" fmla="*/ 0 h 37"/>
                <a:gd name="T24" fmla="*/ 0 w 37"/>
                <a:gd name="T25" fmla="*/ 0 h 37"/>
                <a:gd name="T26" fmla="*/ 0 w 37"/>
                <a:gd name="T27" fmla="*/ 0 h 37"/>
                <a:gd name="T28" fmla="*/ 0 w 37"/>
                <a:gd name="T29" fmla="*/ 0 h 37"/>
                <a:gd name="T30" fmla="*/ 0 w 37"/>
                <a:gd name="T31" fmla="*/ 0 h 37"/>
                <a:gd name="T32" fmla="*/ 0 w 37"/>
                <a:gd name="T33" fmla="*/ 0 h 37"/>
                <a:gd name="T34" fmla="*/ 0 w 37"/>
                <a:gd name="T35" fmla="*/ 0 h 37"/>
                <a:gd name="T36" fmla="*/ 0 w 37"/>
                <a:gd name="T37" fmla="*/ 0 h 37"/>
                <a:gd name="T38" fmla="*/ 0 w 37"/>
                <a:gd name="T39" fmla="*/ 0 h 37"/>
                <a:gd name="T40" fmla="*/ 0 w 37"/>
                <a:gd name="T41" fmla="*/ 0 h 37"/>
                <a:gd name="T42" fmla="*/ 0 w 37"/>
                <a:gd name="T43" fmla="*/ 0 h 37"/>
                <a:gd name="T44" fmla="*/ 0 w 37"/>
                <a:gd name="T45" fmla="*/ 0 h 37"/>
                <a:gd name="T46" fmla="*/ 0 w 37"/>
                <a:gd name="T47" fmla="*/ 0 h 37"/>
                <a:gd name="T48" fmla="*/ 0 w 37"/>
                <a:gd name="T49" fmla="*/ 0 h 37"/>
                <a:gd name="T50" fmla="*/ 0 w 37"/>
                <a:gd name="T51" fmla="*/ 0 h 37"/>
                <a:gd name="T52" fmla="*/ 0 w 37"/>
                <a:gd name="T53" fmla="*/ 0 h 37"/>
                <a:gd name="T54" fmla="*/ 0 w 37"/>
                <a:gd name="T55" fmla="*/ 0 h 37"/>
                <a:gd name="T56" fmla="*/ 0 w 37"/>
                <a:gd name="T57" fmla="*/ 0 h 37"/>
                <a:gd name="T58" fmla="*/ 0 w 37"/>
                <a:gd name="T59" fmla="*/ 0 h 37"/>
                <a:gd name="T60" fmla="*/ 0 w 37"/>
                <a:gd name="T61" fmla="*/ 0 h 37"/>
                <a:gd name="T62" fmla="*/ 0 w 37"/>
                <a:gd name="T63" fmla="*/ 0 h 37"/>
                <a:gd name="T64" fmla="*/ 0 w 37"/>
                <a:gd name="T65" fmla="*/ 0 h 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7"/>
                <a:gd name="T100" fmla="*/ 0 h 37"/>
                <a:gd name="T101" fmla="*/ 37 w 37"/>
                <a:gd name="T102" fmla="*/ 37 h 3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7" h="37">
                  <a:moveTo>
                    <a:pt x="32" y="24"/>
                  </a:moveTo>
                  <a:lnTo>
                    <a:pt x="33" y="25"/>
                  </a:lnTo>
                  <a:lnTo>
                    <a:pt x="33" y="26"/>
                  </a:lnTo>
                  <a:lnTo>
                    <a:pt x="34" y="29"/>
                  </a:lnTo>
                  <a:lnTo>
                    <a:pt x="35" y="30"/>
                  </a:lnTo>
                  <a:lnTo>
                    <a:pt x="35" y="31"/>
                  </a:lnTo>
                  <a:lnTo>
                    <a:pt x="37" y="32"/>
                  </a:lnTo>
                  <a:lnTo>
                    <a:pt x="37" y="33"/>
                  </a:lnTo>
                  <a:lnTo>
                    <a:pt x="37" y="36"/>
                  </a:lnTo>
                  <a:lnTo>
                    <a:pt x="34" y="36"/>
                  </a:lnTo>
                  <a:lnTo>
                    <a:pt x="33" y="37"/>
                  </a:lnTo>
                  <a:lnTo>
                    <a:pt x="32" y="37"/>
                  </a:lnTo>
                  <a:lnTo>
                    <a:pt x="30" y="37"/>
                  </a:lnTo>
                  <a:lnTo>
                    <a:pt x="29" y="37"/>
                  </a:lnTo>
                  <a:lnTo>
                    <a:pt x="27" y="37"/>
                  </a:lnTo>
                  <a:lnTo>
                    <a:pt x="26" y="37"/>
                  </a:lnTo>
                  <a:lnTo>
                    <a:pt x="23" y="37"/>
                  </a:lnTo>
                  <a:lnTo>
                    <a:pt x="22" y="32"/>
                  </a:lnTo>
                  <a:lnTo>
                    <a:pt x="19" y="27"/>
                  </a:lnTo>
                  <a:lnTo>
                    <a:pt x="16" y="24"/>
                  </a:lnTo>
                  <a:lnTo>
                    <a:pt x="11" y="19"/>
                  </a:lnTo>
                  <a:lnTo>
                    <a:pt x="7" y="16"/>
                  </a:lnTo>
                  <a:lnTo>
                    <a:pt x="3" y="11"/>
                  </a:lnTo>
                  <a:lnTo>
                    <a:pt x="1" y="6"/>
                  </a:lnTo>
                  <a:lnTo>
                    <a:pt x="0" y="1"/>
                  </a:lnTo>
                  <a:lnTo>
                    <a:pt x="6" y="0"/>
                  </a:lnTo>
                  <a:lnTo>
                    <a:pt x="10" y="1"/>
                  </a:lnTo>
                  <a:lnTo>
                    <a:pt x="15" y="4"/>
                  </a:lnTo>
                  <a:lnTo>
                    <a:pt x="18" y="8"/>
                  </a:lnTo>
                  <a:lnTo>
                    <a:pt x="21" y="12"/>
                  </a:lnTo>
                  <a:lnTo>
                    <a:pt x="26" y="17"/>
                  </a:lnTo>
                  <a:lnTo>
                    <a:pt x="29" y="20"/>
                  </a:lnTo>
                  <a:lnTo>
                    <a:pt x="32" y="2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2" name="Freeform 117"/>
            <p:cNvSpPr>
              <a:spLocks/>
            </p:cNvSpPr>
            <p:nvPr/>
          </p:nvSpPr>
          <p:spPr bwMode="auto">
            <a:xfrm>
              <a:off x="4164" y="3893"/>
              <a:ext cx="23" cy="16"/>
            </a:xfrm>
            <a:custGeom>
              <a:avLst/>
              <a:gdLst>
                <a:gd name="T0" fmla="*/ 0 w 138"/>
                <a:gd name="T1" fmla="*/ 0 h 96"/>
                <a:gd name="T2" fmla="*/ 0 w 138"/>
                <a:gd name="T3" fmla="*/ 0 h 96"/>
                <a:gd name="T4" fmla="*/ 0 w 138"/>
                <a:gd name="T5" fmla="*/ 0 h 96"/>
                <a:gd name="T6" fmla="*/ 0 w 138"/>
                <a:gd name="T7" fmla="*/ 0 h 96"/>
                <a:gd name="T8" fmla="*/ 0 w 138"/>
                <a:gd name="T9" fmla="*/ 0 h 96"/>
                <a:gd name="T10" fmla="*/ 0 w 138"/>
                <a:gd name="T11" fmla="*/ 0 h 96"/>
                <a:gd name="T12" fmla="*/ 0 w 138"/>
                <a:gd name="T13" fmla="*/ 0 h 96"/>
                <a:gd name="T14" fmla="*/ 0 w 138"/>
                <a:gd name="T15" fmla="*/ 0 h 96"/>
                <a:gd name="T16" fmla="*/ 0 w 138"/>
                <a:gd name="T17" fmla="*/ 0 h 96"/>
                <a:gd name="T18" fmla="*/ 0 w 138"/>
                <a:gd name="T19" fmla="*/ 0 h 96"/>
                <a:gd name="T20" fmla="*/ 0 w 138"/>
                <a:gd name="T21" fmla="*/ 0 h 96"/>
                <a:gd name="T22" fmla="*/ 0 w 138"/>
                <a:gd name="T23" fmla="*/ 0 h 96"/>
                <a:gd name="T24" fmla="*/ 0 w 138"/>
                <a:gd name="T25" fmla="*/ 0 h 96"/>
                <a:gd name="T26" fmla="*/ 0 w 138"/>
                <a:gd name="T27" fmla="*/ 0 h 96"/>
                <a:gd name="T28" fmla="*/ 0 w 138"/>
                <a:gd name="T29" fmla="*/ 0 h 96"/>
                <a:gd name="T30" fmla="*/ 0 w 138"/>
                <a:gd name="T31" fmla="*/ 0 h 96"/>
                <a:gd name="T32" fmla="*/ 0 w 138"/>
                <a:gd name="T33" fmla="*/ 0 h 96"/>
                <a:gd name="T34" fmla="*/ 0 w 138"/>
                <a:gd name="T35" fmla="*/ 0 h 96"/>
                <a:gd name="T36" fmla="*/ 0 w 138"/>
                <a:gd name="T37" fmla="*/ 0 h 96"/>
                <a:gd name="T38" fmla="*/ 0 w 138"/>
                <a:gd name="T39" fmla="*/ 0 h 96"/>
                <a:gd name="T40" fmla="*/ 0 w 138"/>
                <a:gd name="T41" fmla="*/ 0 h 96"/>
                <a:gd name="T42" fmla="*/ 0 w 138"/>
                <a:gd name="T43" fmla="*/ 0 h 96"/>
                <a:gd name="T44" fmla="*/ 0 w 138"/>
                <a:gd name="T45" fmla="*/ 0 h 96"/>
                <a:gd name="T46" fmla="*/ 0 w 138"/>
                <a:gd name="T47" fmla="*/ 0 h 96"/>
                <a:gd name="T48" fmla="*/ 0 w 138"/>
                <a:gd name="T49" fmla="*/ 0 h 96"/>
                <a:gd name="T50" fmla="*/ 0 w 138"/>
                <a:gd name="T51" fmla="*/ 0 h 96"/>
                <a:gd name="T52" fmla="*/ 0 w 138"/>
                <a:gd name="T53" fmla="*/ 0 h 96"/>
                <a:gd name="T54" fmla="*/ 0 w 138"/>
                <a:gd name="T55" fmla="*/ 0 h 96"/>
                <a:gd name="T56" fmla="*/ 0 w 138"/>
                <a:gd name="T57" fmla="*/ 0 h 96"/>
                <a:gd name="T58" fmla="*/ 0 w 138"/>
                <a:gd name="T59" fmla="*/ 0 h 96"/>
                <a:gd name="T60" fmla="*/ 0 w 138"/>
                <a:gd name="T61" fmla="*/ 0 h 96"/>
                <a:gd name="T62" fmla="*/ 0 w 138"/>
                <a:gd name="T63" fmla="*/ 0 h 96"/>
                <a:gd name="T64" fmla="*/ 0 w 138"/>
                <a:gd name="T65" fmla="*/ 0 h 96"/>
                <a:gd name="T66" fmla="*/ 0 w 138"/>
                <a:gd name="T67" fmla="*/ 0 h 96"/>
                <a:gd name="T68" fmla="*/ 0 w 138"/>
                <a:gd name="T69" fmla="*/ 0 h 96"/>
                <a:gd name="T70" fmla="*/ 0 w 138"/>
                <a:gd name="T71" fmla="*/ 0 h 96"/>
                <a:gd name="T72" fmla="*/ 0 w 138"/>
                <a:gd name="T73" fmla="*/ 0 h 96"/>
                <a:gd name="T74" fmla="*/ 0 w 138"/>
                <a:gd name="T75" fmla="*/ 0 h 9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38"/>
                <a:gd name="T115" fmla="*/ 0 h 96"/>
                <a:gd name="T116" fmla="*/ 138 w 138"/>
                <a:gd name="T117" fmla="*/ 96 h 9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38" h="96">
                  <a:moveTo>
                    <a:pt x="123" y="54"/>
                  </a:moveTo>
                  <a:lnTo>
                    <a:pt x="138" y="74"/>
                  </a:lnTo>
                  <a:lnTo>
                    <a:pt x="127" y="77"/>
                  </a:lnTo>
                  <a:lnTo>
                    <a:pt x="117" y="82"/>
                  </a:lnTo>
                  <a:lnTo>
                    <a:pt x="106" y="87"/>
                  </a:lnTo>
                  <a:lnTo>
                    <a:pt x="95" y="90"/>
                  </a:lnTo>
                  <a:lnTo>
                    <a:pt x="84" y="94"/>
                  </a:lnTo>
                  <a:lnTo>
                    <a:pt x="73" y="96"/>
                  </a:lnTo>
                  <a:lnTo>
                    <a:pt x="61" y="96"/>
                  </a:lnTo>
                  <a:lnTo>
                    <a:pt x="49" y="96"/>
                  </a:lnTo>
                  <a:lnTo>
                    <a:pt x="42" y="90"/>
                  </a:lnTo>
                  <a:lnTo>
                    <a:pt x="35" y="84"/>
                  </a:lnTo>
                  <a:lnTo>
                    <a:pt x="27" y="80"/>
                  </a:lnTo>
                  <a:lnTo>
                    <a:pt x="20" y="74"/>
                  </a:lnTo>
                  <a:lnTo>
                    <a:pt x="14" y="69"/>
                  </a:lnTo>
                  <a:lnTo>
                    <a:pt x="8" y="62"/>
                  </a:lnTo>
                  <a:lnTo>
                    <a:pt x="4" y="54"/>
                  </a:lnTo>
                  <a:lnTo>
                    <a:pt x="0" y="45"/>
                  </a:lnTo>
                  <a:lnTo>
                    <a:pt x="1" y="40"/>
                  </a:lnTo>
                  <a:lnTo>
                    <a:pt x="1" y="35"/>
                  </a:lnTo>
                  <a:lnTo>
                    <a:pt x="0" y="29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1" y="15"/>
                  </a:lnTo>
                  <a:lnTo>
                    <a:pt x="5" y="13"/>
                  </a:lnTo>
                  <a:lnTo>
                    <a:pt x="9" y="10"/>
                  </a:lnTo>
                  <a:lnTo>
                    <a:pt x="11" y="14"/>
                  </a:lnTo>
                  <a:lnTo>
                    <a:pt x="12" y="15"/>
                  </a:lnTo>
                  <a:lnTo>
                    <a:pt x="15" y="15"/>
                  </a:lnTo>
                  <a:lnTo>
                    <a:pt x="17" y="15"/>
                  </a:lnTo>
                  <a:lnTo>
                    <a:pt x="18" y="15"/>
                  </a:lnTo>
                  <a:lnTo>
                    <a:pt x="20" y="14"/>
                  </a:lnTo>
                  <a:lnTo>
                    <a:pt x="22" y="14"/>
                  </a:lnTo>
                  <a:lnTo>
                    <a:pt x="24" y="14"/>
                  </a:lnTo>
                  <a:lnTo>
                    <a:pt x="30" y="17"/>
                  </a:lnTo>
                  <a:lnTo>
                    <a:pt x="35" y="23"/>
                  </a:lnTo>
                  <a:lnTo>
                    <a:pt x="39" y="29"/>
                  </a:lnTo>
                  <a:lnTo>
                    <a:pt x="42" y="35"/>
                  </a:lnTo>
                  <a:lnTo>
                    <a:pt x="47" y="41"/>
                  </a:lnTo>
                  <a:lnTo>
                    <a:pt x="51" y="45"/>
                  </a:lnTo>
                  <a:lnTo>
                    <a:pt x="53" y="46"/>
                  </a:lnTo>
                  <a:lnTo>
                    <a:pt x="57" y="46"/>
                  </a:lnTo>
                  <a:lnTo>
                    <a:pt x="60" y="46"/>
                  </a:lnTo>
                  <a:lnTo>
                    <a:pt x="64" y="45"/>
                  </a:lnTo>
                  <a:lnTo>
                    <a:pt x="67" y="44"/>
                  </a:lnTo>
                  <a:lnTo>
                    <a:pt x="69" y="43"/>
                  </a:lnTo>
                  <a:lnTo>
                    <a:pt x="71" y="40"/>
                  </a:lnTo>
                  <a:lnTo>
                    <a:pt x="73" y="39"/>
                  </a:lnTo>
                  <a:lnTo>
                    <a:pt x="75" y="37"/>
                  </a:lnTo>
                  <a:lnTo>
                    <a:pt x="77" y="34"/>
                  </a:lnTo>
                  <a:lnTo>
                    <a:pt x="77" y="32"/>
                  </a:lnTo>
                  <a:lnTo>
                    <a:pt x="77" y="29"/>
                  </a:lnTo>
                  <a:lnTo>
                    <a:pt x="77" y="28"/>
                  </a:lnTo>
                  <a:lnTo>
                    <a:pt x="77" y="27"/>
                  </a:lnTo>
                  <a:lnTo>
                    <a:pt x="78" y="27"/>
                  </a:lnTo>
                  <a:lnTo>
                    <a:pt x="78" y="26"/>
                  </a:lnTo>
                  <a:lnTo>
                    <a:pt x="79" y="26"/>
                  </a:lnTo>
                  <a:lnTo>
                    <a:pt x="56" y="1"/>
                  </a:lnTo>
                  <a:lnTo>
                    <a:pt x="59" y="0"/>
                  </a:lnTo>
                  <a:lnTo>
                    <a:pt x="62" y="1"/>
                  </a:lnTo>
                  <a:lnTo>
                    <a:pt x="65" y="2"/>
                  </a:lnTo>
                  <a:lnTo>
                    <a:pt x="68" y="3"/>
                  </a:lnTo>
                  <a:lnTo>
                    <a:pt x="71" y="6"/>
                  </a:lnTo>
                  <a:lnTo>
                    <a:pt x="74" y="7"/>
                  </a:lnTo>
                  <a:lnTo>
                    <a:pt x="78" y="9"/>
                  </a:lnTo>
                  <a:lnTo>
                    <a:pt x="80" y="10"/>
                  </a:lnTo>
                  <a:lnTo>
                    <a:pt x="85" y="16"/>
                  </a:lnTo>
                  <a:lnTo>
                    <a:pt x="92" y="21"/>
                  </a:lnTo>
                  <a:lnTo>
                    <a:pt x="98" y="26"/>
                  </a:lnTo>
                  <a:lnTo>
                    <a:pt x="104" y="31"/>
                  </a:lnTo>
                  <a:lnTo>
                    <a:pt x="110" y="35"/>
                  </a:lnTo>
                  <a:lnTo>
                    <a:pt x="115" y="40"/>
                  </a:lnTo>
                  <a:lnTo>
                    <a:pt x="120" y="47"/>
                  </a:lnTo>
                  <a:lnTo>
                    <a:pt x="123" y="54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3" name="Freeform 118"/>
            <p:cNvSpPr>
              <a:spLocks/>
            </p:cNvSpPr>
            <p:nvPr/>
          </p:nvSpPr>
          <p:spPr bwMode="auto">
            <a:xfrm>
              <a:off x="4384" y="3895"/>
              <a:ext cx="47" cy="202"/>
            </a:xfrm>
            <a:custGeom>
              <a:avLst/>
              <a:gdLst>
                <a:gd name="T0" fmla="*/ 0 w 282"/>
                <a:gd name="T1" fmla="*/ 0 h 1209"/>
                <a:gd name="T2" fmla="*/ 0 w 282"/>
                <a:gd name="T3" fmla="*/ 0 h 1209"/>
                <a:gd name="T4" fmla="*/ 0 w 282"/>
                <a:gd name="T5" fmla="*/ 0 h 1209"/>
                <a:gd name="T6" fmla="*/ 0 w 282"/>
                <a:gd name="T7" fmla="*/ 0 h 1209"/>
                <a:gd name="T8" fmla="*/ 0 w 282"/>
                <a:gd name="T9" fmla="*/ 0 h 1209"/>
                <a:gd name="T10" fmla="*/ 0 w 282"/>
                <a:gd name="T11" fmla="*/ 0 h 1209"/>
                <a:gd name="T12" fmla="*/ 0 w 282"/>
                <a:gd name="T13" fmla="*/ 0 h 1209"/>
                <a:gd name="T14" fmla="*/ 0 w 282"/>
                <a:gd name="T15" fmla="*/ 0 h 1209"/>
                <a:gd name="T16" fmla="*/ 0 w 282"/>
                <a:gd name="T17" fmla="*/ 0 h 1209"/>
                <a:gd name="T18" fmla="*/ 0 w 282"/>
                <a:gd name="T19" fmla="*/ 0 h 1209"/>
                <a:gd name="T20" fmla="*/ 0 w 282"/>
                <a:gd name="T21" fmla="*/ 0 h 1209"/>
                <a:gd name="T22" fmla="*/ 0 w 282"/>
                <a:gd name="T23" fmla="*/ 0 h 1209"/>
                <a:gd name="T24" fmla="*/ 0 w 282"/>
                <a:gd name="T25" fmla="*/ 0 h 1209"/>
                <a:gd name="T26" fmla="*/ 0 w 282"/>
                <a:gd name="T27" fmla="*/ 0 h 1209"/>
                <a:gd name="T28" fmla="*/ 0 w 282"/>
                <a:gd name="T29" fmla="*/ 0 h 1209"/>
                <a:gd name="T30" fmla="*/ 0 w 282"/>
                <a:gd name="T31" fmla="*/ 0 h 1209"/>
                <a:gd name="T32" fmla="*/ 0 w 282"/>
                <a:gd name="T33" fmla="*/ 0 h 1209"/>
                <a:gd name="T34" fmla="*/ 0 w 282"/>
                <a:gd name="T35" fmla="*/ 0 h 1209"/>
                <a:gd name="T36" fmla="*/ 0 w 282"/>
                <a:gd name="T37" fmla="*/ 0 h 1209"/>
                <a:gd name="T38" fmla="*/ 0 w 282"/>
                <a:gd name="T39" fmla="*/ 0 h 1209"/>
                <a:gd name="T40" fmla="*/ 0 w 282"/>
                <a:gd name="T41" fmla="*/ 0 h 1209"/>
                <a:gd name="T42" fmla="*/ 0 w 282"/>
                <a:gd name="T43" fmla="*/ 0 h 1209"/>
                <a:gd name="T44" fmla="*/ 0 w 282"/>
                <a:gd name="T45" fmla="*/ 0 h 1209"/>
                <a:gd name="T46" fmla="*/ 0 w 282"/>
                <a:gd name="T47" fmla="*/ 0 h 1209"/>
                <a:gd name="T48" fmla="*/ 0 w 282"/>
                <a:gd name="T49" fmla="*/ 0 h 1209"/>
                <a:gd name="T50" fmla="*/ 0 w 282"/>
                <a:gd name="T51" fmla="*/ 0 h 1209"/>
                <a:gd name="T52" fmla="*/ 0 w 282"/>
                <a:gd name="T53" fmla="*/ 0 h 1209"/>
                <a:gd name="T54" fmla="*/ 0 w 282"/>
                <a:gd name="T55" fmla="*/ 0 h 1209"/>
                <a:gd name="T56" fmla="*/ 0 w 282"/>
                <a:gd name="T57" fmla="*/ 0 h 1209"/>
                <a:gd name="T58" fmla="*/ 0 w 282"/>
                <a:gd name="T59" fmla="*/ 0 h 1209"/>
                <a:gd name="T60" fmla="*/ 0 w 282"/>
                <a:gd name="T61" fmla="*/ 0 h 1209"/>
                <a:gd name="T62" fmla="*/ 0 w 282"/>
                <a:gd name="T63" fmla="*/ 0 h 1209"/>
                <a:gd name="T64" fmla="*/ 0 w 282"/>
                <a:gd name="T65" fmla="*/ 0 h 1209"/>
                <a:gd name="T66" fmla="*/ 0 w 282"/>
                <a:gd name="T67" fmla="*/ 0 h 1209"/>
                <a:gd name="T68" fmla="*/ 0 w 282"/>
                <a:gd name="T69" fmla="*/ 0 h 1209"/>
                <a:gd name="T70" fmla="*/ 0 w 282"/>
                <a:gd name="T71" fmla="*/ 0 h 1209"/>
                <a:gd name="T72" fmla="*/ 0 w 282"/>
                <a:gd name="T73" fmla="*/ 0 h 1209"/>
                <a:gd name="T74" fmla="*/ 0 w 282"/>
                <a:gd name="T75" fmla="*/ 0 h 1209"/>
                <a:gd name="T76" fmla="*/ 0 w 282"/>
                <a:gd name="T77" fmla="*/ 0 h 1209"/>
                <a:gd name="T78" fmla="*/ 0 w 282"/>
                <a:gd name="T79" fmla="*/ 0 h 1209"/>
                <a:gd name="T80" fmla="*/ 0 w 282"/>
                <a:gd name="T81" fmla="*/ 0 h 1209"/>
                <a:gd name="T82" fmla="*/ 0 w 282"/>
                <a:gd name="T83" fmla="*/ 0 h 1209"/>
                <a:gd name="T84" fmla="*/ 0 w 282"/>
                <a:gd name="T85" fmla="*/ 0 h 1209"/>
                <a:gd name="T86" fmla="*/ 0 w 282"/>
                <a:gd name="T87" fmla="*/ 0 h 1209"/>
                <a:gd name="T88" fmla="*/ 0 w 282"/>
                <a:gd name="T89" fmla="*/ 0 h 1209"/>
                <a:gd name="T90" fmla="*/ 0 w 282"/>
                <a:gd name="T91" fmla="*/ 0 h 1209"/>
                <a:gd name="T92" fmla="*/ 0 w 282"/>
                <a:gd name="T93" fmla="*/ 0 h 1209"/>
                <a:gd name="T94" fmla="*/ 0 w 282"/>
                <a:gd name="T95" fmla="*/ 0 h 1209"/>
                <a:gd name="T96" fmla="*/ 0 w 282"/>
                <a:gd name="T97" fmla="*/ 0 h 1209"/>
                <a:gd name="T98" fmla="*/ 0 w 282"/>
                <a:gd name="T99" fmla="*/ 0 h 1209"/>
                <a:gd name="T100" fmla="*/ 0 w 282"/>
                <a:gd name="T101" fmla="*/ 0 h 1209"/>
                <a:gd name="T102" fmla="*/ 0 w 282"/>
                <a:gd name="T103" fmla="*/ 0 h 1209"/>
                <a:gd name="T104" fmla="*/ 0 w 282"/>
                <a:gd name="T105" fmla="*/ 0 h 1209"/>
                <a:gd name="T106" fmla="*/ 0 w 282"/>
                <a:gd name="T107" fmla="*/ 0 h 1209"/>
                <a:gd name="T108" fmla="*/ 0 w 282"/>
                <a:gd name="T109" fmla="*/ 0 h 1209"/>
                <a:gd name="T110" fmla="*/ 0 w 282"/>
                <a:gd name="T111" fmla="*/ 0 h 1209"/>
                <a:gd name="T112" fmla="*/ 0 w 282"/>
                <a:gd name="T113" fmla="*/ 0 h 1209"/>
                <a:gd name="T114" fmla="*/ 0 w 282"/>
                <a:gd name="T115" fmla="*/ 0 h 1209"/>
                <a:gd name="T116" fmla="*/ 0 w 282"/>
                <a:gd name="T117" fmla="*/ 0 h 1209"/>
                <a:gd name="T118" fmla="*/ 0 w 282"/>
                <a:gd name="T119" fmla="*/ 0 h 120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82"/>
                <a:gd name="T181" fmla="*/ 0 h 1209"/>
                <a:gd name="T182" fmla="*/ 282 w 282"/>
                <a:gd name="T183" fmla="*/ 1209 h 1209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82" h="1209">
                  <a:moveTo>
                    <a:pt x="229" y="9"/>
                  </a:moveTo>
                  <a:lnTo>
                    <a:pt x="229" y="13"/>
                  </a:lnTo>
                  <a:lnTo>
                    <a:pt x="229" y="14"/>
                  </a:lnTo>
                  <a:lnTo>
                    <a:pt x="230" y="15"/>
                  </a:lnTo>
                  <a:lnTo>
                    <a:pt x="232" y="15"/>
                  </a:lnTo>
                  <a:lnTo>
                    <a:pt x="234" y="17"/>
                  </a:lnTo>
                  <a:lnTo>
                    <a:pt x="236" y="17"/>
                  </a:lnTo>
                  <a:lnTo>
                    <a:pt x="238" y="18"/>
                  </a:lnTo>
                  <a:lnTo>
                    <a:pt x="239" y="19"/>
                  </a:lnTo>
                  <a:lnTo>
                    <a:pt x="249" y="32"/>
                  </a:lnTo>
                  <a:lnTo>
                    <a:pt x="256" y="45"/>
                  </a:lnTo>
                  <a:lnTo>
                    <a:pt x="262" y="58"/>
                  </a:lnTo>
                  <a:lnTo>
                    <a:pt x="266" y="73"/>
                  </a:lnTo>
                  <a:lnTo>
                    <a:pt x="270" y="88"/>
                  </a:lnTo>
                  <a:lnTo>
                    <a:pt x="272" y="104"/>
                  </a:lnTo>
                  <a:lnTo>
                    <a:pt x="274" y="119"/>
                  </a:lnTo>
                  <a:lnTo>
                    <a:pt x="274" y="136"/>
                  </a:lnTo>
                  <a:lnTo>
                    <a:pt x="274" y="168"/>
                  </a:lnTo>
                  <a:lnTo>
                    <a:pt x="274" y="202"/>
                  </a:lnTo>
                  <a:lnTo>
                    <a:pt x="275" y="218"/>
                  </a:lnTo>
                  <a:lnTo>
                    <a:pt x="275" y="234"/>
                  </a:lnTo>
                  <a:lnTo>
                    <a:pt x="277" y="249"/>
                  </a:lnTo>
                  <a:lnTo>
                    <a:pt x="280" y="265"/>
                  </a:lnTo>
                  <a:lnTo>
                    <a:pt x="282" y="297"/>
                  </a:lnTo>
                  <a:lnTo>
                    <a:pt x="282" y="330"/>
                  </a:lnTo>
                  <a:lnTo>
                    <a:pt x="281" y="365"/>
                  </a:lnTo>
                  <a:lnTo>
                    <a:pt x="280" y="400"/>
                  </a:lnTo>
                  <a:lnTo>
                    <a:pt x="278" y="434"/>
                  </a:lnTo>
                  <a:lnTo>
                    <a:pt x="277" y="469"/>
                  </a:lnTo>
                  <a:lnTo>
                    <a:pt x="277" y="503"/>
                  </a:lnTo>
                  <a:lnTo>
                    <a:pt x="278" y="538"/>
                  </a:lnTo>
                  <a:lnTo>
                    <a:pt x="275" y="558"/>
                  </a:lnTo>
                  <a:lnTo>
                    <a:pt x="275" y="580"/>
                  </a:lnTo>
                  <a:lnTo>
                    <a:pt x="274" y="600"/>
                  </a:lnTo>
                  <a:lnTo>
                    <a:pt x="275" y="620"/>
                  </a:lnTo>
                  <a:lnTo>
                    <a:pt x="274" y="642"/>
                  </a:lnTo>
                  <a:lnTo>
                    <a:pt x="274" y="662"/>
                  </a:lnTo>
                  <a:lnTo>
                    <a:pt x="272" y="684"/>
                  </a:lnTo>
                  <a:lnTo>
                    <a:pt x="267" y="704"/>
                  </a:lnTo>
                  <a:lnTo>
                    <a:pt x="266" y="740"/>
                  </a:lnTo>
                  <a:lnTo>
                    <a:pt x="264" y="775"/>
                  </a:lnTo>
                  <a:lnTo>
                    <a:pt x="261" y="811"/>
                  </a:lnTo>
                  <a:lnTo>
                    <a:pt x="256" y="846"/>
                  </a:lnTo>
                  <a:lnTo>
                    <a:pt x="252" y="880"/>
                  </a:lnTo>
                  <a:lnTo>
                    <a:pt x="246" y="916"/>
                  </a:lnTo>
                  <a:lnTo>
                    <a:pt x="242" y="951"/>
                  </a:lnTo>
                  <a:lnTo>
                    <a:pt x="238" y="987"/>
                  </a:lnTo>
                  <a:lnTo>
                    <a:pt x="235" y="991"/>
                  </a:lnTo>
                  <a:lnTo>
                    <a:pt x="233" y="997"/>
                  </a:lnTo>
                  <a:lnTo>
                    <a:pt x="232" y="1003"/>
                  </a:lnTo>
                  <a:lnTo>
                    <a:pt x="230" y="1009"/>
                  </a:lnTo>
                  <a:lnTo>
                    <a:pt x="228" y="1015"/>
                  </a:lnTo>
                  <a:lnTo>
                    <a:pt x="227" y="1021"/>
                  </a:lnTo>
                  <a:lnTo>
                    <a:pt x="224" y="1027"/>
                  </a:lnTo>
                  <a:lnTo>
                    <a:pt x="223" y="1034"/>
                  </a:lnTo>
                  <a:lnTo>
                    <a:pt x="218" y="1045"/>
                  </a:lnTo>
                  <a:lnTo>
                    <a:pt x="211" y="1055"/>
                  </a:lnTo>
                  <a:lnTo>
                    <a:pt x="206" y="1065"/>
                  </a:lnTo>
                  <a:lnTo>
                    <a:pt x="198" y="1076"/>
                  </a:lnTo>
                  <a:lnTo>
                    <a:pt x="191" y="1086"/>
                  </a:lnTo>
                  <a:lnTo>
                    <a:pt x="186" y="1096"/>
                  </a:lnTo>
                  <a:lnTo>
                    <a:pt x="179" y="1107"/>
                  </a:lnTo>
                  <a:lnTo>
                    <a:pt x="174" y="1118"/>
                  </a:lnTo>
                  <a:lnTo>
                    <a:pt x="168" y="1124"/>
                  </a:lnTo>
                  <a:lnTo>
                    <a:pt x="162" y="1130"/>
                  </a:lnTo>
                  <a:lnTo>
                    <a:pt x="157" y="1136"/>
                  </a:lnTo>
                  <a:lnTo>
                    <a:pt x="151" y="1143"/>
                  </a:lnTo>
                  <a:lnTo>
                    <a:pt x="146" y="1149"/>
                  </a:lnTo>
                  <a:lnTo>
                    <a:pt x="140" y="1155"/>
                  </a:lnTo>
                  <a:lnTo>
                    <a:pt x="134" y="1160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76" y="1188"/>
                  </a:lnTo>
                  <a:lnTo>
                    <a:pt x="66" y="1192"/>
                  </a:lnTo>
                  <a:lnTo>
                    <a:pt x="55" y="1195"/>
                  </a:lnTo>
                  <a:lnTo>
                    <a:pt x="45" y="1199"/>
                  </a:lnTo>
                  <a:lnTo>
                    <a:pt x="35" y="1203"/>
                  </a:lnTo>
                  <a:lnTo>
                    <a:pt x="24" y="1205"/>
                  </a:lnTo>
                  <a:lnTo>
                    <a:pt x="15" y="1207"/>
                  </a:lnTo>
                  <a:lnTo>
                    <a:pt x="5" y="1209"/>
                  </a:lnTo>
                  <a:lnTo>
                    <a:pt x="5" y="1205"/>
                  </a:lnTo>
                  <a:lnTo>
                    <a:pt x="5" y="1200"/>
                  </a:lnTo>
                  <a:lnTo>
                    <a:pt x="3" y="1197"/>
                  </a:lnTo>
                  <a:lnTo>
                    <a:pt x="2" y="1192"/>
                  </a:lnTo>
                  <a:lnTo>
                    <a:pt x="1" y="1188"/>
                  </a:lnTo>
                  <a:lnTo>
                    <a:pt x="0" y="1184"/>
                  </a:lnTo>
                  <a:lnTo>
                    <a:pt x="1" y="1180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100" y="8"/>
                  </a:lnTo>
                  <a:lnTo>
                    <a:pt x="118" y="5"/>
                  </a:lnTo>
                  <a:lnTo>
                    <a:pt x="137" y="1"/>
                  </a:lnTo>
                  <a:lnTo>
                    <a:pt x="156" y="0"/>
                  </a:lnTo>
                  <a:lnTo>
                    <a:pt x="175" y="0"/>
                  </a:lnTo>
                  <a:lnTo>
                    <a:pt x="192" y="1"/>
                  </a:lnTo>
                  <a:lnTo>
                    <a:pt x="211" y="5"/>
                  </a:lnTo>
                  <a:lnTo>
                    <a:pt x="229" y="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4" name="Freeform 119"/>
            <p:cNvSpPr>
              <a:spLocks/>
            </p:cNvSpPr>
            <p:nvPr/>
          </p:nvSpPr>
          <p:spPr bwMode="auto">
            <a:xfrm>
              <a:off x="4083" y="3896"/>
              <a:ext cx="71" cy="222"/>
            </a:xfrm>
            <a:custGeom>
              <a:avLst/>
              <a:gdLst>
                <a:gd name="T0" fmla="*/ 0 w 430"/>
                <a:gd name="T1" fmla="*/ 0 h 1329"/>
                <a:gd name="T2" fmla="*/ 0 w 430"/>
                <a:gd name="T3" fmla="*/ 0 h 1329"/>
                <a:gd name="T4" fmla="*/ 0 w 430"/>
                <a:gd name="T5" fmla="*/ 0 h 1329"/>
                <a:gd name="T6" fmla="*/ 0 w 430"/>
                <a:gd name="T7" fmla="*/ 0 h 1329"/>
                <a:gd name="T8" fmla="*/ 0 w 430"/>
                <a:gd name="T9" fmla="*/ 0 h 1329"/>
                <a:gd name="T10" fmla="*/ 0 w 430"/>
                <a:gd name="T11" fmla="*/ 0 h 1329"/>
                <a:gd name="T12" fmla="*/ 0 w 430"/>
                <a:gd name="T13" fmla="*/ 0 h 1329"/>
                <a:gd name="T14" fmla="*/ 0 w 430"/>
                <a:gd name="T15" fmla="*/ 0 h 1329"/>
                <a:gd name="T16" fmla="*/ 0 w 430"/>
                <a:gd name="T17" fmla="*/ 0 h 1329"/>
                <a:gd name="T18" fmla="*/ 0 w 430"/>
                <a:gd name="T19" fmla="*/ 0 h 1329"/>
                <a:gd name="T20" fmla="*/ 0 w 430"/>
                <a:gd name="T21" fmla="*/ 0 h 1329"/>
                <a:gd name="T22" fmla="*/ 0 w 430"/>
                <a:gd name="T23" fmla="*/ 0 h 1329"/>
                <a:gd name="T24" fmla="*/ 0 w 430"/>
                <a:gd name="T25" fmla="*/ 0 h 1329"/>
                <a:gd name="T26" fmla="*/ 0 w 430"/>
                <a:gd name="T27" fmla="*/ 0 h 1329"/>
                <a:gd name="T28" fmla="*/ 0 w 430"/>
                <a:gd name="T29" fmla="*/ 0 h 1329"/>
                <a:gd name="T30" fmla="*/ 0 w 430"/>
                <a:gd name="T31" fmla="*/ 0 h 1329"/>
                <a:gd name="T32" fmla="*/ 0 w 430"/>
                <a:gd name="T33" fmla="*/ 0 h 1329"/>
                <a:gd name="T34" fmla="*/ 0 w 430"/>
                <a:gd name="T35" fmla="*/ 0 h 1329"/>
                <a:gd name="T36" fmla="*/ 0 w 430"/>
                <a:gd name="T37" fmla="*/ 0 h 1329"/>
                <a:gd name="T38" fmla="*/ 0 w 430"/>
                <a:gd name="T39" fmla="*/ 0 h 1329"/>
                <a:gd name="T40" fmla="*/ 0 w 430"/>
                <a:gd name="T41" fmla="*/ 0 h 1329"/>
                <a:gd name="T42" fmla="*/ 0 w 430"/>
                <a:gd name="T43" fmla="*/ 0 h 1329"/>
                <a:gd name="T44" fmla="*/ 0 w 430"/>
                <a:gd name="T45" fmla="*/ 0 h 1329"/>
                <a:gd name="T46" fmla="*/ 0 w 430"/>
                <a:gd name="T47" fmla="*/ 0 h 1329"/>
                <a:gd name="T48" fmla="*/ 0 w 430"/>
                <a:gd name="T49" fmla="*/ 0 h 1329"/>
                <a:gd name="T50" fmla="*/ 0 w 430"/>
                <a:gd name="T51" fmla="*/ 0 h 1329"/>
                <a:gd name="T52" fmla="*/ 0 w 430"/>
                <a:gd name="T53" fmla="*/ 0 h 1329"/>
                <a:gd name="T54" fmla="*/ 0 w 430"/>
                <a:gd name="T55" fmla="*/ 0 h 1329"/>
                <a:gd name="T56" fmla="*/ 0 w 430"/>
                <a:gd name="T57" fmla="*/ 0 h 1329"/>
                <a:gd name="T58" fmla="*/ 0 w 430"/>
                <a:gd name="T59" fmla="*/ 0 h 1329"/>
                <a:gd name="T60" fmla="*/ 0 w 430"/>
                <a:gd name="T61" fmla="*/ 0 h 1329"/>
                <a:gd name="T62" fmla="*/ 0 w 430"/>
                <a:gd name="T63" fmla="*/ 0 h 1329"/>
                <a:gd name="T64" fmla="*/ 0 w 430"/>
                <a:gd name="T65" fmla="*/ 0 h 1329"/>
                <a:gd name="T66" fmla="*/ 0 w 430"/>
                <a:gd name="T67" fmla="*/ 0 h 1329"/>
                <a:gd name="T68" fmla="*/ 0 w 430"/>
                <a:gd name="T69" fmla="*/ 0 h 1329"/>
                <a:gd name="T70" fmla="*/ 0 w 430"/>
                <a:gd name="T71" fmla="*/ 0 h 1329"/>
                <a:gd name="T72" fmla="*/ 0 w 430"/>
                <a:gd name="T73" fmla="*/ 0 h 1329"/>
                <a:gd name="T74" fmla="*/ 0 w 430"/>
                <a:gd name="T75" fmla="*/ 0 h 1329"/>
                <a:gd name="T76" fmla="*/ 0 w 430"/>
                <a:gd name="T77" fmla="*/ 0 h 1329"/>
                <a:gd name="T78" fmla="*/ 0 w 430"/>
                <a:gd name="T79" fmla="*/ 0 h 1329"/>
                <a:gd name="T80" fmla="*/ 0 w 430"/>
                <a:gd name="T81" fmla="*/ 0 h 1329"/>
                <a:gd name="T82" fmla="*/ 0 w 430"/>
                <a:gd name="T83" fmla="*/ 0 h 1329"/>
                <a:gd name="T84" fmla="*/ 0 w 430"/>
                <a:gd name="T85" fmla="*/ 0 h 1329"/>
                <a:gd name="T86" fmla="*/ 0 w 430"/>
                <a:gd name="T87" fmla="*/ 0 h 1329"/>
                <a:gd name="T88" fmla="*/ 0 w 430"/>
                <a:gd name="T89" fmla="*/ 0 h 1329"/>
                <a:gd name="T90" fmla="*/ 0 w 430"/>
                <a:gd name="T91" fmla="*/ 0 h 1329"/>
                <a:gd name="T92" fmla="*/ 0 w 430"/>
                <a:gd name="T93" fmla="*/ 0 h 1329"/>
                <a:gd name="T94" fmla="*/ 0 w 430"/>
                <a:gd name="T95" fmla="*/ 0 h 1329"/>
                <a:gd name="T96" fmla="*/ 0 w 430"/>
                <a:gd name="T97" fmla="*/ 0 h 1329"/>
                <a:gd name="T98" fmla="*/ 0 w 430"/>
                <a:gd name="T99" fmla="*/ 0 h 1329"/>
                <a:gd name="T100" fmla="*/ 0 w 430"/>
                <a:gd name="T101" fmla="*/ 0 h 1329"/>
                <a:gd name="T102" fmla="*/ 0 w 430"/>
                <a:gd name="T103" fmla="*/ 0 h 1329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30"/>
                <a:gd name="T157" fmla="*/ 0 h 1329"/>
                <a:gd name="T158" fmla="*/ 430 w 430"/>
                <a:gd name="T159" fmla="*/ 1329 h 1329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30" h="1329">
                  <a:moveTo>
                    <a:pt x="362" y="43"/>
                  </a:moveTo>
                  <a:lnTo>
                    <a:pt x="366" y="47"/>
                  </a:lnTo>
                  <a:lnTo>
                    <a:pt x="371" y="51"/>
                  </a:lnTo>
                  <a:lnTo>
                    <a:pt x="378" y="53"/>
                  </a:lnTo>
                  <a:lnTo>
                    <a:pt x="384" y="56"/>
                  </a:lnTo>
                  <a:lnTo>
                    <a:pt x="389" y="59"/>
                  </a:lnTo>
                  <a:lnTo>
                    <a:pt x="395" y="63"/>
                  </a:lnTo>
                  <a:lnTo>
                    <a:pt x="399" y="68"/>
                  </a:lnTo>
                  <a:lnTo>
                    <a:pt x="404" y="74"/>
                  </a:lnTo>
                  <a:lnTo>
                    <a:pt x="408" y="75"/>
                  </a:lnTo>
                  <a:lnTo>
                    <a:pt x="411" y="77"/>
                  </a:lnTo>
                  <a:lnTo>
                    <a:pt x="415" y="80"/>
                  </a:lnTo>
                  <a:lnTo>
                    <a:pt x="419" y="83"/>
                  </a:lnTo>
                  <a:lnTo>
                    <a:pt x="421" y="87"/>
                  </a:lnTo>
                  <a:lnTo>
                    <a:pt x="425" y="90"/>
                  </a:lnTo>
                  <a:lnTo>
                    <a:pt x="428" y="95"/>
                  </a:lnTo>
                  <a:lnTo>
                    <a:pt x="430" y="99"/>
                  </a:lnTo>
                  <a:lnTo>
                    <a:pt x="422" y="99"/>
                  </a:lnTo>
                  <a:lnTo>
                    <a:pt x="415" y="100"/>
                  </a:lnTo>
                  <a:lnTo>
                    <a:pt x="407" y="102"/>
                  </a:lnTo>
                  <a:lnTo>
                    <a:pt x="399" y="105"/>
                  </a:lnTo>
                  <a:lnTo>
                    <a:pt x="384" y="111"/>
                  </a:lnTo>
                  <a:lnTo>
                    <a:pt x="369" y="119"/>
                  </a:lnTo>
                  <a:lnTo>
                    <a:pt x="356" y="129"/>
                  </a:lnTo>
                  <a:lnTo>
                    <a:pt x="342" y="139"/>
                  </a:lnTo>
                  <a:lnTo>
                    <a:pt x="327" y="149"/>
                  </a:lnTo>
                  <a:lnTo>
                    <a:pt x="314" y="157"/>
                  </a:lnTo>
                  <a:lnTo>
                    <a:pt x="306" y="163"/>
                  </a:lnTo>
                  <a:lnTo>
                    <a:pt x="300" y="169"/>
                  </a:lnTo>
                  <a:lnTo>
                    <a:pt x="292" y="174"/>
                  </a:lnTo>
                  <a:lnTo>
                    <a:pt x="284" y="179"/>
                  </a:lnTo>
                  <a:lnTo>
                    <a:pt x="278" y="185"/>
                  </a:lnTo>
                  <a:lnTo>
                    <a:pt x="270" y="191"/>
                  </a:lnTo>
                  <a:lnTo>
                    <a:pt x="264" y="197"/>
                  </a:lnTo>
                  <a:lnTo>
                    <a:pt x="259" y="205"/>
                  </a:lnTo>
                  <a:lnTo>
                    <a:pt x="247" y="217"/>
                  </a:lnTo>
                  <a:lnTo>
                    <a:pt x="248" y="218"/>
                  </a:lnTo>
                  <a:lnTo>
                    <a:pt x="242" y="228"/>
                  </a:lnTo>
                  <a:lnTo>
                    <a:pt x="236" y="237"/>
                  </a:lnTo>
                  <a:lnTo>
                    <a:pt x="230" y="247"/>
                  </a:lnTo>
                  <a:lnTo>
                    <a:pt x="224" y="257"/>
                  </a:lnTo>
                  <a:lnTo>
                    <a:pt x="219" y="267"/>
                  </a:lnTo>
                  <a:lnTo>
                    <a:pt x="215" y="279"/>
                  </a:lnTo>
                  <a:lnTo>
                    <a:pt x="212" y="290"/>
                  </a:lnTo>
                  <a:lnTo>
                    <a:pt x="211" y="303"/>
                  </a:lnTo>
                  <a:lnTo>
                    <a:pt x="208" y="316"/>
                  </a:lnTo>
                  <a:lnTo>
                    <a:pt x="205" y="329"/>
                  </a:lnTo>
                  <a:lnTo>
                    <a:pt x="201" y="343"/>
                  </a:lnTo>
                  <a:lnTo>
                    <a:pt x="199" y="356"/>
                  </a:lnTo>
                  <a:lnTo>
                    <a:pt x="196" y="371"/>
                  </a:lnTo>
                  <a:lnTo>
                    <a:pt x="193" y="384"/>
                  </a:lnTo>
                  <a:lnTo>
                    <a:pt x="189" y="398"/>
                  </a:lnTo>
                  <a:lnTo>
                    <a:pt x="185" y="410"/>
                  </a:lnTo>
                  <a:lnTo>
                    <a:pt x="186" y="418"/>
                  </a:lnTo>
                  <a:lnTo>
                    <a:pt x="185" y="426"/>
                  </a:lnTo>
                  <a:lnTo>
                    <a:pt x="183" y="432"/>
                  </a:lnTo>
                  <a:lnTo>
                    <a:pt x="179" y="439"/>
                  </a:lnTo>
                  <a:lnTo>
                    <a:pt x="177" y="445"/>
                  </a:lnTo>
                  <a:lnTo>
                    <a:pt x="176" y="451"/>
                  </a:lnTo>
                  <a:lnTo>
                    <a:pt x="175" y="457"/>
                  </a:lnTo>
                  <a:lnTo>
                    <a:pt x="176" y="464"/>
                  </a:lnTo>
                  <a:lnTo>
                    <a:pt x="175" y="467"/>
                  </a:lnTo>
                  <a:lnTo>
                    <a:pt x="175" y="470"/>
                  </a:lnTo>
                  <a:lnTo>
                    <a:pt x="174" y="472"/>
                  </a:lnTo>
                  <a:lnTo>
                    <a:pt x="174" y="476"/>
                  </a:lnTo>
                  <a:lnTo>
                    <a:pt x="174" y="478"/>
                  </a:lnTo>
                  <a:lnTo>
                    <a:pt x="173" y="481"/>
                  </a:lnTo>
                  <a:lnTo>
                    <a:pt x="173" y="483"/>
                  </a:lnTo>
                  <a:lnTo>
                    <a:pt x="173" y="485"/>
                  </a:lnTo>
                  <a:lnTo>
                    <a:pt x="172" y="492"/>
                  </a:lnTo>
                  <a:lnTo>
                    <a:pt x="172" y="498"/>
                  </a:lnTo>
                  <a:lnTo>
                    <a:pt x="171" y="506"/>
                  </a:lnTo>
                  <a:lnTo>
                    <a:pt x="171" y="513"/>
                  </a:lnTo>
                  <a:lnTo>
                    <a:pt x="169" y="519"/>
                  </a:lnTo>
                  <a:lnTo>
                    <a:pt x="168" y="526"/>
                  </a:lnTo>
                  <a:lnTo>
                    <a:pt x="167" y="532"/>
                  </a:lnTo>
                  <a:lnTo>
                    <a:pt x="165" y="539"/>
                  </a:lnTo>
                  <a:lnTo>
                    <a:pt x="167" y="551"/>
                  </a:lnTo>
                  <a:lnTo>
                    <a:pt x="168" y="564"/>
                  </a:lnTo>
                  <a:lnTo>
                    <a:pt x="168" y="576"/>
                  </a:lnTo>
                  <a:lnTo>
                    <a:pt x="168" y="589"/>
                  </a:lnTo>
                  <a:lnTo>
                    <a:pt x="166" y="613"/>
                  </a:lnTo>
                  <a:lnTo>
                    <a:pt x="164" y="638"/>
                  </a:lnTo>
                  <a:lnTo>
                    <a:pt x="161" y="662"/>
                  </a:lnTo>
                  <a:lnTo>
                    <a:pt x="158" y="687"/>
                  </a:lnTo>
                  <a:lnTo>
                    <a:pt x="157" y="711"/>
                  </a:lnTo>
                  <a:lnTo>
                    <a:pt x="158" y="735"/>
                  </a:lnTo>
                  <a:lnTo>
                    <a:pt x="156" y="742"/>
                  </a:lnTo>
                  <a:lnTo>
                    <a:pt x="155" y="749"/>
                  </a:lnTo>
                  <a:lnTo>
                    <a:pt x="155" y="757"/>
                  </a:lnTo>
                  <a:lnTo>
                    <a:pt x="155" y="764"/>
                  </a:lnTo>
                  <a:lnTo>
                    <a:pt x="156" y="772"/>
                  </a:lnTo>
                  <a:lnTo>
                    <a:pt x="157" y="779"/>
                  </a:lnTo>
                  <a:lnTo>
                    <a:pt x="158" y="787"/>
                  </a:lnTo>
                  <a:lnTo>
                    <a:pt x="158" y="794"/>
                  </a:lnTo>
                  <a:lnTo>
                    <a:pt x="156" y="815"/>
                  </a:lnTo>
                  <a:lnTo>
                    <a:pt x="155" y="834"/>
                  </a:lnTo>
                  <a:lnTo>
                    <a:pt x="155" y="854"/>
                  </a:lnTo>
                  <a:lnTo>
                    <a:pt x="155" y="873"/>
                  </a:lnTo>
                  <a:lnTo>
                    <a:pt x="155" y="892"/>
                  </a:lnTo>
                  <a:lnTo>
                    <a:pt x="154" y="910"/>
                  </a:lnTo>
                  <a:lnTo>
                    <a:pt x="153" y="929"/>
                  </a:lnTo>
                  <a:lnTo>
                    <a:pt x="150" y="947"/>
                  </a:lnTo>
                  <a:lnTo>
                    <a:pt x="148" y="958"/>
                  </a:lnTo>
                  <a:lnTo>
                    <a:pt x="147" y="969"/>
                  </a:lnTo>
                  <a:lnTo>
                    <a:pt x="148" y="979"/>
                  </a:lnTo>
                  <a:lnTo>
                    <a:pt x="148" y="990"/>
                  </a:lnTo>
                  <a:lnTo>
                    <a:pt x="148" y="1001"/>
                  </a:lnTo>
                  <a:lnTo>
                    <a:pt x="148" y="1011"/>
                  </a:lnTo>
                  <a:lnTo>
                    <a:pt x="147" y="1022"/>
                  </a:lnTo>
                  <a:lnTo>
                    <a:pt x="146" y="1033"/>
                  </a:lnTo>
                  <a:lnTo>
                    <a:pt x="146" y="1068"/>
                  </a:lnTo>
                  <a:lnTo>
                    <a:pt x="146" y="1102"/>
                  </a:lnTo>
                  <a:lnTo>
                    <a:pt x="146" y="1138"/>
                  </a:lnTo>
                  <a:lnTo>
                    <a:pt x="146" y="1173"/>
                  </a:lnTo>
                  <a:lnTo>
                    <a:pt x="146" y="1207"/>
                  </a:lnTo>
                  <a:lnTo>
                    <a:pt x="146" y="1242"/>
                  </a:lnTo>
                  <a:lnTo>
                    <a:pt x="147" y="1276"/>
                  </a:lnTo>
                  <a:lnTo>
                    <a:pt x="150" y="1311"/>
                  </a:lnTo>
                  <a:lnTo>
                    <a:pt x="148" y="1312"/>
                  </a:lnTo>
                  <a:lnTo>
                    <a:pt x="147" y="1315"/>
                  </a:lnTo>
                  <a:lnTo>
                    <a:pt x="146" y="1317"/>
                  </a:lnTo>
                  <a:lnTo>
                    <a:pt x="146" y="1319"/>
                  </a:lnTo>
                  <a:lnTo>
                    <a:pt x="146" y="1322"/>
                  </a:lnTo>
                  <a:lnTo>
                    <a:pt x="146" y="1324"/>
                  </a:lnTo>
                  <a:lnTo>
                    <a:pt x="146" y="1326"/>
                  </a:lnTo>
                  <a:lnTo>
                    <a:pt x="146" y="1329"/>
                  </a:lnTo>
                  <a:lnTo>
                    <a:pt x="103" y="1292"/>
                  </a:lnTo>
                  <a:lnTo>
                    <a:pt x="104" y="1275"/>
                  </a:lnTo>
                  <a:lnTo>
                    <a:pt x="104" y="1257"/>
                  </a:lnTo>
                  <a:lnTo>
                    <a:pt x="103" y="1239"/>
                  </a:lnTo>
                  <a:lnTo>
                    <a:pt x="101" y="1221"/>
                  </a:lnTo>
                  <a:lnTo>
                    <a:pt x="99" y="1212"/>
                  </a:lnTo>
                  <a:lnTo>
                    <a:pt x="95" y="1204"/>
                  </a:lnTo>
                  <a:lnTo>
                    <a:pt x="92" y="1196"/>
                  </a:lnTo>
                  <a:lnTo>
                    <a:pt x="88" y="1188"/>
                  </a:lnTo>
                  <a:lnTo>
                    <a:pt x="82" y="1182"/>
                  </a:lnTo>
                  <a:lnTo>
                    <a:pt x="77" y="1176"/>
                  </a:lnTo>
                  <a:lnTo>
                    <a:pt x="70" y="1170"/>
                  </a:lnTo>
                  <a:lnTo>
                    <a:pt x="61" y="1167"/>
                  </a:lnTo>
                  <a:lnTo>
                    <a:pt x="57" y="1164"/>
                  </a:lnTo>
                  <a:lnTo>
                    <a:pt x="52" y="1164"/>
                  </a:lnTo>
                  <a:lnTo>
                    <a:pt x="48" y="1164"/>
                  </a:lnTo>
                  <a:lnTo>
                    <a:pt x="44" y="1165"/>
                  </a:lnTo>
                  <a:lnTo>
                    <a:pt x="39" y="1168"/>
                  </a:lnTo>
                  <a:lnTo>
                    <a:pt x="36" y="1169"/>
                  </a:lnTo>
                  <a:lnTo>
                    <a:pt x="31" y="1171"/>
                  </a:lnTo>
                  <a:lnTo>
                    <a:pt x="28" y="1174"/>
                  </a:lnTo>
                  <a:lnTo>
                    <a:pt x="24" y="1176"/>
                  </a:lnTo>
                  <a:lnTo>
                    <a:pt x="21" y="1181"/>
                  </a:lnTo>
                  <a:lnTo>
                    <a:pt x="20" y="1186"/>
                  </a:lnTo>
                  <a:lnTo>
                    <a:pt x="20" y="1189"/>
                  </a:lnTo>
                  <a:lnTo>
                    <a:pt x="19" y="1194"/>
                  </a:lnTo>
                  <a:lnTo>
                    <a:pt x="18" y="1199"/>
                  </a:lnTo>
                  <a:lnTo>
                    <a:pt x="16" y="1202"/>
                  </a:lnTo>
                  <a:lnTo>
                    <a:pt x="12" y="1206"/>
                  </a:lnTo>
                  <a:lnTo>
                    <a:pt x="12" y="1207"/>
                  </a:lnTo>
                  <a:lnTo>
                    <a:pt x="13" y="1208"/>
                  </a:lnTo>
                  <a:lnTo>
                    <a:pt x="13" y="1210"/>
                  </a:lnTo>
                  <a:lnTo>
                    <a:pt x="14" y="1211"/>
                  </a:lnTo>
                  <a:lnTo>
                    <a:pt x="14" y="1212"/>
                  </a:lnTo>
                  <a:lnTo>
                    <a:pt x="14" y="1213"/>
                  </a:lnTo>
                  <a:lnTo>
                    <a:pt x="14" y="1214"/>
                  </a:lnTo>
                  <a:lnTo>
                    <a:pt x="13" y="1215"/>
                  </a:lnTo>
                  <a:lnTo>
                    <a:pt x="12" y="1215"/>
                  </a:lnTo>
                  <a:lnTo>
                    <a:pt x="10" y="1215"/>
                  </a:lnTo>
                  <a:lnTo>
                    <a:pt x="9" y="1215"/>
                  </a:lnTo>
                  <a:lnTo>
                    <a:pt x="8" y="1215"/>
                  </a:lnTo>
                  <a:lnTo>
                    <a:pt x="3" y="1202"/>
                  </a:lnTo>
                  <a:lnTo>
                    <a:pt x="3" y="1173"/>
                  </a:lnTo>
                  <a:lnTo>
                    <a:pt x="2" y="1143"/>
                  </a:lnTo>
                  <a:lnTo>
                    <a:pt x="2" y="1114"/>
                  </a:lnTo>
                  <a:lnTo>
                    <a:pt x="0" y="1087"/>
                  </a:lnTo>
                  <a:lnTo>
                    <a:pt x="2" y="1058"/>
                  </a:lnTo>
                  <a:lnTo>
                    <a:pt x="2" y="1029"/>
                  </a:lnTo>
                  <a:lnTo>
                    <a:pt x="4" y="1001"/>
                  </a:lnTo>
                  <a:lnTo>
                    <a:pt x="7" y="972"/>
                  </a:lnTo>
                  <a:lnTo>
                    <a:pt x="4" y="946"/>
                  </a:lnTo>
                  <a:lnTo>
                    <a:pt x="2" y="921"/>
                  </a:lnTo>
                  <a:lnTo>
                    <a:pt x="2" y="895"/>
                  </a:lnTo>
                  <a:lnTo>
                    <a:pt x="2" y="869"/>
                  </a:lnTo>
                  <a:lnTo>
                    <a:pt x="3" y="844"/>
                  </a:lnTo>
                  <a:lnTo>
                    <a:pt x="4" y="818"/>
                  </a:lnTo>
                  <a:lnTo>
                    <a:pt x="6" y="794"/>
                  </a:lnTo>
                  <a:lnTo>
                    <a:pt x="8" y="769"/>
                  </a:lnTo>
                  <a:lnTo>
                    <a:pt x="9" y="736"/>
                  </a:lnTo>
                  <a:lnTo>
                    <a:pt x="9" y="701"/>
                  </a:lnTo>
                  <a:lnTo>
                    <a:pt x="10" y="668"/>
                  </a:lnTo>
                  <a:lnTo>
                    <a:pt x="12" y="634"/>
                  </a:lnTo>
                  <a:lnTo>
                    <a:pt x="13" y="600"/>
                  </a:lnTo>
                  <a:lnTo>
                    <a:pt x="13" y="566"/>
                  </a:lnTo>
                  <a:lnTo>
                    <a:pt x="15" y="531"/>
                  </a:lnTo>
                  <a:lnTo>
                    <a:pt x="16" y="495"/>
                  </a:lnTo>
                  <a:lnTo>
                    <a:pt x="18" y="489"/>
                  </a:lnTo>
                  <a:lnTo>
                    <a:pt x="19" y="483"/>
                  </a:lnTo>
                  <a:lnTo>
                    <a:pt x="19" y="477"/>
                  </a:lnTo>
                  <a:lnTo>
                    <a:pt x="18" y="471"/>
                  </a:lnTo>
                  <a:lnTo>
                    <a:pt x="17" y="464"/>
                  </a:lnTo>
                  <a:lnTo>
                    <a:pt x="17" y="458"/>
                  </a:lnTo>
                  <a:lnTo>
                    <a:pt x="17" y="452"/>
                  </a:lnTo>
                  <a:lnTo>
                    <a:pt x="19" y="445"/>
                  </a:lnTo>
                  <a:lnTo>
                    <a:pt x="21" y="415"/>
                  </a:lnTo>
                  <a:lnTo>
                    <a:pt x="23" y="384"/>
                  </a:lnTo>
                  <a:lnTo>
                    <a:pt x="23" y="353"/>
                  </a:lnTo>
                  <a:lnTo>
                    <a:pt x="23" y="323"/>
                  </a:lnTo>
                  <a:lnTo>
                    <a:pt x="23" y="307"/>
                  </a:lnTo>
                  <a:lnTo>
                    <a:pt x="24" y="292"/>
                  </a:lnTo>
                  <a:lnTo>
                    <a:pt x="25" y="278"/>
                  </a:lnTo>
                  <a:lnTo>
                    <a:pt x="27" y="263"/>
                  </a:lnTo>
                  <a:lnTo>
                    <a:pt x="30" y="248"/>
                  </a:lnTo>
                  <a:lnTo>
                    <a:pt x="34" y="235"/>
                  </a:lnTo>
                  <a:lnTo>
                    <a:pt x="39" y="220"/>
                  </a:lnTo>
                  <a:lnTo>
                    <a:pt x="46" y="207"/>
                  </a:lnTo>
                  <a:lnTo>
                    <a:pt x="44" y="204"/>
                  </a:lnTo>
                  <a:lnTo>
                    <a:pt x="44" y="200"/>
                  </a:lnTo>
                  <a:lnTo>
                    <a:pt x="44" y="198"/>
                  </a:lnTo>
                  <a:lnTo>
                    <a:pt x="45" y="194"/>
                  </a:lnTo>
                  <a:lnTo>
                    <a:pt x="47" y="191"/>
                  </a:lnTo>
                  <a:lnTo>
                    <a:pt x="48" y="188"/>
                  </a:lnTo>
                  <a:lnTo>
                    <a:pt x="49" y="185"/>
                  </a:lnTo>
                  <a:lnTo>
                    <a:pt x="50" y="182"/>
                  </a:lnTo>
                  <a:lnTo>
                    <a:pt x="58" y="169"/>
                  </a:lnTo>
                  <a:lnTo>
                    <a:pt x="66" y="155"/>
                  </a:lnTo>
                  <a:lnTo>
                    <a:pt x="73" y="142"/>
                  </a:lnTo>
                  <a:lnTo>
                    <a:pt x="83" y="130"/>
                  </a:lnTo>
                  <a:lnTo>
                    <a:pt x="92" y="117"/>
                  </a:lnTo>
                  <a:lnTo>
                    <a:pt x="103" y="105"/>
                  </a:lnTo>
                  <a:lnTo>
                    <a:pt x="113" y="93"/>
                  </a:lnTo>
                  <a:lnTo>
                    <a:pt x="124" y="82"/>
                  </a:lnTo>
                  <a:lnTo>
                    <a:pt x="136" y="71"/>
                  </a:lnTo>
                  <a:lnTo>
                    <a:pt x="147" y="62"/>
                  </a:lnTo>
                  <a:lnTo>
                    <a:pt x="161" y="52"/>
                  </a:lnTo>
                  <a:lnTo>
                    <a:pt x="173" y="44"/>
                  </a:lnTo>
                  <a:lnTo>
                    <a:pt x="186" y="37"/>
                  </a:lnTo>
                  <a:lnTo>
                    <a:pt x="198" y="29"/>
                  </a:lnTo>
                  <a:lnTo>
                    <a:pt x="212" y="25"/>
                  </a:lnTo>
                  <a:lnTo>
                    <a:pt x="226" y="20"/>
                  </a:lnTo>
                  <a:lnTo>
                    <a:pt x="236" y="16"/>
                  </a:lnTo>
                  <a:lnTo>
                    <a:pt x="246" y="12"/>
                  </a:lnTo>
                  <a:lnTo>
                    <a:pt x="257" y="7"/>
                  </a:lnTo>
                  <a:lnTo>
                    <a:pt x="268" y="2"/>
                  </a:lnTo>
                  <a:lnTo>
                    <a:pt x="273" y="1"/>
                  </a:lnTo>
                  <a:lnTo>
                    <a:pt x="279" y="0"/>
                  </a:lnTo>
                  <a:lnTo>
                    <a:pt x="284" y="0"/>
                  </a:lnTo>
                  <a:lnTo>
                    <a:pt x="289" y="0"/>
                  </a:lnTo>
                  <a:lnTo>
                    <a:pt x="294" y="1"/>
                  </a:lnTo>
                  <a:lnTo>
                    <a:pt x="299" y="4"/>
                  </a:lnTo>
                  <a:lnTo>
                    <a:pt x="304" y="8"/>
                  </a:lnTo>
                  <a:lnTo>
                    <a:pt x="309" y="14"/>
                  </a:lnTo>
                  <a:lnTo>
                    <a:pt x="315" y="18"/>
                  </a:lnTo>
                  <a:lnTo>
                    <a:pt x="322" y="20"/>
                  </a:lnTo>
                  <a:lnTo>
                    <a:pt x="330" y="22"/>
                  </a:lnTo>
                  <a:lnTo>
                    <a:pt x="336" y="26"/>
                  </a:lnTo>
                  <a:lnTo>
                    <a:pt x="343" y="29"/>
                  </a:lnTo>
                  <a:lnTo>
                    <a:pt x="349" y="33"/>
                  </a:lnTo>
                  <a:lnTo>
                    <a:pt x="355" y="38"/>
                  </a:lnTo>
                  <a:lnTo>
                    <a:pt x="362" y="4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5" name="Freeform 120"/>
            <p:cNvSpPr>
              <a:spLocks/>
            </p:cNvSpPr>
            <p:nvPr/>
          </p:nvSpPr>
          <p:spPr bwMode="auto">
            <a:xfrm>
              <a:off x="4206" y="3904"/>
              <a:ext cx="159" cy="236"/>
            </a:xfrm>
            <a:custGeom>
              <a:avLst/>
              <a:gdLst>
                <a:gd name="T0" fmla="*/ 0 w 955"/>
                <a:gd name="T1" fmla="*/ 0 h 1415"/>
                <a:gd name="T2" fmla="*/ 0 w 955"/>
                <a:gd name="T3" fmla="*/ 0 h 1415"/>
                <a:gd name="T4" fmla="*/ 0 w 955"/>
                <a:gd name="T5" fmla="*/ 0 h 1415"/>
                <a:gd name="T6" fmla="*/ 0 w 955"/>
                <a:gd name="T7" fmla="*/ 0 h 1415"/>
                <a:gd name="T8" fmla="*/ 0 w 955"/>
                <a:gd name="T9" fmla="*/ 0 h 1415"/>
                <a:gd name="T10" fmla="*/ 0 w 955"/>
                <a:gd name="T11" fmla="*/ 0 h 1415"/>
                <a:gd name="T12" fmla="*/ 0 w 955"/>
                <a:gd name="T13" fmla="*/ 0 h 1415"/>
                <a:gd name="T14" fmla="*/ 0 w 955"/>
                <a:gd name="T15" fmla="*/ 0 h 1415"/>
                <a:gd name="T16" fmla="*/ 0 w 955"/>
                <a:gd name="T17" fmla="*/ 0 h 1415"/>
                <a:gd name="T18" fmla="*/ 0 w 955"/>
                <a:gd name="T19" fmla="*/ 0 h 1415"/>
                <a:gd name="T20" fmla="*/ 0 w 955"/>
                <a:gd name="T21" fmla="*/ 0 h 1415"/>
                <a:gd name="T22" fmla="*/ 0 w 955"/>
                <a:gd name="T23" fmla="*/ 0 h 1415"/>
                <a:gd name="T24" fmla="*/ 0 w 955"/>
                <a:gd name="T25" fmla="*/ 0 h 1415"/>
                <a:gd name="T26" fmla="*/ 0 w 955"/>
                <a:gd name="T27" fmla="*/ 0 h 1415"/>
                <a:gd name="T28" fmla="*/ 0 w 955"/>
                <a:gd name="T29" fmla="*/ 0 h 1415"/>
                <a:gd name="T30" fmla="*/ 0 w 955"/>
                <a:gd name="T31" fmla="*/ 0 h 1415"/>
                <a:gd name="T32" fmla="*/ 0 w 955"/>
                <a:gd name="T33" fmla="*/ 0 h 1415"/>
                <a:gd name="T34" fmla="*/ 0 w 955"/>
                <a:gd name="T35" fmla="*/ 0 h 1415"/>
                <a:gd name="T36" fmla="*/ 0 w 955"/>
                <a:gd name="T37" fmla="*/ 0 h 1415"/>
                <a:gd name="T38" fmla="*/ 0 w 955"/>
                <a:gd name="T39" fmla="*/ 0 h 1415"/>
                <a:gd name="T40" fmla="*/ 0 w 955"/>
                <a:gd name="T41" fmla="*/ 0 h 1415"/>
                <a:gd name="T42" fmla="*/ 0 w 955"/>
                <a:gd name="T43" fmla="*/ 0 h 1415"/>
                <a:gd name="T44" fmla="*/ 0 w 955"/>
                <a:gd name="T45" fmla="*/ 0 h 1415"/>
                <a:gd name="T46" fmla="*/ 0 w 955"/>
                <a:gd name="T47" fmla="*/ 0 h 1415"/>
                <a:gd name="T48" fmla="*/ 0 w 955"/>
                <a:gd name="T49" fmla="*/ 0 h 1415"/>
                <a:gd name="T50" fmla="*/ 0 w 955"/>
                <a:gd name="T51" fmla="*/ 0 h 1415"/>
                <a:gd name="T52" fmla="*/ 0 w 955"/>
                <a:gd name="T53" fmla="*/ 0 h 1415"/>
                <a:gd name="T54" fmla="*/ 0 w 955"/>
                <a:gd name="T55" fmla="*/ 0 h 1415"/>
                <a:gd name="T56" fmla="*/ 0 w 955"/>
                <a:gd name="T57" fmla="*/ 0 h 1415"/>
                <a:gd name="T58" fmla="*/ 0 w 955"/>
                <a:gd name="T59" fmla="*/ 0 h 1415"/>
                <a:gd name="T60" fmla="*/ 0 w 955"/>
                <a:gd name="T61" fmla="*/ 0 h 1415"/>
                <a:gd name="T62" fmla="*/ 0 w 955"/>
                <a:gd name="T63" fmla="*/ 0 h 1415"/>
                <a:gd name="T64" fmla="*/ 0 w 955"/>
                <a:gd name="T65" fmla="*/ 0 h 1415"/>
                <a:gd name="T66" fmla="*/ 0 w 955"/>
                <a:gd name="T67" fmla="*/ 0 h 1415"/>
                <a:gd name="T68" fmla="*/ 0 w 955"/>
                <a:gd name="T69" fmla="*/ 0 h 1415"/>
                <a:gd name="T70" fmla="*/ 0 w 955"/>
                <a:gd name="T71" fmla="*/ 0 h 1415"/>
                <a:gd name="T72" fmla="*/ 0 w 955"/>
                <a:gd name="T73" fmla="*/ 0 h 1415"/>
                <a:gd name="T74" fmla="*/ 0 w 955"/>
                <a:gd name="T75" fmla="*/ 0 h 1415"/>
                <a:gd name="T76" fmla="*/ 0 w 955"/>
                <a:gd name="T77" fmla="*/ 0 h 1415"/>
                <a:gd name="T78" fmla="*/ 0 w 955"/>
                <a:gd name="T79" fmla="*/ 0 h 1415"/>
                <a:gd name="T80" fmla="*/ 0 w 955"/>
                <a:gd name="T81" fmla="*/ 0 h 1415"/>
                <a:gd name="T82" fmla="*/ 0 w 955"/>
                <a:gd name="T83" fmla="*/ 0 h 1415"/>
                <a:gd name="T84" fmla="*/ 0 w 955"/>
                <a:gd name="T85" fmla="*/ 0 h 1415"/>
                <a:gd name="T86" fmla="*/ 0 w 955"/>
                <a:gd name="T87" fmla="*/ 0 h 1415"/>
                <a:gd name="T88" fmla="*/ 0 w 955"/>
                <a:gd name="T89" fmla="*/ 0 h 1415"/>
                <a:gd name="T90" fmla="*/ 0 w 955"/>
                <a:gd name="T91" fmla="*/ 0 h 1415"/>
                <a:gd name="T92" fmla="*/ 0 w 955"/>
                <a:gd name="T93" fmla="*/ 0 h 1415"/>
                <a:gd name="T94" fmla="*/ 0 w 955"/>
                <a:gd name="T95" fmla="*/ 0 h 1415"/>
                <a:gd name="T96" fmla="*/ 0 w 955"/>
                <a:gd name="T97" fmla="*/ 0 h 1415"/>
                <a:gd name="T98" fmla="*/ 0 w 955"/>
                <a:gd name="T99" fmla="*/ 0 h 1415"/>
                <a:gd name="T100" fmla="*/ 0 w 955"/>
                <a:gd name="T101" fmla="*/ 0 h 1415"/>
                <a:gd name="T102" fmla="*/ 0 w 955"/>
                <a:gd name="T103" fmla="*/ 0 h 1415"/>
                <a:gd name="T104" fmla="*/ 0 w 955"/>
                <a:gd name="T105" fmla="*/ 0 h 1415"/>
                <a:gd name="T106" fmla="*/ 0 w 955"/>
                <a:gd name="T107" fmla="*/ 0 h 1415"/>
                <a:gd name="T108" fmla="*/ 0 w 955"/>
                <a:gd name="T109" fmla="*/ 0 h 1415"/>
                <a:gd name="T110" fmla="*/ 0 w 955"/>
                <a:gd name="T111" fmla="*/ 0 h 1415"/>
                <a:gd name="T112" fmla="*/ 0 w 955"/>
                <a:gd name="T113" fmla="*/ 0 h 1415"/>
                <a:gd name="T114" fmla="*/ 0 w 955"/>
                <a:gd name="T115" fmla="*/ 0 h 141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955"/>
                <a:gd name="T175" fmla="*/ 0 h 1415"/>
                <a:gd name="T176" fmla="*/ 955 w 955"/>
                <a:gd name="T177" fmla="*/ 1415 h 141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955" h="1415">
                  <a:moveTo>
                    <a:pt x="882" y="0"/>
                  </a:moveTo>
                  <a:lnTo>
                    <a:pt x="886" y="9"/>
                  </a:lnTo>
                  <a:lnTo>
                    <a:pt x="890" y="18"/>
                  </a:lnTo>
                  <a:lnTo>
                    <a:pt x="892" y="26"/>
                  </a:lnTo>
                  <a:lnTo>
                    <a:pt x="893" y="35"/>
                  </a:lnTo>
                  <a:lnTo>
                    <a:pt x="895" y="53"/>
                  </a:lnTo>
                  <a:lnTo>
                    <a:pt x="895" y="71"/>
                  </a:lnTo>
                  <a:lnTo>
                    <a:pt x="895" y="90"/>
                  </a:lnTo>
                  <a:lnTo>
                    <a:pt x="895" y="109"/>
                  </a:lnTo>
                  <a:lnTo>
                    <a:pt x="896" y="127"/>
                  </a:lnTo>
                  <a:lnTo>
                    <a:pt x="898" y="146"/>
                  </a:lnTo>
                  <a:lnTo>
                    <a:pt x="898" y="155"/>
                  </a:lnTo>
                  <a:lnTo>
                    <a:pt x="898" y="164"/>
                  </a:lnTo>
                  <a:lnTo>
                    <a:pt x="897" y="172"/>
                  </a:lnTo>
                  <a:lnTo>
                    <a:pt x="897" y="180"/>
                  </a:lnTo>
                  <a:lnTo>
                    <a:pt x="896" y="190"/>
                  </a:lnTo>
                  <a:lnTo>
                    <a:pt x="896" y="198"/>
                  </a:lnTo>
                  <a:lnTo>
                    <a:pt x="897" y="207"/>
                  </a:lnTo>
                  <a:lnTo>
                    <a:pt x="900" y="216"/>
                  </a:lnTo>
                  <a:lnTo>
                    <a:pt x="900" y="248"/>
                  </a:lnTo>
                  <a:lnTo>
                    <a:pt x="900" y="279"/>
                  </a:lnTo>
                  <a:lnTo>
                    <a:pt x="900" y="312"/>
                  </a:lnTo>
                  <a:lnTo>
                    <a:pt x="901" y="344"/>
                  </a:lnTo>
                  <a:lnTo>
                    <a:pt x="902" y="376"/>
                  </a:lnTo>
                  <a:lnTo>
                    <a:pt x="903" y="408"/>
                  </a:lnTo>
                  <a:lnTo>
                    <a:pt x="904" y="440"/>
                  </a:lnTo>
                  <a:lnTo>
                    <a:pt x="905" y="471"/>
                  </a:lnTo>
                  <a:lnTo>
                    <a:pt x="909" y="481"/>
                  </a:lnTo>
                  <a:lnTo>
                    <a:pt x="913" y="492"/>
                  </a:lnTo>
                  <a:lnTo>
                    <a:pt x="915" y="503"/>
                  </a:lnTo>
                  <a:lnTo>
                    <a:pt x="917" y="512"/>
                  </a:lnTo>
                  <a:lnTo>
                    <a:pt x="919" y="523"/>
                  </a:lnTo>
                  <a:lnTo>
                    <a:pt x="924" y="532"/>
                  </a:lnTo>
                  <a:lnTo>
                    <a:pt x="927" y="537"/>
                  </a:lnTo>
                  <a:lnTo>
                    <a:pt x="930" y="541"/>
                  </a:lnTo>
                  <a:lnTo>
                    <a:pt x="934" y="544"/>
                  </a:lnTo>
                  <a:lnTo>
                    <a:pt x="939" y="548"/>
                  </a:lnTo>
                  <a:lnTo>
                    <a:pt x="940" y="550"/>
                  </a:lnTo>
                  <a:lnTo>
                    <a:pt x="943" y="551"/>
                  </a:lnTo>
                  <a:lnTo>
                    <a:pt x="946" y="551"/>
                  </a:lnTo>
                  <a:lnTo>
                    <a:pt x="948" y="553"/>
                  </a:lnTo>
                  <a:lnTo>
                    <a:pt x="950" y="554"/>
                  </a:lnTo>
                  <a:lnTo>
                    <a:pt x="953" y="555"/>
                  </a:lnTo>
                  <a:lnTo>
                    <a:pt x="954" y="556"/>
                  </a:lnTo>
                  <a:lnTo>
                    <a:pt x="955" y="560"/>
                  </a:lnTo>
                  <a:lnTo>
                    <a:pt x="954" y="604"/>
                  </a:lnTo>
                  <a:lnTo>
                    <a:pt x="953" y="647"/>
                  </a:lnTo>
                  <a:lnTo>
                    <a:pt x="953" y="689"/>
                  </a:lnTo>
                  <a:lnTo>
                    <a:pt x="953" y="730"/>
                  </a:lnTo>
                  <a:lnTo>
                    <a:pt x="953" y="772"/>
                  </a:lnTo>
                  <a:lnTo>
                    <a:pt x="953" y="815"/>
                  </a:lnTo>
                  <a:lnTo>
                    <a:pt x="953" y="857"/>
                  </a:lnTo>
                  <a:lnTo>
                    <a:pt x="951" y="901"/>
                  </a:lnTo>
                  <a:lnTo>
                    <a:pt x="948" y="927"/>
                  </a:lnTo>
                  <a:lnTo>
                    <a:pt x="947" y="954"/>
                  </a:lnTo>
                  <a:lnTo>
                    <a:pt x="946" y="981"/>
                  </a:lnTo>
                  <a:lnTo>
                    <a:pt x="945" y="1007"/>
                  </a:lnTo>
                  <a:lnTo>
                    <a:pt x="945" y="1035"/>
                  </a:lnTo>
                  <a:lnTo>
                    <a:pt x="944" y="1062"/>
                  </a:lnTo>
                  <a:lnTo>
                    <a:pt x="941" y="1088"/>
                  </a:lnTo>
                  <a:lnTo>
                    <a:pt x="939" y="1115"/>
                  </a:lnTo>
                  <a:lnTo>
                    <a:pt x="938" y="1123"/>
                  </a:lnTo>
                  <a:lnTo>
                    <a:pt x="938" y="1133"/>
                  </a:lnTo>
                  <a:lnTo>
                    <a:pt x="938" y="1141"/>
                  </a:lnTo>
                  <a:lnTo>
                    <a:pt x="937" y="1150"/>
                  </a:lnTo>
                  <a:lnTo>
                    <a:pt x="937" y="1159"/>
                  </a:lnTo>
                  <a:lnTo>
                    <a:pt x="936" y="1168"/>
                  </a:lnTo>
                  <a:lnTo>
                    <a:pt x="935" y="1177"/>
                  </a:lnTo>
                  <a:lnTo>
                    <a:pt x="934" y="1186"/>
                  </a:lnTo>
                  <a:lnTo>
                    <a:pt x="928" y="1187"/>
                  </a:lnTo>
                  <a:lnTo>
                    <a:pt x="924" y="1189"/>
                  </a:lnTo>
                  <a:lnTo>
                    <a:pt x="920" y="1191"/>
                  </a:lnTo>
                  <a:lnTo>
                    <a:pt x="917" y="1193"/>
                  </a:lnTo>
                  <a:lnTo>
                    <a:pt x="914" y="1196"/>
                  </a:lnTo>
                  <a:lnTo>
                    <a:pt x="909" y="1197"/>
                  </a:lnTo>
                  <a:lnTo>
                    <a:pt x="905" y="1198"/>
                  </a:lnTo>
                  <a:lnTo>
                    <a:pt x="900" y="1198"/>
                  </a:lnTo>
                  <a:lnTo>
                    <a:pt x="897" y="1203"/>
                  </a:lnTo>
                  <a:lnTo>
                    <a:pt x="894" y="1206"/>
                  </a:lnTo>
                  <a:lnTo>
                    <a:pt x="891" y="1206"/>
                  </a:lnTo>
                  <a:lnTo>
                    <a:pt x="886" y="1206"/>
                  </a:lnTo>
                  <a:lnTo>
                    <a:pt x="883" y="1206"/>
                  </a:lnTo>
                  <a:lnTo>
                    <a:pt x="879" y="1208"/>
                  </a:lnTo>
                  <a:lnTo>
                    <a:pt x="875" y="1209"/>
                  </a:lnTo>
                  <a:lnTo>
                    <a:pt x="872" y="1214"/>
                  </a:lnTo>
                  <a:lnTo>
                    <a:pt x="862" y="1215"/>
                  </a:lnTo>
                  <a:lnTo>
                    <a:pt x="853" y="1216"/>
                  </a:lnTo>
                  <a:lnTo>
                    <a:pt x="843" y="1218"/>
                  </a:lnTo>
                  <a:lnTo>
                    <a:pt x="833" y="1221"/>
                  </a:lnTo>
                  <a:lnTo>
                    <a:pt x="823" y="1223"/>
                  </a:lnTo>
                  <a:lnTo>
                    <a:pt x="812" y="1226"/>
                  </a:lnTo>
                  <a:lnTo>
                    <a:pt x="802" y="1228"/>
                  </a:lnTo>
                  <a:lnTo>
                    <a:pt x="792" y="1229"/>
                  </a:lnTo>
                  <a:lnTo>
                    <a:pt x="788" y="1232"/>
                  </a:lnTo>
                  <a:lnTo>
                    <a:pt x="784" y="1234"/>
                  </a:lnTo>
                  <a:lnTo>
                    <a:pt x="779" y="1234"/>
                  </a:lnTo>
                  <a:lnTo>
                    <a:pt x="775" y="1234"/>
                  </a:lnTo>
                  <a:lnTo>
                    <a:pt x="770" y="1234"/>
                  </a:lnTo>
                  <a:lnTo>
                    <a:pt x="766" y="1235"/>
                  </a:lnTo>
                  <a:lnTo>
                    <a:pt x="761" y="1236"/>
                  </a:lnTo>
                  <a:lnTo>
                    <a:pt x="757" y="1240"/>
                  </a:lnTo>
                  <a:lnTo>
                    <a:pt x="755" y="1241"/>
                  </a:lnTo>
                  <a:lnTo>
                    <a:pt x="752" y="1241"/>
                  </a:lnTo>
                  <a:lnTo>
                    <a:pt x="749" y="1241"/>
                  </a:lnTo>
                  <a:lnTo>
                    <a:pt x="747" y="1242"/>
                  </a:lnTo>
                  <a:lnTo>
                    <a:pt x="745" y="1242"/>
                  </a:lnTo>
                  <a:lnTo>
                    <a:pt x="742" y="1242"/>
                  </a:lnTo>
                  <a:lnTo>
                    <a:pt x="738" y="1243"/>
                  </a:lnTo>
                  <a:lnTo>
                    <a:pt x="736" y="1243"/>
                  </a:lnTo>
                  <a:lnTo>
                    <a:pt x="728" y="1248"/>
                  </a:lnTo>
                  <a:lnTo>
                    <a:pt x="720" y="1251"/>
                  </a:lnTo>
                  <a:lnTo>
                    <a:pt x="711" y="1252"/>
                  </a:lnTo>
                  <a:lnTo>
                    <a:pt x="703" y="1253"/>
                  </a:lnTo>
                  <a:lnTo>
                    <a:pt x="694" y="1255"/>
                  </a:lnTo>
                  <a:lnTo>
                    <a:pt x="685" y="1257"/>
                  </a:lnTo>
                  <a:lnTo>
                    <a:pt x="678" y="1260"/>
                  </a:lnTo>
                  <a:lnTo>
                    <a:pt x="671" y="1265"/>
                  </a:lnTo>
                  <a:lnTo>
                    <a:pt x="659" y="1267"/>
                  </a:lnTo>
                  <a:lnTo>
                    <a:pt x="648" y="1270"/>
                  </a:lnTo>
                  <a:lnTo>
                    <a:pt x="636" y="1271"/>
                  </a:lnTo>
                  <a:lnTo>
                    <a:pt x="623" y="1273"/>
                  </a:lnTo>
                  <a:lnTo>
                    <a:pt x="611" y="1276"/>
                  </a:lnTo>
                  <a:lnTo>
                    <a:pt x="599" y="1278"/>
                  </a:lnTo>
                  <a:lnTo>
                    <a:pt x="587" y="1280"/>
                  </a:lnTo>
                  <a:lnTo>
                    <a:pt x="575" y="1283"/>
                  </a:lnTo>
                  <a:lnTo>
                    <a:pt x="574" y="1284"/>
                  </a:lnTo>
                  <a:lnTo>
                    <a:pt x="572" y="1285"/>
                  </a:lnTo>
                  <a:lnTo>
                    <a:pt x="569" y="1286"/>
                  </a:lnTo>
                  <a:lnTo>
                    <a:pt x="567" y="1286"/>
                  </a:lnTo>
                  <a:lnTo>
                    <a:pt x="564" y="1286"/>
                  </a:lnTo>
                  <a:lnTo>
                    <a:pt x="562" y="1286"/>
                  </a:lnTo>
                  <a:lnTo>
                    <a:pt x="559" y="1286"/>
                  </a:lnTo>
                  <a:lnTo>
                    <a:pt x="557" y="1288"/>
                  </a:lnTo>
                  <a:lnTo>
                    <a:pt x="543" y="1292"/>
                  </a:lnTo>
                  <a:lnTo>
                    <a:pt x="527" y="1295"/>
                  </a:lnTo>
                  <a:lnTo>
                    <a:pt x="513" y="1298"/>
                  </a:lnTo>
                  <a:lnTo>
                    <a:pt x="499" y="1301"/>
                  </a:lnTo>
                  <a:lnTo>
                    <a:pt x="484" y="1304"/>
                  </a:lnTo>
                  <a:lnTo>
                    <a:pt x="470" y="1308"/>
                  </a:lnTo>
                  <a:lnTo>
                    <a:pt x="456" y="1313"/>
                  </a:lnTo>
                  <a:lnTo>
                    <a:pt x="442" y="1319"/>
                  </a:lnTo>
                  <a:lnTo>
                    <a:pt x="438" y="1317"/>
                  </a:lnTo>
                  <a:lnTo>
                    <a:pt x="434" y="1317"/>
                  </a:lnTo>
                  <a:lnTo>
                    <a:pt x="428" y="1319"/>
                  </a:lnTo>
                  <a:lnTo>
                    <a:pt x="422" y="1321"/>
                  </a:lnTo>
                  <a:lnTo>
                    <a:pt x="418" y="1323"/>
                  </a:lnTo>
                  <a:lnTo>
                    <a:pt x="413" y="1326"/>
                  </a:lnTo>
                  <a:lnTo>
                    <a:pt x="407" y="1327"/>
                  </a:lnTo>
                  <a:lnTo>
                    <a:pt x="403" y="1326"/>
                  </a:lnTo>
                  <a:lnTo>
                    <a:pt x="397" y="1329"/>
                  </a:lnTo>
                  <a:lnTo>
                    <a:pt x="392" y="1331"/>
                  </a:lnTo>
                  <a:lnTo>
                    <a:pt x="386" y="1333"/>
                  </a:lnTo>
                  <a:lnTo>
                    <a:pt x="379" y="1334"/>
                  </a:lnTo>
                  <a:lnTo>
                    <a:pt x="374" y="1335"/>
                  </a:lnTo>
                  <a:lnTo>
                    <a:pt x="368" y="1337"/>
                  </a:lnTo>
                  <a:lnTo>
                    <a:pt x="362" y="1339"/>
                  </a:lnTo>
                  <a:lnTo>
                    <a:pt x="356" y="1341"/>
                  </a:lnTo>
                  <a:lnTo>
                    <a:pt x="348" y="1341"/>
                  </a:lnTo>
                  <a:lnTo>
                    <a:pt x="342" y="1343"/>
                  </a:lnTo>
                  <a:lnTo>
                    <a:pt x="335" y="1344"/>
                  </a:lnTo>
                  <a:lnTo>
                    <a:pt x="330" y="1346"/>
                  </a:lnTo>
                  <a:lnTo>
                    <a:pt x="323" y="1347"/>
                  </a:lnTo>
                  <a:lnTo>
                    <a:pt x="316" y="1350"/>
                  </a:lnTo>
                  <a:lnTo>
                    <a:pt x="311" y="1352"/>
                  </a:lnTo>
                  <a:lnTo>
                    <a:pt x="303" y="1353"/>
                  </a:lnTo>
                  <a:lnTo>
                    <a:pt x="299" y="1352"/>
                  </a:lnTo>
                  <a:lnTo>
                    <a:pt x="294" y="1353"/>
                  </a:lnTo>
                  <a:lnTo>
                    <a:pt x="290" y="1354"/>
                  </a:lnTo>
                  <a:lnTo>
                    <a:pt x="287" y="1356"/>
                  </a:lnTo>
                  <a:lnTo>
                    <a:pt x="282" y="1358"/>
                  </a:lnTo>
                  <a:lnTo>
                    <a:pt x="279" y="1359"/>
                  </a:lnTo>
                  <a:lnTo>
                    <a:pt x="274" y="1359"/>
                  </a:lnTo>
                  <a:lnTo>
                    <a:pt x="270" y="1358"/>
                  </a:lnTo>
                  <a:lnTo>
                    <a:pt x="268" y="1360"/>
                  </a:lnTo>
                  <a:lnTo>
                    <a:pt x="266" y="1360"/>
                  </a:lnTo>
                  <a:lnTo>
                    <a:pt x="262" y="1362"/>
                  </a:lnTo>
                  <a:lnTo>
                    <a:pt x="260" y="1362"/>
                  </a:lnTo>
                  <a:lnTo>
                    <a:pt x="258" y="1362"/>
                  </a:lnTo>
                  <a:lnTo>
                    <a:pt x="255" y="1363"/>
                  </a:lnTo>
                  <a:lnTo>
                    <a:pt x="252" y="1364"/>
                  </a:lnTo>
                  <a:lnTo>
                    <a:pt x="250" y="1366"/>
                  </a:lnTo>
                  <a:lnTo>
                    <a:pt x="219" y="1370"/>
                  </a:lnTo>
                  <a:lnTo>
                    <a:pt x="189" y="1376"/>
                  </a:lnTo>
                  <a:lnTo>
                    <a:pt x="159" y="1384"/>
                  </a:lnTo>
                  <a:lnTo>
                    <a:pt x="129" y="1391"/>
                  </a:lnTo>
                  <a:lnTo>
                    <a:pt x="99" y="1400"/>
                  </a:lnTo>
                  <a:lnTo>
                    <a:pt x="68" y="1407"/>
                  </a:lnTo>
                  <a:lnTo>
                    <a:pt x="37" y="1413"/>
                  </a:lnTo>
                  <a:lnTo>
                    <a:pt x="5" y="1415"/>
                  </a:lnTo>
                  <a:lnTo>
                    <a:pt x="4" y="1409"/>
                  </a:lnTo>
                  <a:lnTo>
                    <a:pt x="3" y="1403"/>
                  </a:lnTo>
                  <a:lnTo>
                    <a:pt x="2" y="1397"/>
                  </a:lnTo>
                  <a:lnTo>
                    <a:pt x="2" y="1391"/>
                  </a:lnTo>
                  <a:lnTo>
                    <a:pt x="2" y="1385"/>
                  </a:lnTo>
                  <a:lnTo>
                    <a:pt x="2" y="1379"/>
                  </a:lnTo>
                  <a:lnTo>
                    <a:pt x="3" y="1372"/>
                  </a:lnTo>
                  <a:lnTo>
                    <a:pt x="5" y="1366"/>
                  </a:lnTo>
                  <a:lnTo>
                    <a:pt x="2" y="1360"/>
                  </a:lnTo>
                  <a:lnTo>
                    <a:pt x="0" y="1242"/>
                  </a:lnTo>
                  <a:lnTo>
                    <a:pt x="0" y="777"/>
                  </a:lnTo>
                  <a:lnTo>
                    <a:pt x="4" y="773"/>
                  </a:lnTo>
                  <a:lnTo>
                    <a:pt x="8" y="771"/>
                  </a:lnTo>
                  <a:lnTo>
                    <a:pt x="14" y="769"/>
                  </a:lnTo>
                  <a:lnTo>
                    <a:pt x="19" y="766"/>
                  </a:lnTo>
                  <a:lnTo>
                    <a:pt x="25" y="763"/>
                  </a:lnTo>
                  <a:lnTo>
                    <a:pt x="28" y="759"/>
                  </a:lnTo>
                  <a:lnTo>
                    <a:pt x="29" y="757"/>
                  </a:lnTo>
                  <a:lnTo>
                    <a:pt x="30" y="753"/>
                  </a:lnTo>
                  <a:lnTo>
                    <a:pt x="32" y="751"/>
                  </a:lnTo>
                  <a:lnTo>
                    <a:pt x="32" y="746"/>
                  </a:lnTo>
                  <a:lnTo>
                    <a:pt x="36" y="736"/>
                  </a:lnTo>
                  <a:lnTo>
                    <a:pt x="40" y="727"/>
                  </a:lnTo>
                  <a:lnTo>
                    <a:pt x="45" y="716"/>
                  </a:lnTo>
                  <a:lnTo>
                    <a:pt x="48" y="707"/>
                  </a:lnTo>
                  <a:lnTo>
                    <a:pt x="51" y="696"/>
                  </a:lnTo>
                  <a:lnTo>
                    <a:pt x="55" y="685"/>
                  </a:lnTo>
                  <a:lnTo>
                    <a:pt x="56" y="674"/>
                  </a:lnTo>
                  <a:lnTo>
                    <a:pt x="56" y="664"/>
                  </a:lnTo>
                  <a:lnTo>
                    <a:pt x="60" y="645"/>
                  </a:lnTo>
                  <a:lnTo>
                    <a:pt x="64" y="625"/>
                  </a:lnTo>
                  <a:lnTo>
                    <a:pt x="66" y="606"/>
                  </a:lnTo>
                  <a:lnTo>
                    <a:pt x="67" y="586"/>
                  </a:lnTo>
                  <a:lnTo>
                    <a:pt x="68" y="567"/>
                  </a:lnTo>
                  <a:lnTo>
                    <a:pt x="68" y="547"/>
                  </a:lnTo>
                  <a:lnTo>
                    <a:pt x="67" y="526"/>
                  </a:lnTo>
                  <a:lnTo>
                    <a:pt x="65" y="506"/>
                  </a:lnTo>
                  <a:lnTo>
                    <a:pt x="61" y="475"/>
                  </a:lnTo>
                  <a:lnTo>
                    <a:pt x="60" y="444"/>
                  </a:lnTo>
                  <a:lnTo>
                    <a:pt x="60" y="414"/>
                  </a:lnTo>
                  <a:lnTo>
                    <a:pt x="60" y="384"/>
                  </a:lnTo>
                  <a:lnTo>
                    <a:pt x="61" y="353"/>
                  </a:lnTo>
                  <a:lnTo>
                    <a:pt x="61" y="324"/>
                  </a:lnTo>
                  <a:lnTo>
                    <a:pt x="61" y="294"/>
                  </a:lnTo>
                  <a:lnTo>
                    <a:pt x="59" y="264"/>
                  </a:lnTo>
                  <a:lnTo>
                    <a:pt x="60" y="247"/>
                  </a:lnTo>
                  <a:lnTo>
                    <a:pt x="60" y="230"/>
                  </a:lnTo>
                  <a:lnTo>
                    <a:pt x="59" y="215"/>
                  </a:lnTo>
                  <a:lnTo>
                    <a:pt x="58" y="198"/>
                  </a:lnTo>
                  <a:lnTo>
                    <a:pt x="57" y="182"/>
                  </a:lnTo>
                  <a:lnTo>
                    <a:pt x="56" y="165"/>
                  </a:lnTo>
                  <a:lnTo>
                    <a:pt x="56" y="149"/>
                  </a:lnTo>
                  <a:lnTo>
                    <a:pt x="56" y="133"/>
                  </a:lnTo>
                  <a:lnTo>
                    <a:pt x="75" y="128"/>
                  </a:lnTo>
                  <a:lnTo>
                    <a:pt x="93" y="124"/>
                  </a:lnTo>
                  <a:lnTo>
                    <a:pt x="111" y="122"/>
                  </a:lnTo>
                  <a:lnTo>
                    <a:pt x="129" y="120"/>
                  </a:lnTo>
                  <a:lnTo>
                    <a:pt x="148" y="116"/>
                  </a:lnTo>
                  <a:lnTo>
                    <a:pt x="165" y="112"/>
                  </a:lnTo>
                  <a:lnTo>
                    <a:pt x="183" y="109"/>
                  </a:lnTo>
                  <a:lnTo>
                    <a:pt x="201" y="104"/>
                  </a:lnTo>
                  <a:lnTo>
                    <a:pt x="216" y="104"/>
                  </a:lnTo>
                  <a:lnTo>
                    <a:pt x="230" y="102"/>
                  </a:lnTo>
                  <a:lnTo>
                    <a:pt x="244" y="99"/>
                  </a:lnTo>
                  <a:lnTo>
                    <a:pt x="258" y="96"/>
                  </a:lnTo>
                  <a:lnTo>
                    <a:pt x="272" y="91"/>
                  </a:lnTo>
                  <a:lnTo>
                    <a:pt x="287" y="87"/>
                  </a:lnTo>
                  <a:lnTo>
                    <a:pt x="301" y="85"/>
                  </a:lnTo>
                  <a:lnTo>
                    <a:pt x="315" y="83"/>
                  </a:lnTo>
                  <a:lnTo>
                    <a:pt x="320" y="80"/>
                  </a:lnTo>
                  <a:lnTo>
                    <a:pt x="324" y="79"/>
                  </a:lnTo>
                  <a:lnTo>
                    <a:pt x="328" y="79"/>
                  </a:lnTo>
                  <a:lnTo>
                    <a:pt x="332" y="79"/>
                  </a:lnTo>
                  <a:lnTo>
                    <a:pt x="336" y="79"/>
                  </a:lnTo>
                  <a:lnTo>
                    <a:pt x="341" y="79"/>
                  </a:lnTo>
                  <a:lnTo>
                    <a:pt x="345" y="78"/>
                  </a:lnTo>
                  <a:lnTo>
                    <a:pt x="350" y="77"/>
                  </a:lnTo>
                  <a:lnTo>
                    <a:pt x="364" y="72"/>
                  </a:lnTo>
                  <a:lnTo>
                    <a:pt x="379" y="68"/>
                  </a:lnTo>
                  <a:lnTo>
                    <a:pt x="396" y="65"/>
                  </a:lnTo>
                  <a:lnTo>
                    <a:pt x="411" y="62"/>
                  </a:lnTo>
                  <a:lnTo>
                    <a:pt x="443" y="59"/>
                  </a:lnTo>
                  <a:lnTo>
                    <a:pt x="475" y="56"/>
                  </a:lnTo>
                  <a:lnTo>
                    <a:pt x="507" y="55"/>
                  </a:lnTo>
                  <a:lnTo>
                    <a:pt x="541" y="53"/>
                  </a:lnTo>
                  <a:lnTo>
                    <a:pt x="573" y="49"/>
                  </a:lnTo>
                  <a:lnTo>
                    <a:pt x="605" y="43"/>
                  </a:lnTo>
                  <a:lnTo>
                    <a:pt x="623" y="41"/>
                  </a:lnTo>
                  <a:lnTo>
                    <a:pt x="642" y="37"/>
                  </a:lnTo>
                  <a:lnTo>
                    <a:pt x="661" y="34"/>
                  </a:lnTo>
                  <a:lnTo>
                    <a:pt x="680" y="30"/>
                  </a:lnTo>
                  <a:lnTo>
                    <a:pt x="697" y="26"/>
                  </a:lnTo>
                  <a:lnTo>
                    <a:pt x="716" y="24"/>
                  </a:lnTo>
                  <a:lnTo>
                    <a:pt x="734" y="22"/>
                  </a:lnTo>
                  <a:lnTo>
                    <a:pt x="752" y="19"/>
                  </a:lnTo>
                  <a:lnTo>
                    <a:pt x="768" y="17"/>
                  </a:lnTo>
                  <a:lnTo>
                    <a:pt x="785" y="15"/>
                  </a:lnTo>
                  <a:lnTo>
                    <a:pt x="800" y="11"/>
                  </a:lnTo>
                  <a:lnTo>
                    <a:pt x="816" y="9"/>
                  </a:lnTo>
                  <a:lnTo>
                    <a:pt x="832" y="5"/>
                  </a:lnTo>
                  <a:lnTo>
                    <a:pt x="848" y="3"/>
                  </a:lnTo>
                  <a:lnTo>
                    <a:pt x="864" y="1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6" name="Freeform 121"/>
            <p:cNvSpPr>
              <a:spLocks/>
            </p:cNvSpPr>
            <p:nvPr/>
          </p:nvSpPr>
          <p:spPr bwMode="auto">
            <a:xfrm>
              <a:off x="4174" y="3908"/>
              <a:ext cx="18" cy="7"/>
            </a:xfrm>
            <a:custGeom>
              <a:avLst/>
              <a:gdLst>
                <a:gd name="T0" fmla="*/ 0 w 106"/>
                <a:gd name="T1" fmla="*/ 0 h 42"/>
                <a:gd name="T2" fmla="*/ 0 w 106"/>
                <a:gd name="T3" fmla="*/ 0 h 42"/>
                <a:gd name="T4" fmla="*/ 0 w 106"/>
                <a:gd name="T5" fmla="*/ 0 h 42"/>
                <a:gd name="T6" fmla="*/ 0 w 106"/>
                <a:gd name="T7" fmla="*/ 0 h 42"/>
                <a:gd name="T8" fmla="*/ 0 w 106"/>
                <a:gd name="T9" fmla="*/ 0 h 42"/>
                <a:gd name="T10" fmla="*/ 0 w 106"/>
                <a:gd name="T11" fmla="*/ 0 h 42"/>
                <a:gd name="T12" fmla="*/ 0 w 106"/>
                <a:gd name="T13" fmla="*/ 0 h 42"/>
                <a:gd name="T14" fmla="*/ 0 w 106"/>
                <a:gd name="T15" fmla="*/ 0 h 42"/>
                <a:gd name="T16" fmla="*/ 0 w 106"/>
                <a:gd name="T17" fmla="*/ 0 h 42"/>
                <a:gd name="T18" fmla="*/ 0 w 106"/>
                <a:gd name="T19" fmla="*/ 0 h 42"/>
                <a:gd name="T20" fmla="*/ 0 w 106"/>
                <a:gd name="T21" fmla="*/ 0 h 42"/>
                <a:gd name="T22" fmla="*/ 0 w 106"/>
                <a:gd name="T23" fmla="*/ 0 h 42"/>
                <a:gd name="T24" fmla="*/ 0 w 106"/>
                <a:gd name="T25" fmla="*/ 0 h 42"/>
                <a:gd name="T26" fmla="*/ 0 w 106"/>
                <a:gd name="T27" fmla="*/ 0 h 42"/>
                <a:gd name="T28" fmla="*/ 0 w 106"/>
                <a:gd name="T29" fmla="*/ 0 h 42"/>
                <a:gd name="T30" fmla="*/ 0 w 106"/>
                <a:gd name="T31" fmla="*/ 0 h 42"/>
                <a:gd name="T32" fmla="*/ 0 w 106"/>
                <a:gd name="T33" fmla="*/ 0 h 42"/>
                <a:gd name="T34" fmla="*/ 0 w 106"/>
                <a:gd name="T35" fmla="*/ 0 h 42"/>
                <a:gd name="T36" fmla="*/ 0 w 106"/>
                <a:gd name="T37" fmla="*/ 0 h 42"/>
                <a:gd name="T38" fmla="*/ 0 w 106"/>
                <a:gd name="T39" fmla="*/ 0 h 42"/>
                <a:gd name="T40" fmla="*/ 0 w 106"/>
                <a:gd name="T41" fmla="*/ 0 h 42"/>
                <a:gd name="T42" fmla="*/ 0 w 106"/>
                <a:gd name="T43" fmla="*/ 0 h 42"/>
                <a:gd name="T44" fmla="*/ 0 w 106"/>
                <a:gd name="T45" fmla="*/ 0 h 42"/>
                <a:gd name="T46" fmla="*/ 0 w 106"/>
                <a:gd name="T47" fmla="*/ 0 h 42"/>
                <a:gd name="T48" fmla="*/ 0 w 106"/>
                <a:gd name="T49" fmla="*/ 0 h 42"/>
                <a:gd name="T50" fmla="*/ 0 w 106"/>
                <a:gd name="T51" fmla="*/ 0 h 42"/>
                <a:gd name="T52" fmla="*/ 0 w 106"/>
                <a:gd name="T53" fmla="*/ 0 h 42"/>
                <a:gd name="T54" fmla="*/ 0 w 106"/>
                <a:gd name="T55" fmla="*/ 0 h 42"/>
                <a:gd name="T56" fmla="*/ 0 w 106"/>
                <a:gd name="T57" fmla="*/ 0 h 42"/>
                <a:gd name="T58" fmla="*/ 0 w 106"/>
                <a:gd name="T59" fmla="*/ 0 h 4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06"/>
                <a:gd name="T91" fmla="*/ 0 h 42"/>
                <a:gd name="T92" fmla="*/ 106 w 106"/>
                <a:gd name="T93" fmla="*/ 42 h 4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06" h="42">
                  <a:moveTo>
                    <a:pt x="106" y="4"/>
                  </a:moveTo>
                  <a:lnTo>
                    <a:pt x="105" y="7"/>
                  </a:lnTo>
                  <a:lnTo>
                    <a:pt x="104" y="11"/>
                  </a:lnTo>
                  <a:lnTo>
                    <a:pt x="102" y="15"/>
                  </a:lnTo>
                  <a:lnTo>
                    <a:pt x="100" y="17"/>
                  </a:lnTo>
                  <a:lnTo>
                    <a:pt x="98" y="19"/>
                  </a:lnTo>
                  <a:lnTo>
                    <a:pt x="94" y="21"/>
                  </a:lnTo>
                  <a:lnTo>
                    <a:pt x="92" y="23"/>
                  </a:lnTo>
                  <a:lnTo>
                    <a:pt x="89" y="25"/>
                  </a:lnTo>
                  <a:lnTo>
                    <a:pt x="78" y="29"/>
                  </a:lnTo>
                  <a:lnTo>
                    <a:pt x="67" y="34"/>
                  </a:lnTo>
                  <a:lnTo>
                    <a:pt x="56" y="37"/>
                  </a:lnTo>
                  <a:lnTo>
                    <a:pt x="45" y="41"/>
                  </a:lnTo>
                  <a:lnTo>
                    <a:pt x="34" y="42"/>
                  </a:lnTo>
                  <a:lnTo>
                    <a:pt x="22" y="42"/>
                  </a:lnTo>
                  <a:lnTo>
                    <a:pt x="17" y="41"/>
                  </a:lnTo>
                  <a:lnTo>
                    <a:pt x="11" y="38"/>
                  </a:lnTo>
                  <a:lnTo>
                    <a:pt x="6" y="36"/>
                  </a:lnTo>
                  <a:lnTo>
                    <a:pt x="0" y="32"/>
                  </a:lnTo>
                  <a:lnTo>
                    <a:pt x="3" y="25"/>
                  </a:lnTo>
                  <a:lnTo>
                    <a:pt x="16" y="23"/>
                  </a:lnTo>
                  <a:lnTo>
                    <a:pt x="29" y="19"/>
                  </a:lnTo>
                  <a:lnTo>
                    <a:pt x="41" y="13"/>
                  </a:lnTo>
                  <a:lnTo>
                    <a:pt x="54" y="9"/>
                  </a:lnTo>
                  <a:lnTo>
                    <a:pt x="67" y="4"/>
                  </a:lnTo>
                  <a:lnTo>
                    <a:pt x="79" y="0"/>
                  </a:lnTo>
                  <a:lnTo>
                    <a:pt x="85" y="0"/>
                  </a:lnTo>
                  <a:lnTo>
                    <a:pt x="92" y="0"/>
                  </a:lnTo>
                  <a:lnTo>
                    <a:pt x="99" y="1"/>
                  </a:lnTo>
                  <a:lnTo>
                    <a:pt x="106" y="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7" name="Freeform 122"/>
            <p:cNvSpPr>
              <a:spLocks/>
            </p:cNvSpPr>
            <p:nvPr/>
          </p:nvSpPr>
          <p:spPr bwMode="auto">
            <a:xfrm>
              <a:off x="4178" y="3914"/>
              <a:ext cx="28" cy="231"/>
            </a:xfrm>
            <a:custGeom>
              <a:avLst/>
              <a:gdLst>
                <a:gd name="T0" fmla="*/ 0 w 164"/>
                <a:gd name="T1" fmla="*/ 0 h 1382"/>
                <a:gd name="T2" fmla="*/ 0 w 164"/>
                <a:gd name="T3" fmla="*/ 0 h 1382"/>
                <a:gd name="T4" fmla="*/ 0 w 164"/>
                <a:gd name="T5" fmla="*/ 0 h 1382"/>
                <a:gd name="T6" fmla="*/ 0 w 164"/>
                <a:gd name="T7" fmla="*/ 0 h 1382"/>
                <a:gd name="T8" fmla="*/ 0 w 164"/>
                <a:gd name="T9" fmla="*/ 0 h 1382"/>
                <a:gd name="T10" fmla="*/ 0 w 164"/>
                <a:gd name="T11" fmla="*/ 0 h 1382"/>
                <a:gd name="T12" fmla="*/ 0 w 164"/>
                <a:gd name="T13" fmla="*/ 0 h 1382"/>
                <a:gd name="T14" fmla="*/ 0 w 164"/>
                <a:gd name="T15" fmla="*/ 0 h 1382"/>
                <a:gd name="T16" fmla="*/ 0 w 164"/>
                <a:gd name="T17" fmla="*/ 0 h 1382"/>
                <a:gd name="T18" fmla="*/ 0 w 164"/>
                <a:gd name="T19" fmla="*/ 0 h 1382"/>
                <a:gd name="T20" fmla="*/ 0 w 164"/>
                <a:gd name="T21" fmla="*/ 0 h 1382"/>
                <a:gd name="T22" fmla="*/ 0 w 164"/>
                <a:gd name="T23" fmla="*/ 0 h 1382"/>
                <a:gd name="T24" fmla="*/ 0 w 164"/>
                <a:gd name="T25" fmla="*/ 0 h 1382"/>
                <a:gd name="T26" fmla="*/ 0 w 164"/>
                <a:gd name="T27" fmla="*/ 0 h 1382"/>
                <a:gd name="T28" fmla="*/ 0 w 164"/>
                <a:gd name="T29" fmla="*/ 0 h 1382"/>
                <a:gd name="T30" fmla="*/ 0 w 164"/>
                <a:gd name="T31" fmla="*/ 0 h 1382"/>
                <a:gd name="T32" fmla="*/ 0 w 164"/>
                <a:gd name="T33" fmla="*/ 0 h 1382"/>
                <a:gd name="T34" fmla="*/ 0 w 164"/>
                <a:gd name="T35" fmla="*/ 0 h 1382"/>
                <a:gd name="T36" fmla="*/ 0 w 164"/>
                <a:gd name="T37" fmla="*/ 0 h 1382"/>
                <a:gd name="T38" fmla="*/ 0 w 164"/>
                <a:gd name="T39" fmla="*/ 0 h 1382"/>
                <a:gd name="T40" fmla="*/ 0 w 164"/>
                <a:gd name="T41" fmla="*/ 0 h 1382"/>
                <a:gd name="T42" fmla="*/ 0 w 164"/>
                <a:gd name="T43" fmla="*/ 0 h 1382"/>
                <a:gd name="T44" fmla="*/ 0 w 164"/>
                <a:gd name="T45" fmla="*/ 0 h 1382"/>
                <a:gd name="T46" fmla="*/ 0 w 164"/>
                <a:gd name="T47" fmla="*/ 0 h 1382"/>
                <a:gd name="T48" fmla="*/ 0 w 164"/>
                <a:gd name="T49" fmla="*/ 0 h 1382"/>
                <a:gd name="T50" fmla="*/ 0 w 164"/>
                <a:gd name="T51" fmla="*/ 0 h 1382"/>
                <a:gd name="T52" fmla="*/ 0 w 164"/>
                <a:gd name="T53" fmla="*/ 0 h 1382"/>
                <a:gd name="T54" fmla="*/ 0 w 164"/>
                <a:gd name="T55" fmla="*/ 0 h 1382"/>
                <a:gd name="T56" fmla="*/ 0 w 164"/>
                <a:gd name="T57" fmla="*/ 0 h 1382"/>
                <a:gd name="T58" fmla="*/ 0 w 164"/>
                <a:gd name="T59" fmla="*/ 0 h 1382"/>
                <a:gd name="T60" fmla="*/ 0 w 164"/>
                <a:gd name="T61" fmla="*/ 0 h 1382"/>
                <a:gd name="T62" fmla="*/ 0 w 164"/>
                <a:gd name="T63" fmla="*/ 0 h 1382"/>
                <a:gd name="T64" fmla="*/ 0 w 164"/>
                <a:gd name="T65" fmla="*/ 0 h 1382"/>
                <a:gd name="T66" fmla="*/ 0 w 164"/>
                <a:gd name="T67" fmla="*/ 0 h 1382"/>
                <a:gd name="T68" fmla="*/ 0 w 164"/>
                <a:gd name="T69" fmla="*/ 0 h 1382"/>
                <a:gd name="T70" fmla="*/ 0 w 164"/>
                <a:gd name="T71" fmla="*/ 0 h 1382"/>
                <a:gd name="T72" fmla="*/ 0 w 164"/>
                <a:gd name="T73" fmla="*/ 0 h 1382"/>
                <a:gd name="T74" fmla="*/ 0 w 164"/>
                <a:gd name="T75" fmla="*/ 0 h 1382"/>
                <a:gd name="T76" fmla="*/ 0 w 164"/>
                <a:gd name="T77" fmla="*/ 0 h 1382"/>
                <a:gd name="T78" fmla="*/ 0 w 164"/>
                <a:gd name="T79" fmla="*/ 0 h 1382"/>
                <a:gd name="T80" fmla="*/ 0 w 164"/>
                <a:gd name="T81" fmla="*/ 0 h 1382"/>
                <a:gd name="T82" fmla="*/ 0 w 164"/>
                <a:gd name="T83" fmla="*/ 0 h 1382"/>
                <a:gd name="T84" fmla="*/ 0 w 164"/>
                <a:gd name="T85" fmla="*/ 0 h 1382"/>
                <a:gd name="T86" fmla="*/ 0 w 164"/>
                <a:gd name="T87" fmla="*/ 0 h 1382"/>
                <a:gd name="T88" fmla="*/ 0 w 164"/>
                <a:gd name="T89" fmla="*/ 0 h 1382"/>
                <a:gd name="T90" fmla="*/ 0 w 164"/>
                <a:gd name="T91" fmla="*/ 0 h 1382"/>
                <a:gd name="T92" fmla="*/ 0 w 164"/>
                <a:gd name="T93" fmla="*/ 0 h 138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64"/>
                <a:gd name="T142" fmla="*/ 0 h 1382"/>
                <a:gd name="T143" fmla="*/ 164 w 164"/>
                <a:gd name="T144" fmla="*/ 1382 h 138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64" h="1382">
                  <a:moveTo>
                    <a:pt x="139" y="75"/>
                  </a:moveTo>
                  <a:lnTo>
                    <a:pt x="143" y="93"/>
                  </a:lnTo>
                  <a:lnTo>
                    <a:pt x="147" y="111"/>
                  </a:lnTo>
                  <a:lnTo>
                    <a:pt x="149" y="129"/>
                  </a:lnTo>
                  <a:lnTo>
                    <a:pt x="150" y="148"/>
                  </a:lnTo>
                  <a:lnTo>
                    <a:pt x="151" y="167"/>
                  </a:lnTo>
                  <a:lnTo>
                    <a:pt x="152" y="185"/>
                  </a:lnTo>
                  <a:lnTo>
                    <a:pt x="153" y="203"/>
                  </a:lnTo>
                  <a:lnTo>
                    <a:pt x="155" y="221"/>
                  </a:lnTo>
                  <a:lnTo>
                    <a:pt x="156" y="245"/>
                  </a:lnTo>
                  <a:lnTo>
                    <a:pt x="156" y="270"/>
                  </a:lnTo>
                  <a:lnTo>
                    <a:pt x="158" y="295"/>
                  </a:lnTo>
                  <a:lnTo>
                    <a:pt x="158" y="320"/>
                  </a:lnTo>
                  <a:lnTo>
                    <a:pt x="159" y="345"/>
                  </a:lnTo>
                  <a:lnTo>
                    <a:pt x="160" y="370"/>
                  </a:lnTo>
                  <a:lnTo>
                    <a:pt x="161" y="394"/>
                  </a:lnTo>
                  <a:lnTo>
                    <a:pt x="164" y="418"/>
                  </a:lnTo>
                  <a:lnTo>
                    <a:pt x="164" y="443"/>
                  </a:lnTo>
                  <a:lnTo>
                    <a:pt x="164" y="470"/>
                  </a:lnTo>
                  <a:lnTo>
                    <a:pt x="164" y="497"/>
                  </a:lnTo>
                  <a:lnTo>
                    <a:pt x="164" y="524"/>
                  </a:lnTo>
                  <a:lnTo>
                    <a:pt x="164" y="551"/>
                  </a:lnTo>
                  <a:lnTo>
                    <a:pt x="163" y="578"/>
                  </a:lnTo>
                  <a:lnTo>
                    <a:pt x="162" y="603"/>
                  </a:lnTo>
                  <a:lnTo>
                    <a:pt x="159" y="627"/>
                  </a:lnTo>
                  <a:lnTo>
                    <a:pt x="160" y="637"/>
                  </a:lnTo>
                  <a:lnTo>
                    <a:pt x="161" y="647"/>
                  </a:lnTo>
                  <a:lnTo>
                    <a:pt x="161" y="656"/>
                  </a:lnTo>
                  <a:lnTo>
                    <a:pt x="161" y="666"/>
                  </a:lnTo>
                  <a:lnTo>
                    <a:pt x="160" y="674"/>
                  </a:lnTo>
                  <a:lnTo>
                    <a:pt x="158" y="684"/>
                  </a:lnTo>
                  <a:lnTo>
                    <a:pt x="155" y="692"/>
                  </a:lnTo>
                  <a:lnTo>
                    <a:pt x="152" y="702"/>
                  </a:lnTo>
                  <a:lnTo>
                    <a:pt x="151" y="750"/>
                  </a:lnTo>
                  <a:lnTo>
                    <a:pt x="151" y="796"/>
                  </a:lnTo>
                  <a:lnTo>
                    <a:pt x="152" y="844"/>
                  </a:lnTo>
                  <a:lnTo>
                    <a:pt x="153" y="890"/>
                  </a:lnTo>
                  <a:lnTo>
                    <a:pt x="153" y="937"/>
                  </a:lnTo>
                  <a:lnTo>
                    <a:pt x="154" y="982"/>
                  </a:lnTo>
                  <a:lnTo>
                    <a:pt x="154" y="1029"/>
                  </a:lnTo>
                  <a:lnTo>
                    <a:pt x="153" y="1075"/>
                  </a:lnTo>
                  <a:lnTo>
                    <a:pt x="154" y="1104"/>
                  </a:lnTo>
                  <a:lnTo>
                    <a:pt x="153" y="1133"/>
                  </a:lnTo>
                  <a:lnTo>
                    <a:pt x="153" y="1160"/>
                  </a:lnTo>
                  <a:lnTo>
                    <a:pt x="153" y="1186"/>
                  </a:lnTo>
                  <a:lnTo>
                    <a:pt x="153" y="1214"/>
                  </a:lnTo>
                  <a:lnTo>
                    <a:pt x="154" y="1241"/>
                  </a:lnTo>
                  <a:lnTo>
                    <a:pt x="155" y="1270"/>
                  </a:lnTo>
                  <a:lnTo>
                    <a:pt x="158" y="1298"/>
                  </a:lnTo>
                  <a:lnTo>
                    <a:pt x="155" y="1300"/>
                  </a:lnTo>
                  <a:lnTo>
                    <a:pt x="154" y="1302"/>
                  </a:lnTo>
                  <a:lnTo>
                    <a:pt x="154" y="1303"/>
                  </a:lnTo>
                  <a:lnTo>
                    <a:pt x="154" y="1306"/>
                  </a:lnTo>
                  <a:lnTo>
                    <a:pt x="155" y="1308"/>
                  </a:lnTo>
                  <a:lnTo>
                    <a:pt x="155" y="1309"/>
                  </a:lnTo>
                  <a:lnTo>
                    <a:pt x="156" y="1312"/>
                  </a:lnTo>
                  <a:lnTo>
                    <a:pt x="158" y="1314"/>
                  </a:lnTo>
                  <a:lnTo>
                    <a:pt x="156" y="1319"/>
                  </a:lnTo>
                  <a:lnTo>
                    <a:pt x="156" y="1323"/>
                  </a:lnTo>
                  <a:lnTo>
                    <a:pt x="154" y="1329"/>
                  </a:lnTo>
                  <a:lnTo>
                    <a:pt x="153" y="1334"/>
                  </a:lnTo>
                  <a:lnTo>
                    <a:pt x="153" y="1339"/>
                  </a:lnTo>
                  <a:lnTo>
                    <a:pt x="154" y="1344"/>
                  </a:lnTo>
                  <a:lnTo>
                    <a:pt x="156" y="1349"/>
                  </a:lnTo>
                  <a:lnTo>
                    <a:pt x="161" y="1352"/>
                  </a:lnTo>
                  <a:lnTo>
                    <a:pt x="159" y="1356"/>
                  </a:lnTo>
                  <a:lnTo>
                    <a:pt x="155" y="1359"/>
                  </a:lnTo>
                  <a:lnTo>
                    <a:pt x="153" y="1362"/>
                  </a:lnTo>
                  <a:lnTo>
                    <a:pt x="150" y="1364"/>
                  </a:lnTo>
                  <a:lnTo>
                    <a:pt x="142" y="1368"/>
                  </a:lnTo>
                  <a:lnTo>
                    <a:pt x="134" y="1370"/>
                  </a:lnTo>
                  <a:lnTo>
                    <a:pt x="126" y="1372"/>
                  </a:lnTo>
                  <a:lnTo>
                    <a:pt x="118" y="1374"/>
                  </a:lnTo>
                  <a:lnTo>
                    <a:pt x="110" y="1377"/>
                  </a:lnTo>
                  <a:lnTo>
                    <a:pt x="102" y="1381"/>
                  </a:lnTo>
                  <a:lnTo>
                    <a:pt x="96" y="1380"/>
                  </a:lnTo>
                  <a:lnTo>
                    <a:pt x="89" y="1380"/>
                  </a:lnTo>
                  <a:lnTo>
                    <a:pt x="83" y="1381"/>
                  </a:lnTo>
                  <a:lnTo>
                    <a:pt x="76" y="1382"/>
                  </a:lnTo>
                  <a:lnTo>
                    <a:pt x="69" y="1382"/>
                  </a:lnTo>
                  <a:lnTo>
                    <a:pt x="64" y="1382"/>
                  </a:lnTo>
                  <a:lnTo>
                    <a:pt x="57" y="1381"/>
                  </a:lnTo>
                  <a:lnTo>
                    <a:pt x="52" y="1378"/>
                  </a:lnTo>
                  <a:lnTo>
                    <a:pt x="52" y="1362"/>
                  </a:lnTo>
                  <a:lnTo>
                    <a:pt x="53" y="1345"/>
                  </a:lnTo>
                  <a:lnTo>
                    <a:pt x="53" y="1328"/>
                  </a:lnTo>
                  <a:lnTo>
                    <a:pt x="53" y="1312"/>
                  </a:lnTo>
                  <a:lnTo>
                    <a:pt x="53" y="1294"/>
                  </a:lnTo>
                  <a:lnTo>
                    <a:pt x="53" y="1276"/>
                  </a:lnTo>
                  <a:lnTo>
                    <a:pt x="52" y="1259"/>
                  </a:lnTo>
                  <a:lnTo>
                    <a:pt x="49" y="1241"/>
                  </a:lnTo>
                  <a:lnTo>
                    <a:pt x="47" y="1176"/>
                  </a:lnTo>
                  <a:lnTo>
                    <a:pt x="47" y="1112"/>
                  </a:lnTo>
                  <a:lnTo>
                    <a:pt x="48" y="1049"/>
                  </a:lnTo>
                  <a:lnTo>
                    <a:pt x="50" y="987"/>
                  </a:lnTo>
                  <a:lnTo>
                    <a:pt x="53" y="925"/>
                  </a:lnTo>
                  <a:lnTo>
                    <a:pt x="54" y="862"/>
                  </a:lnTo>
                  <a:lnTo>
                    <a:pt x="54" y="797"/>
                  </a:lnTo>
                  <a:lnTo>
                    <a:pt x="53" y="732"/>
                  </a:lnTo>
                  <a:lnTo>
                    <a:pt x="56" y="699"/>
                  </a:lnTo>
                  <a:lnTo>
                    <a:pt x="58" y="667"/>
                  </a:lnTo>
                  <a:lnTo>
                    <a:pt x="58" y="635"/>
                  </a:lnTo>
                  <a:lnTo>
                    <a:pt x="57" y="602"/>
                  </a:lnTo>
                  <a:lnTo>
                    <a:pt x="57" y="568"/>
                  </a:lnTo>
                  <a:lnTo>
                    <a:pt x="56" y="535"/>
                  </a:lnTo>
                  <a:lnTo>
                    <a:pt x="56" y="501"/>
                  </a:lnTo>
                  <a:lnTo>
                    <a:pt x="58" y="469"/>
                  </a:lnTo>
                  <a:lnTo>
                    <a:pt x="56" y="461"/>
                  </a:lnTo>
                  <a:lnTo>
                    <a:pt x="55" y="452"/>
                  </a:lnTo>
                  <a:lnTo>
                    <a:pt x="55" y="444"/>
                  </a:lnTo>
                  <a:lnTo>
                    <a:pt x="55" y="436"/>
                  </a:lnTo>
                  <a:lnTo>
                    <a:pt x="56" y="427"/>
                  </a:lnTo>
                  <a:lnTo>
                    <a:pt x="57" y="418"/>
                  </a:lnTo>
                  <a:lnTo>
                    <a:pt x="58" y="409"/>
                  </a:lnTo>
                  <a:lnTo>
                    <a:pt x="58" y="400"/>
                  </a:lnTo>
                  <a:lnTo>
                    <a:pt x="57" y="361"/>
                  </a:lnTo>
                  <a:lnTo>
                    <a:pt x="56" y="319"/>
                  </a:lnTo>
                  <a:lnTo>
                    <a:pt x="56" y="278"/>
                  </a:lnTo>
                  <a:lnTo>
                    <a:pt x="56" y="238"/>
                  </a:lnTo>
                  <a:lnTo>
                    <a:pt x="54" y="196"/>
                  </a:lnTo>
                  <a:lnTo>
                    <a:pt x="50" y="157"/>
                  </a:lnTo>
                  <a:lnTo>
                    <a:pt x="47" y="136"/>
                  </a:lnTo>
                  <a:lnTo>
                    <a:pt x="44" y="116"/>
                  </a:lnTo>
                  <a:lnTo>
                    <a:pt x="39" y="97"/>
                  </a:lnTo>
                  <a:lnTo>
                    <a:pt x="34" y="78"/>
                  </a:lnTo>
                  <a:lnTo>
                    <a:pt x="0" y="26"/>
                  </a:lnTo>
                  <a:lnTo>
                    <a:pt x="11" y="26"/>
                  </a:lnTo>
                  <a:lnTo>
                    <a:pt x="21" y="24"/>
                  </a:lnTo>
                  <a:lnTo>
                    <a:pt x="31" y="21"/>
                  </a:lnTo>
                  <a:lnTo>
                    <a:pt x="41" y="16"/>
                  </a:lnTo>
                  <a:lnTo>
                    <a:pt x="50" y="11"/>
                  </a:lnTo>
                  <a:lnTo>
                    <a:pt x="60" y="6"/>
                  </a:lnTo>
                  <a:lnTo>
                    <a:pt x="70" y="3"/>
                  </a:lnTo>
                  <a:lnTo>
                    <a:pt x="81" y="0"/>
                  </a:lnTo>
                  <a:lnTo>
                    <a:pt x="88" y="10"/>
                  </a:lnTo>
                  <a:lnTo>
                    <a:pt x="96" y="19"/>
                  </a:lnTo>
                  <a:lnTo>
                    <a:pt x="102" y="29"/>
                  </a:lnTo>
                  <a:lnTo>
                    <a:pt x="109" y="40"/>
                  </a:lnTo>
                  <a:lnTo>
                    <a:pt x="116" y="49"/>
                  </a:lnTo>
                  <a:lnTo>
                    <a:pt x="122" y="59"/>
                  </a:lnTo>
                  <a:lnTo>
                    <a:pt x="130" y="67"/>
                  </a:lnTo>
                  <a:lnTo>
                    <a:pt x="139" y="75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8" name="Freeform 123"/>
            <p:cNvSpPr>
              <a:spLocks/>
            </p:cNvSpPr>
            <p:nvPr/>
          </p:nvSpPr>
          <p:spPr bwMode="auto">
            <a:xfrm>
              <a:off x="4109" y="3915"/>
              <a:ext cx="63" cy="230"/>
            </a:xfrm>
            <a:custGeom>
              <a:avLst/>
              <a:gdLst>
                <a:gd name="T0" fmla="*/ 0 w 383"/>
                <a:gd name="T1" fmla="*/ 0 h 1378"/>
                <a:gd name="T2" fmla="*/ 0 w 383"/>
                <a:gd name="T3" fmla="*/ 0 h 1378"/>
                <a:gd name="T4" fmla="*/ 0 w 383"/>
                <a:gd name="T5" fmla="*/ 0 h 1378"/>
                <a:gd name="T6" fmla="*/ 0 w 383"/>
                <a:gd name="T7" fmla="*/ 0 h 1378"/>
                <a:gd name="T8" fmla="*/ 0 w 383"/>
                <a:gd name="T9" fmla="*/ 0 h 1378"/>
                <a:gd name="T10" fmla="*/ 0 w 383"/>
                <a:gd name="T11" fmla="*/ 0 h 1378"/>
                <a:gd name="T12" fmla="*/ 0 w 383"/>
                <a:gd name="T13" fmla="*/ 0 h 1378"/>
                <a:gd name="T14" fmla="*/ 0 w 383"/>
                <a:gd name="T15" fmla="*/ 0 h 1378"/>
                <a:gd name="T16" fmla="*/ 0 w 383"/>
                <a:gd name="T17" fmla="*/ 0 h 1378"/>
                <a:gd name="T18" fmla="*/ 0 w 383"/>
                <a:gd name="T19" fmla="*/ 0 h 1378"/>
                <a:gd name="T20" fmla="*/ 0 w 383"/>
                <a:gd name="T21" fmla="*/ 0 h 1378"/>
                <a:gd name="T22" fmla="*/ 0 w 383"/>
                <a:gd name="T23" fmla="*/ 0 h 1378"/>
                <a:gd name="T24" fmla="*/ 0 w 383"/>
                <a:gd name="T25" fmla="*/ 0 h 1378"/>
                <a:gd name="T26" fmla="*/ 0 w 383"/>
                <a:gd name="T27" fmla="*/ 0 h 1378"/>
                <a:gd name="T28" fmla="*/ 0 w 383"/>
                <a:gd name="T29" fmla="*/ 0 h 1378"/>
                <a:gd name="T30" fmla="*/ 0 w 383"/>
                <a:gd name="T31" fmla="*/ 0 h 1378"/>
                <a:gd name="T32" fmla="*/ 0 w 383"/>
                <a:gd name="T33" fmla="*/ 0 h 1378"/>
                <a:gd name="T34" fmla="*/ 0 w 383"/>
                <a:gd name="T35" fmla="*/ 0 h 1378"/>
                <a:gd name="T36" fmla="*/ 0 w 383"/>
                <a:gd name="T37" fmla="*/ 0 h 1378"/>
                <a:gd name="T38" fmla="*/ 0 w 383"/>
                <a:gd name="T39" fmla="*/ 0 h 1378"/>
                <a:gd name="T40" fmla="*/ 0 w 383"/>
                <a:gd name="T41" fmla="*/ 0 h 1378"/>
                <a:gd name="T42" fmla="*/ 0 w 383"/>
                <a:gd name="T43" fmla="*/ 0 h 1378"/>
                <a:gd name="T44" fmla="*/ 0 w 383"/>
                <a:gd name="T45" fmla="*/ 0 h 1378"/>
                <a:gd name="T46" fmla="*/ 0 w 383"/>
                <a:gd name="T47" fmla="*/ 0 h 1378"/>
                <a:gd name="T48" fmla="*/ 0 w 383"/>
                <a:gd name="T49" fmla="*/ 0 h 1378"/>
                <a:gd name="T50" fmla="*/ 0 w 383"/>
                <a:gd name="T51" fmla="*/ 0 h 1378"/>
                <a:gd name="T52" fmla="*/ 0 w 383"/>
                <a:gd name="T53" fmla="*/ 0 h 1378"/>
                <a:gd name="T54" fmla="*/ 0 w 383"/>
                <a:gd name="T55" fmla="*/ 0 h 1378"/>
                <a:gd name="T56" fmla="*/ 0 w 383"/>
                <a:gd name="T57" fmla="*/ 0 h 1378"/>
                <a:gd name="T58" fmla="*/ 0 w 383"/>
                <a:gd name="T59" fmla="*/ 0 h 1378"/>
                <a:gd name="T60" fmla="*/ 0 w 383"/>
                <a:gd name="T61" fmla="*/ 0 h 1378"/>
                <a:gd name="T62" fmla="*/ 0 w 383"/>
                <a:gd name="T63" fmla="*/ 0 h 1378"/>
                <a:gd name="T64" fmla="*/ 0 w 383"/>
                <a:gd name="T65" fmla="*/ 0 h 1378"/>
                <a:gd name="T66" fmla="*/ 0 w 383"/>
                <a:gd name="T67" fmla="*/ 0 h 1378"/>
                <a:gd name="T68" fmla="*/ 0 w 383"/>
                <a:gd name="T69" fmla="*/ 0 h 1378"/>
                <a:gd name="T70" fmla="*/ 0 w 383"/>
                <a:gd name="T71" fmla="*/ 0 h 1378"/>
                <a:gd name="T72" fmla="*/ 0 w 383"/>
                <a:gd name="T73" fmla="*/ 0 h 1378"/>
                <a:gd name="T74" fmla="*/ 0 w 383"/>
                <a:gd name="T75" fmla="*/ 0 h 1378"/>
                <a:gd name="T76" fmla="*/ 0 w 383"/>
                <a:gd name="T77" fmla="*/ 0 h 1378"/>
                <a:gd name="T78" fmla="*/ 0 w 383"/>
                <a:gd name="T79" fmla="*/ 0 h 1378"/>
                <a:gd name="T80" fmla="*/ 0 w 383"/>
                <a:gd name="T81" fmla="*/ 0 h 1378"/>
                <a:gd name="T82" fmla="*/ 0 w 383"/>
                <a:gd name="T83" fmla="*/ 0 h 1378"/>
                <a:gd name="T84" fmla="*/ 0 w 383"/>
                <a:gd name="T85" fmla="*/ 0 h 1378"/>
                <a:gd name="T86" fmla="*/ 0 w 383"/>
                <a:gd name="T87" fmla="*/ 0 h 1378"/>
                <a:gd name="T88" fmla="*/ 0 w 383"/>
                <a:gd name="T89" fmla="*/ 0 h 1378"/>
                <a:gd name="T90" fmla="*/ 0 w 383"/>
                <a:gd name="T91" fmla="*/ 0 h 1378"/>
                <a:gd name="T92" fmla="*/ 0 w 383"/>
                <a:gd name="T93" fmla="*/ 0 h 1378"/>
                <a:gd name="T94" fmla="*/ 0 w 383"/>
                <a:gd name="T95" fmla="*/ 0 h 1378"/>
                <a:gd name="T96" fmla="*/ 0 w 383"/>
                <a:gd name="T97" fmla="*/ 0 h 1378"/>
                <a:gd name="T98" fmla="*/ 0 w 383"/>
                <a:gd name="T99" fmla="*/ 0 h 1378"/>
                <a:gd name="T100" fmla="*/ 0 w 383"/>
                <a:gd name="T101" fmla="*/ 0 h 1378"/>
                <a:gd name="T102" fmla="*/ 0 w 383"/>
                <a:gd name="T103" fmla="*/ 0 h 1378"/>
                <a:gd name="T104" fmla="*/ 0 w 383"/>
                <a:gd name="T105" fmla="*/ 0 h 1378"/>
                <a:gd name="T106" fmla="*/ 0 w 383"/>
                <a:gd name="T107" fmla="*/ 0 h 1378"/>
                <a:gd name="T108" fmla="*/ 0 w 383"/>
                <a:gd name="T109" fmla="*/ 0 h 1378"/>
                <a:gd name="T110" fmla="*/ 0 w 383"/>
                <a:gd name="T111" fmla="*/ 0 h 1378"/>
                <a:gd name="T112" fmla="*/ 0 w 383"/>
                <a:gd name="T113" fmla="*/ 0 h 1378"/>
                <a:gd name="T114" fmla="*/ 0 w 383"/>
                <a:gd name="T115" fmla="*/ 0 h 137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83"/>
                <a:gd name="T175" fmla="*/ 0 h 1378"/>
                <a:gd name="T176" fmla="*/ 383 w 383"/>
                <a:gd name="T177" fmla="*/ 1378 h 137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83" h="1378">
                  <a:moveTo>
                    <a:pt x="342" y="47"/>
                  </a:moveTo>
                  <a:lnTo>
                    <a:pt x="348" y="55"/>
                  </a:lnTo>
                  <a:lnTo>
                    <a:pt x="354" y="62"/>
                  </a:lnTo>
                  <a:lnTo>
                    <a:pt x="358" y="71"/>
                  </a:lnTo>
                  <a:lnTo>
                    <a:pt x="363" y="78"/>
                  </a:lnTo>
                  <a:lnTo>
                    <a:pt x="369" y="86"/>
                  </a:lnTo>
                  <a:lnTo>
                    <a:pt x="373" y="93"/>
                  </a:lnTo>
                  <a:lnTo>
                    <a:pt x="379" y="102"/>
                  </a:lnTo>
                  <a:lnTo>
                    <a:pt x="383" y="110"/>
                  </a:lnTo>
                  <a:lnTo>
                    <a:pt x="375" y="114"/>
                  </a:lnTo>
                  <a:lnTo>
                    <a:pt x="366" y="117"/>
                  </a:lnTo>
                  <a:lnTo>
                    <a:pt x="358" y="122"/>
                  </a:lnTo>
                  <a:lnTo>
                    <a:pt x="349" y="125"/>
                  </a:lnTo>
                  <a:lnTo>
                    <a:pt x="341" y="131"/>
                  </a:lnTo>
                  <a:lnTo>
                    <a:pt x="334" y="136"/>
                  </a:lnTo>
                  <a:lnTo>
                    <a:pt x="326" y="142"/>
                  </a:lnTo>
                  <a:lnTo>
                    <a:pt x="318" y="148"/>
                  </a:lnTo>
                  <a:lnTo>
                    <a:pt x="315" y="148"/>
                  </a:lnTo>
                  <a:lnTo>
                    <a:pt x="312" y="148"/>
                  </a:lnTo>
                  <a:lnTo>
                    <a:pt x="309" y="149"/>
                  </a:lnTo>
                  <a:lnTo>
                    <a:pt x="306" y="151"/>
                  </a:lnTo>
                  <a:lnTo>
                    <a:pt x="302" y="155"/>
                  </a:lnTo>
                  <a:lnTo>
                    <a:pt x="297" y="160"/>
                  </a:lnTo>
                  <a:lnTo>
                    <a:pt x="292" y="165"/>
                  </a:lnTo>
                  <a:lnTo>
                    <a:pt x="287" y="170"/>
                  </a:lnTo>
                  <a:lnTo>
                    <a:pt x="283" y="173"/>
                  </a:lnTo>
                  <a:lnTo>
                    <a:pt x="277" y="174"/>
                  </a:lnTo>
                  <a:lnTo>
                    <a:pt x="271" y="182"/>
                  </a:lnTo>
                  <a:lnTo>
                    <a:pt x="263" y="189"/>
                  </a:lnTo>
                  <a:lnTo>
                    <a:pt x="256" y="196"/>
                  </a:lnTo>
                  <a:lnTo>
                    <a:pt x="250" y="204"/>
                  </a:lnTo>
                  <a:lnTo>
                    <a:pt x="243" y="213"/>
                  </a:lnTo>
                  <a:lnTo>
                    <a:pt x="236" y="220"/>
                  </a:lnTo>
                  <a:lnTo>
                    <a:pt x="231" y="228"/>
                  </a:lnTo>
                  <a:lnTo>
                    <a:pt x="224" y="235"/>
                  </a:lnTo>
                  <a:lnTo>
                    <a:pt x="221" y="248"/>
                  </a:lnTo>
                  <a:lnTo>
                    <a:pt x="218" y="262"/>
                  </a:lnTo>
                  <a:lnTo>
                    <a:pt x="214" y="275"/>
                  </a:lnTo>
                  <a:lnTo>
                    <a:pt x="211" y="288"/>
                  </a:lnTo>
                  <a:lnTo>
                    <a:pt x="208" y="300"/>
                  </a:lnTo>
                  <a:lnTo>
                    <a:pt x="204" y="313"/>
                  </a:lnTo>
                  <a:lnTo>
                    <a:pt x="201" y="326"/>
                  </a:lnTo>
                  <a:lnTo>
                    <a:pt x="199" y="339"/>
                  </a:lnTo>
                  <a:lnTo>
                    <a:pt x="196" y="346"/>
                  </a:lnTo>
                  <a:lnTo>
                    <a:pt x="195" y="355"/>
                  </a:lnTo>
                  <a:lnTo>
                    <a:pt x="192" y="364"/>
                  </a:lnTo>
                  <a:lnTo>
                    <a:pt x="191" y="372"/>
                  </a:lnTo>
                  <a:lnTo>
                    <a:pt x="190" y="381"/>
                  </a:lnTo>
                  <a:lnTo>
                    <a:pt x="188" y="389"/>
                  </a:lnTo>
                  <a:lnTo>
                    <a:pt x="187" y="398"/>
                  </a:lnTo>
                  <a:lnTo>
                    <a:pt x="185" y="406"/>
                  </a:lnTo>
                  <a:lnTo>
                    <a:pt x="183" y="432"/>
                  </a:lnTo>
                  <a:lnTo>
                    <a:pt x="181" y="458"/>
                  </a:lnTo>
                  <a:lnTo>
                    <a:pt x="180" y="485"/>
                  </a:lnTo>
                  <a:lnTo>
                    <a:pt x="179" y="511"/>
                  </a:lnTo>
                  <a:lnTo>
                    <a:pt x="178" y="536"/>
                  </a:lnTo>
                  <a:lnTo>
                    <a:pt x="177" y="562"/>
                  </a:lnTo>
                  <a:lnTo>
                    <a:pt x="177" y="590"/>
                  </a:lnTo>
                  <a:lnTo>
                    <a:pt x="177" y="617"/>
                  </a:lnTo>
                  <a:lnTo>
                    <a:pt x="174" y="633"/>
                  </a:lnTo>
                  <a:lnTo>
                    <a:pt x="174" y="654"/>
                  </a:lnTo>
                  <a:lnTo>
                    <a:pt x="174" y="677"/>
                  </a:lnTo>
                  <a:lnTo>
                    <a:pt x="174" y="698"/>
                  </a:lnTo>
                  <a:lnTo>
                    <a:pt x="172" y="721"/>
                  </a:lnTo>
                  <a:lnTo>
                    <a:pt x="172" y="742"/>
                  </a:lnTo>
                  <a:lnTo>
                    <a:pt x="171" y="765"/>
                  </a:lnTo>
                  <a:lnTo>
                    <a:pt x="170" y="788"/>
                  </a:lnTo>
                  <a:lnTo>
                    <a:pt x="168" y="809"/>
                  </a:lnTo>
                  <a:lnTo>
                    <a:pt x="167" y="815"/>
                  </a:lnTo>
                  <a:lnTo>
                    <a:pt x="166" y="820"/>
                  </a:lnTo>
                  <a:lnTo>
                    <a:pt x="166" y="826"/>
                  </a:lnTo>
                  <a:lnTo>
                    <a:pt x="166" y="832"/>
                  </a:lnTo>
                  <a:lnTo>
                    <a:pt x="166" y="838"/>
                  </a:lnTo>
                  <a:lnTo>
                    <a:pt x="167" y="844"/>
                  </a:lnTo>
                  <a:lnTo>
                    <a:pt x="168" y="849"/>
                  </a:lnTo>
                  <a:lnTo>
                    <a:pt x="168" y="853"/>
                  </a:lnTo>
                  <a:lnTo>
                    <a:pt x="166" y="888"/>
                  </a:lnTo>
                  <a:lnTo>
                    <a:pt x="165" y="921"/>
                  </a:lnTo>
                  <a:lnTo>
                    <a:pt x="165" y="954"/>
                  </a:lnTo>
                  <a:lnTo>
                    <a:pt x="165" y="986"/>
                  </a:lnTo>
                  <a:lnTo>
                    <a:pt x="165" y="1019"/>
                  </a:lnTo>
                  <a:lnTo>
                    <a:pt x="165" y="1051"/>
                  </a:lnTo>
                  <a:lnTo>
                    <a:pt x="164" y="1085"/>
                  </a:lnTo>
                  <a:lnTo>
                    <a:pt x="161" y="1118"/>
                  </a:lnTo>
                  <a:lnTo>
                    <a:pt x="161" y="1136"/>
                  </a:lnTo>
                  <a:lnTo>
                    <a:pt x="161" y="1154"/>
                  </a:lnTo>
                  <a:lnTo>
                    <a:pt x="161" y="1173"/>
                  </a:lnTo>
                  <a:lnTo>
                    <a:pt x="161" y="1191"/>
                  </a:lnTo>
                  <a:lnTo>
                    <a:pt x="162" y="1209"/>
                  </a:lnTo>
                  <a:lnTo>
                    <a:pt x="164" y="1227"/>
                  </a:lnTo>
                  <a:lnTo>
                    <a:pt x="166" y="1246"/>
                  </a:lnTo>
                  <a:lnTo>
                    <a:pt x="168" y="1264"/>
                  </a:lnTo>
                  <a:lnTo>
                    <a:pt x="165" y="1267"/>
                  </a:lnTo>
                  <a:lnTo>
                    <a:pt x="167" y="1270"/>
                  </a:lnTo>
                  <a:lnTo>
                    <a:pt x="168" y="1272"/>
                  </a:lnTo>
                  <a:lnTo>
                    <a:pt x="168" y="1275"/>
                  </a:lnTo>
                  <a:lnTo>
                    <a:pt x="168" y="1278"/>
                  </a:lnTo>
                  <a:lnTo>
                    <a:pt x="167" y="1280"/>
                  </a:lnTo>
                  <a:lnTo>
                    <a:pt x="167" y="1283"/>
                  </a:lnTo>
                  <a:lnTo>
                    <a:pt x="169" y="1286"/>
                  </a:lnTo>
                  <a:lnTo>
                    <a:pt x="171" y="1289"/>
                  </a:lnTo>
                  <a:lnTo>
                    <a:pt x="172" y="1298"/>
                  </a:lnTo>
                  <a:lnTo>
                    <a:pt x="174" y="1308"/>
                  </a:lnTo>
                  <a:lnTo>
                    <a:pt x="176" y="1317"/>
                  </a:lnTo>
                  <a:lnTo>
                    <a:pt x="178" y="1326"/>
                  </a:lnTo>
                  <a:lnTo>
                    <a:pt x="180" y="1335"/>
                  </a:lnTo>
                  <a:lnTo>
                    <a:pt x="181" y="1345"/>
                  </a:lnTo>
                  <a:lnTo>
                    <a:pt x="182" y="1354"/>
                  </a:lnTo>
                  <a:lnTo>
                    <a:pt x="182" y="1365"/>
                  </a:lnTo>
                  <a:lnTo>
                    <a:pt x="190" y="1378"/>
                  </a:lnTo>
                  <a:lnTo>
                    <a:pt x="182" y="1374"/>
                  </a:lnTo>
                  <a:lnTo>
                    <a:pt x="176" y="1368"/>
                  </a:lnTo>
                  <a:lnTo>
                    <a:pt x="170" y="1363"/>
                  </a:lnTo>
                  <a:lnTo>
                    <a:pt x="164" y="1358"/>
                  </a:lnTo>
                  <a:lnTo>
                    <a:pt x="157" y="1353"/>
                  </a:lnTo>
                  <a:lnTo>
                    <a:pt x="150" y="1348"/>
                  </a:lnTo>
                  <a:lnTo>
                    <a:pt x="144" y="1344"/>
                  </a:lnTo>
                  <a:lnTo>
                    <a:pt x="137" y="1338"/>
                  </a:lnTo>
                  <a:lnTo>
                    <a:pt x="138" y="1334"/>
                  </a:lnTo>
                  <a:lnTo>
                    <a:pt x="138" y="1332"/>
                  </a:lnTo>
                  <a:lnTo>
                    <a:pt x="138" y="1328"/>
                  </a:lnTo>
                  <a:lnTo>
                    <a:pt x="137" y="1325"/>
                  </a:lnTo>
                  <a:lnTo>
                    <a:pt x="136" y="1321"/>
                  </a:lnTo>
                  <a:lnTo>
                    <a:pt x="135" y="1319"/>
                  </a:lnTo>
                  <a:lnTo>
                    <a:pt x="134" y="1315"/>
                  </a:lnTo>
                  <a:lnTo>
                    <a:pt x="133" y="1311"/>
                  </a:lnTo>
                  <a:lnTo>
                    <a:pt x="133" y="1301"/>
                  </a:lnTo>
                  <a:lnTo>
                    <a:pt x="133" y="1289"/>
                  </a:lnTo>
                  <a:lnTo>
                    <a:pt x="134" y="1277"/>
                  </a:lnTo>
                  <a:lnTo>
                    <a:pt x="133" y="1265"/>
                  </a:lnTo>
                  <a:lnTo>
                    <a:pt x="132" y="1254"/>
                  </a:lnTo>
                  <a:lnTo>
                    <a:pt x="129" y="1243"/>
                  </a:lnTo>
                  <a:lnTo>
                    <a:pt x="126" y="1233"/>
                  </a:lnTo>
                  <a:lnTo>
                    <a:pt x="121" y="1223"/>
                  </a:lnTo>
                  <a:lnTo>
                    <a:pt x="116" y="1218"/>
                  </a:lnTo>
                  <a:lnTo>
                    <a:pt x="111" y="1214"/>
                  </a:lnTo>
                  <a:lnTo>
                    <a:pt x="105" y="1210"/>
                  </a:lnTo>
                  <a:lnTo>
                    <a:pt x="100" y="1206"/>
                  </a:lnTo>
                  <a:lnTo>
                    <a:pt x="93" y="1203"/>
                  </a:lnTo>
                  <a:lnTo>
                    <a:pt x="86" y="1202"/>
                  </a:lnTo>
                  <a:lnTo>
                    <a:pt x="80" y="1202"/>
                  </a:lnTo>
                  <a:lnTo>
                    <a:pt x="73" y="1203"/>
                  </a:lnTo>
                  <a:lnTo>
                    <a:pt x="66" y="1208"/>
                  </a:lnTo>
                  <a:lnTo>
                    <a:pt x="60" y="1215"/>
                  </a:lnTo>
                  <a:lnTo>
                    <a:pt x="54" y="1222"/>
                  </a:lnTo>
                  <a:lnTo>
                    <a:pt x="49" y="1229"/>
                  </a:lnTo>
                  <a:lnTo>
                    <a:pt x="45" y="1238"/>
                  </a:lnTo>
                  <a:lnTo>
                    <a:pt x="43" y="1247"/>
                  </a:lnTo>
                  <a:lnTo>
                    <a:pt x="42" y="1257"/>
                  </a:lnTo>
                  <a:lnTo>
                    <a:pt x="43" y="1266"/>
                  </a:lnTo>
                  <a:lnTo>
                    <a:pt x="39" y="1260"/>
                  </a:lnTo>
                  <a:lnTo>
                    <a:pt x="33" y="1255"/>
                  </a:lnTo>
                  <a:lnTo>
                    <a:pt x="28" y="1252"/>
                  </a:lnTo>
                  <a:lnTo>
                    <a:pt x="22" y="1248"/>
                  </a:lnTo>
                  <a:lnTo>
                    <a:pt x="17" y="1245"/>
                  </a:lnTo>
                  <a:lnTo>
                    <a:pt x="12" y="1240"/>
                  </a:lnTo>
                  <a:lnTo>
                    <a:pt x="8" y="1235"/>
                  </a:lnTo>
                  <a:lnTo>
                    <a:pt x="6" y="1228"/>
                  </a:lnTo>
                  <a:lnTo>
                    <a:pt x="3" y="1191"/>
                  </a:lnTo>
                  <a:lnTo>
                    <a:pt x="2" y="1154"/>
                  </a:lnTo>
                  <a:lnTo>
                    <a:pt x="1" y="1117"/>
                  </a:lnTo>
                  <a:lnTo>
                    <a:pt x="0" y="1080"/>
                  </a:lnTo>
                  <a:lnTo>
                    <a:pt x="1" y="1006"/>
                  </a:lnTo>
                  <a:lnTo>
                    <a:pt x="2" y="931"/>
                  </a:lnTo>
                  <a:lnTo>
                    <a:pt x="5" y="856"/>
                  </a:lnTo>
                  <a:lnTo>
                    <a:pt x="8" y="781"/>
                  </a:lnTo>
                  <a:lnTo>
                    <a:pt x="10" y="704"/>
                  </a:lnTo>
                  <a:lnTo>
                    <a:pt x="11" y="629"/>
                  </a:lnTo>
                  <a:lnTo>
                    <a:pt x="15" y="610"/>
                  </a:lnTo>
                  <a:lnTo>
                    <a:pt x="15" y="584"/>
                  </a:lnTo>
                  <a:lnTo>
                    <a:pt x="15" y="560"/>
                  </a:lnTo>
                  <a:lnTo>
                    <a:pt x="16" y="536"/>
                  </a:lnTo>
                  <a:lnTo>
                    <a:pt x="17" y="513"/>
                  </a:lnTo>
                  <a:lnTo>
                    <a:pt x="18" y="489"/>
                  </a:lnTo>
                  <a:lnTo>
                    <a:pt x="19" y="466"/>
                  </a:lnTo>
                  <a:lnTo>
                    <a:pt x="20" y="442"/>
                  </a:lnTo>
                  <a:lnTo>
                    <a:pt x="20" y="418"/>
                  </a:lnTo>
                  <a:lnTo>
                    <a:pt x="22" y="398"/>
                  </a:lnTo>
                  <a:lnTo>
                    <a:pt x="24" y="378"/>
                  </a:lnTo>
                  <a:lnTo>
                    <a:pt x="28" y="359"/>
                  </a:lnTo>
                  <a:lnTo>
                    <a:pt x="32" y="340"/>
                  </a:lnTo>
                  <a:lnTo>
                    <a:pt x="37" y="321"/>
                  </a:lnTo>
                  <a:lnTo>
                    <a:pt x="40" y="303"/>
                  </a:lnTo>
                  <a:lnTo>
                    <a:pt x="43" y="284"/>
                  </a:lnTo>
                  <a:lnTo>
                    <a:pt x="47" y="265"/>
                  </a:lnTo>
                  <a:lnTo>
                    <a:pt x="49" y="260"/>
                  </a:lnTo>
                  <a:lnTo>
                    <a:pt x="51" y="257"/>
                  </a:lnTo>
                  <a:lnTo>
                    <a:pt x="52" y="252"/>
                  </a:lnTo>
                  <a:lnTo>
                    <a:pt x="52" y="246"/>
                  </a:lnTo>
                  <a:lnTo>
                    <a:pt x="53" y="241"/>
                  </a:lnTo>
                  <a:lnTo>
                    <a:pt x="54" y="236"/>
                  </a:lnTo>
                  <a:lnTo>
                    <a:pt x="55" y="232"/>
                  </a:lnTo>
                  <a:lnTo>
                    <a:pt x="59" y="228"/>
                  </a:lnTo>
                  <a:lnTo>
                    <a:pt x="60" y="214"/>
                  </a:lnTo>
                  <a:lnTo>
                    <a:pt x="61" y="199"/>
                  </a:lnTo>
                  <a:lnTo>
                    <a:pt x="64" y="185"/>
                  </a:lnTo>
                  <a:lnTo>
                    <a:pt x="69" y="172"/>
                  </a:lnTo>
                  <a:lnTo>
                    <a:pt x="73" y="159"/>
                  </a:lnTo>
                  <a:lnTo>
                    <a:pt x="80" y="147"/>
                  </a:lnTo>
                  <a:lnTo>
                    <a:pt x="86" y="135"/>
                  </a:lnTo>
                  <a:lnTo>
                    <a:pt x="94" y="124"/>
                  </a:lnTo>
                  <a:lnTo>
                    <a:pt x="102" y="114"/>
                  </a:lnTo>
                  <a:lnTo>
                    <a:pt x="111" y="103"/>
                  </a:lnTo>
                  <a:lnTo>
                    <a:pt x="121" y="93"/>
                  </a:lnTo>
                  <a:lnTo>
                    <a:pt x="130" y="84"/>
                  </a:lnTo>
                  <a:lnTo>
                    <a:pt x="140" y="75"/>
                  </a:lnTo>
                  <a:lnTo>
                    <a:pt x="151" y="67"/>
                  </a:lnTo>
                  <a:lnTo>
                    <a:pt x="162" y="60"/>
                  </a:lnTo>
                  <a:lnTo>
                    <a:pt x="174" y="53"/>
                  </a:lnTo>
                  <a:lnTo>
                    <a:pt x="186" y="44"/>
                  </a:lnTo>
                  <a:lnTo>
                    <a:pt x="198" y="36"/>
                  </a:lnTo>
                  <a:lnTo>
                    <a:pt x="211" y="28"/>
                  </a:lnTo>
                  <a:lnTo>
                    <a:pt x="223" y="19"/>
                  </a:lnTo>
                  <a:lnTo>
                    <a:pt x="236" y="13"/>
                  </a:lnTo>
                  <a:lnTo>
                    <a:pt x="250" y="7"/>
                  </a:lnTo>
                  <a:lnTo>
                    <a:pt x="256" y="5"/>
                  </a:lnTo>
                  <a:lnTo>
                    <a:pt x="263" y="4"/>
                  </a:lnTo>
                  <a:lnTo>
                    <a:pt x="271" y="3"/>
                  </a:lnTo>
                  <a:lnTo>
                    <a:pt x="277" y="3"/>
                  </a:lnTo>
                  <a:lnTo>
                    <a:pt x="282" y="0"/>
                  </a:lnTo>
                  <a:lnTo>
                    <a:pt x="286" y="0"/>
                  </a:lnTo>
                  <a:lnTo>
                    <a:pt x="291" y="0"/>
                  </a:lnTo>
                  <a:lnTo>
                    <a:pt x="294" y="3"/>
                  </a:lnTo>
                  <a:lnTo>
                    <a:pt x="298" y="5"/>
                  </a:lnTo>
                  <a:lnTo>
                    <a:pt x="302" y="7"/>
                  </a:lnTo>
                  <a:lnTo>
                    <a:pt x="306" y="10"/>
                  </a:lnTo>
                  <a:lnTo>
                    <a:pt x="309" y="12"/>
                  </a:lnTo>
                  <a:lnTo>
                    <a:pt x="313" y="18"/>
                  </a:lnTo>
                  <a:lnTo>
                    <a:pt x="316" y="23"/>
                  </a:lnTo>
                  <a:lnTo>
                    <a:pt x="319" y="28"/>
                  </a:lnTo>
                  <a:lnTo>
                    <a:pt x="324" y="32"/>
                  </a:lnTo>
                  <a:lnTo>
                    <a:pt x="328" y="36"/>
                  </a:lnTo>
                  <a:lnTo>
                    <a:pt x="334" y="40"/>
                  </a:lnTo>
                  <a:lnTo>
                    <a:pt x="338" y="43"/>
                  </a:lnTo>
                  <a:lnTo>
                    <a:pt x="342" y="47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9" name="Freeform 124"/>
            <p:cNvSpPr>
              <a:spLocks/>
            </p:cNvSpPr>
            <p:nvPr/>
          </p:nvSpPr>
          <p:spPr bwMode="auto">
            <a:xfrm>
              <a:off x="4137" y="3937"/>
              <a:ext cx="48" cy="214"/>
            </a:xfrm>
            <a:custGeom>
              <a:avLst/>
              <a:gdLst>
                <a:gd name="T0" fmla="*/ 0 w 286"/>
                <a:gd name="T1" fmla="*/ 0 h 1286"/>
                <a:gd name="T2" fmla="*/ 0 w 286"/>
                <a:gd name="T3" fmla="*/ 0 h 1286"/>
                <a:gd name="T4" fmla="*/ 0 w 286"/>
                <a:gd name="T5" fmla="*/ 0 h 1286"/>
                <a:gd name="T6" fmla="*/ 0 w 286"/>
                <a:gd name="T7" fmla="*/ 0 h 1286"/>
                <a:gd name="T8" fmla="*/ 0 w 286"/>
                <a:gd name="T9" fmla="*/ 0 h 1286"/>
                <a:gd name="T10" fmla="*/ 0 w 286"/>
                <a:gd name="T11" fmla="*/ 0 h 1286"/>
                <a:gd name="T12" fmla="*/ 0 w 286"/>
                <a:gd name="T13" fmla="*/ 0 h 1286"/>
                <a:gd name="T14" fmla="*/ 0 w 286"/>
                <a:gd name="T15" fmla="*/ 0 h 1286"/>
                <a:gd name="T16" fmla="*/ 0 w 286"/>
                <a:gd name="T17" fmla="*/ 0 h 1286"/>
                <a:gd name="T18" fmla="*/ 0 w 286"/>
                <a:gd name="T19" fmla="*/ 0 h 1286"/>
                <a:gd name="T20" fmla="*/ 0 w 286"/>
                <a:gd name="T21" fmla="*/ 0 h 1286"/>
                <a:gd name="T22" fmla="*/ 0 w 286"/>
                <a:gd name="T23" fmla="*/ 0 h 1286"/>
                <a:gd name="T24" fmla="*/ 0 w 286"/>
                <a:gd name="T25" fmla="*/ 0 h 1286"/>
                <a:gd name="T26" fmla="*/ 0 w 286"/>
                <a:gd name="T27" fmla="*/ 0 h 1286"/>
                <a:gd name="T28" fmla="*/ 0 w 286"/>
                <a:gd name="T29" fmla="*/ 0 h 1286"/>
                <a:gd name="T30" fmla="*/ 0 w 286"/>
                <a:gd name="T31" fmla="*/ 0 h 1286"/>
                <a:gd name="T32" fmla="*/ 0 w 286"/>
                <a:gd name="T33" fmla="*/ 0 h 1286"/>
                <a:gd name="T34" fmla="*/ 0 w 286"/>
                <a:gd name="T35" fmla="*/ 0 h 1286"/>
                <a:gd name="T36" fmla="*/ 0 w 286"/>
                <a:gd name="T37" fmla="*/ 0 h 1286"/>
                <a:gd name="T38" fmla="*/ 0 w 286"/>
                <a:gd name="T39" fmla="*/ 0 h 1286"/>
                <a:gd name="T40" fmla="*/ 0 w 286"/>
                <a:gd name="T41" fmla="*/ 0 h 1286"/>
                <a:gd name="T42" fmla="*/ 0 w 286"/>
                <a:gd name="T43" fmla="*/ 0 h 1286"/>
                <a:gd name="T44" fmla="*/ 0 w 286"/>
                <a:gd name="T45" fmla="*/ 0 h 1286"/>
                <a:gd name="T46" fmla="*/ 0 w 286"/>
                <a:gd name="T47" fmla="*/ 0 h 1286"/>
                <a:gd name="T48" fmla="*/ 0 w 286"/>
                <a:gd name="T49" fmla="*/ 0 h 1286"/>
                <a:gd name="T50" fmla="*/ 0 w 286"/>
                <a:gd name="T51" fmla="*/ 0 h 1286"/>
                <a:gd name="T52" fmla="*/ 0 w 286"/>
                <a:gd name="T53" fmla="*/ 0 h 1286"/>
                <a:gd name="T54" fmla="*/ 0 w 286"/>
                <a:gd name="T55" fmla="*/ 0 h 1286"/>
                <a:gd name="T56" fmla="*/ 0 w 286"/>
                <a:gd name="T57" fmla="*/ 0 h 1286"/>
                <a:gd name="T58" fmla="*/ 0 w 286"/>
                <a:gd name="T59" fmla="*/ 0 h 1286"/>
                <a:gd name="T60" fmla="*/ 0 w 286"/>
                <a:gd name="T61" fmla="*/ 0 h 1286"/>
                <a:gd name="T62" fmla="*/ 0 w 286"/>
                <a:gd name="T63" fmla="*/ 0 h 1286"/>
                <a:gd name="T64" fmla="*/ 0 w 286"/>
                <a:gd name="T65" fmla="*/ 0 h 1286"/>
                <a:gd name="T66" fmla="*/ 0 w 286"/>
                <a:gd name="T67" fmla="*/ 0 h 1286"/>
                <a:gd name="T68" fmla="*/ 0 w 286"/>
                <a:gd name="T69" fmla="*/ 0 h 1286"/>
                <a:gd name="T70" fmla="*/ 0 w 286"/>
                <a:gd name="T71" fmla="*/ 0 h 1286"/>
                <a:gd name="T72" fmla="*/ 0 w 286"/>
                <a:gd name="T73" fmla="*/ 0 h 1286"/>
                <a:gd name="T74" fmla="*/ 0 w 286"/>
                <a:gd name="T75" fmla="*/ 0 h 1286"/>
                <a:gd name="T76" fmla="*/ 0 w 286"/>
                <a:gd name="T77" fmla="*/ 0 h 1286"/>
                <a:gd name="T78" fmla="*/ 0 w 286"/>
                <a:gd name="T79" fmla="*/ 0 h 1286"/>
                <a:gd name="T80" fmla="*/ 0 w 286"/>
                <a:gd name="T81" fmla="*/ 0 h 1286"/>
                <a:gd name="T82" fmla="*/ 0 w 286"/>
                <a:gd name="T83" fmla="*/ 0 h 1286"/>
                <a:gd name="T84" fmla="*/ 0 w 286"/>
                <a:gd name="T85" fmla="*/ 0 h 1286"/>
                <a:gd name="T86" fmla="*/ 0 w 286"/>
                <a:gd name="T87" fmla="*/ 0 h 1286"/>
                <a:gd name="T88" fmla="*/ 0 w 286"/>
                <a:gd name="T89" fmla="*/ 0 h 1286"/>
                <a:gd name="T90" fmla="*/ 0 w 286"/>
                <a:gd name="T91" fmla="*/ 0 h 1286"/>
                <a:gd name="T92" fmla="*/ 0 w 286"/>
                <a:gd name="T93" fmla="*/ 0 h 1286"/>
                <a:gd name="T94" fmla="*/ 0 w 286"/>
                <a:gd name="T95" fmla="*/ 0 h 1286"/>
                <a:gd name="T96" fmla="*/ 0 w 286"/>
                <a:gd name="T97" fmla="*/ 0 h 1286"/>
                <a:gd name="T98" fmla="*/ 0 w 286"/>
                <a:gd name="T99" fmla="*/ 0 h 1286"/>
                <a:gd name="T100" fmla="*/ 0 w 286"/>
                <a:gd name="T101" fmla="*/ 0 h 1286"/>
                <a:gd name="T102" fmla="*/ 0 w 286"/>
                <a:gd name="T103" fmla="*/ 0 h 1286"/>
                <a:gd name="T104" fmla="*/ 0 w 286"/>
                <a:gd name="T105" fmla="*/ 0 h 1286"/>
                <a:gd name="T106" fmla="*/ 0 w 286"/>
                <a:gd name="T107" fmla="*/ 0 h 1286"/>
                <a:gd name="T108" fmla="*/ 0 w 286"/>
                <a:gd name="T109" fmla="*/ 0 h 1286"/>
                <a:gd name="T110" fmla="*/ 0 w 286"/>
                <a:gd name="T111" fmla="*/ 0 h 1286"/>
                <a:gd name="T112" fmla="*/ 0 w 286"/>
                <a:gd name="T113" fmla="*/ 0 h 128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86"/>
                <a:gd name="T172" fmla="*/ 0 h 1286"/>
                <a:gd name="T173" fmla="*/ 286 w 286"/>
                <a:gd name="T174" fmla="*/ 1286 h 128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86" h="1286">
                  <a:moveTo>
                    <a:pt x="224" y="13"/>
                  </a:moveTo>
                  <a:lnTo>
                    <a:pt x="224" y="31"/>
                  </a:lnTo>
                  <a:lnTo>
                    <a:pt x="225" y="50"/>
                  </a:lnTo>
                  <a:lnTo>
                    <a:pt x="226" y="69"/>
                  </a:lnTo>
                  <a:lnTo>
                    <a:pt x="227" y="87"/>
                  </a:lnTo>
                  <a:lnTo>
                    <a:pt x="228" y="105"/>
                  </a:lnTo>
                  <a:lnTo>
                    <a:pt x="230" y="124"/>
                  </a:lnTo>
                  <a:lnTo>
                    <a:pt x="233" y="142"/>
                  </a:lnTo>
                  <a:lnTo>
                    <a:pt x="235" y="161"/>
                  </a:lnTo>
                  <a:lnTo>
                    <a:pt x="233" y="169"/>
                  </a:lnTo>
                  <a:lnTo>
                    <a:pt x="233" y="178"/>
                  </a:lnTo>
                  <a:lnTo>
                    <a:pt x="233" y="186"/>
                  </a:lnTo>
                  <a:lnTo>
                    <a:pt x="234" y="193"/>
                  </a:lnTo>
                  <a:lnTo>
                    <a:pt x="236" y="203"/>
                  </a:lnTo>
                  <a:lnTo>
                    <a:pt x="237" y="211"/>
                  </a:lnTo>
                  <a:lnTo>
                    <a:pt x="238" y="219"/>
                  </a:lnTo>
                  <a:lnTo>
                    <a:pt x="238" y="228"/>
                  </a:lnTo>
                  <a:lnTo>
                    <a:pt x="238" y="252"/>
                  </a:lnTo>
                  <a:lnTo>
                    <a:pt x="238" y="275"/>
                  </a:lnTo>
                  <a:lnTo>
                    <a:pt x="238" y="299"/>
                  </a:lnTo>
                  <a:lnTo>
                    <a:pt x="238" y="322"/>
                  </a:lnTo>
                  <a:lnTo>
                    <a:pt x="238" y="346"/>
                  </a:lnTo>
                  <a:lnTo>
                    <a:pt x="237" y="369"/>
                  </a:lnTo>
                  <a:lnTo>
                    <a:pt x="237" y="392"/>
                  </a:lnTo>
                  <a:lnTo>
                    <a:pt x="236" y="415"/>
                  </a:lnTo>
                  <a:lnTo>
                    <a:pt x="234" y="427"/>
                  </a:lnTo>
                  <a:lnTo>
                    <a:pt x="231" y="439"/>
                  </a:lnTo>
                  <a:lnTo>
                    <a:pt x="230" y="451"/>
                  </a:lnTo>
                  <a:lnTo>
                    <a:pt x="230" y="463"/>
                  </a:lnTo>
                  <a:lnTo>
                    <a:pt x="231" y="475"/>
                  </a:lnTo>
                  <a:lnTo>
                    <a:pt x="233" y="487"/>
                  </a:lnTo>
                  <a:lnTo>
                    <a:pt x="234" y="500"/>
                  </a:lnTo>
                  <a:lnTo>
                    <a:pt x="235" y="512"/>
                  </a:lnTo>
                  <a:lnTo>
                    <a:pt x="235" y="524"/>
                  </a:lnTo>
                  <a:lnTo>
                    <a:pt x="236" y="534"/>
                  </a:lnTo>
                  <a:lnTo>
                    <a:pt x="237" y="545"/>
                  </a:lnTo>
                  <a:lnTo>
                    <a:pt x="239" y="556"/>
                  </a:lnTo>
                  <a:lnTo>
                    <a:pt x="241" y="567"/>
                  </a:lnTo>
                  <a:lnTo>
                    <a:pt x="246" y="576"/>
                  </a:lnTo>
                  <a:lnTo>
                    <a:pt x="249" y="580"/>
                  </a:lnTo>
                  <a:lnTo>
                    <a:pt x="252" y="583"/>
                  </a:lnTo>
                  <a:lnTo>
                    <a:pt x="257" y="587"/>
                  </a:lnTo>
                  <a:lnTo>
                    <a:pt x="261" y="590"/>
                  </a:lnTo>
                  <a:lnTo>
                    <a:pt x="263" y="590"/>
                  </a:lnTo>
                  <a:lnTo>
                    <a:pt x="267" y="593"/>
                  </a:lnTo>
                  <a:lnTo>
                    <a:pt x="270" y="594"/>
                  </a:lnTo>
                  <a:lnTo>
                    <a:pt x="272" y="596"/>
                  </a:lnTo>
                  <a:lnTo>
                    <a:pt x="276" y="598"/>
                  </a:lnTo>
                  <a:lnTo>
                    <a:pt x="279" y="599"/>
                  </a:lnTo>
                  <a:lnTo>
                    <a:pt x="282" y="598"/>
                  </a:lnTo>
                  <a:lnTo>
                    <a:pt x="286" y="596"/>
                  </a:lnTo>
                  <a:lnTo>
                    <a:pt x="284" y="630"/>
                  </a:lnTo>
                  <a:lnTo>
                    <a:pt x="283" y="663"/>
                  </a:lnTo>
                  <a:lnTo>
                    <a:pt x="283" y="697"/>
                  </a:lnTo>
                  <a:lnTo>
                    <a:pt x="283" y="730"/>
                  </a:lnTo>
                  <a:lnTo>
                    <a:pt x="283" y="762"/>
                  </a:lnTo>
                  <a:lnTo>
                    <a:pt x="283" y="796"/>
                  </a:lnTo>
                  <a:lnTo>
                    <a:pt x="283" y="829"/>
                  </a:lnTo>
                  <a:lnTo>
                    <a:pt x="282" y="864"/>
                  </a:lnTo>
                  <a:lnTo>
                    <a:pt x="281" y="874"/>
                  </a:lnTo>
                  <a:lnTo>
                    <a:pt x="280" y="886"/>
                  </a:lnTo>
                  <a:lnTo>
                    <a:pt x="280" y="898"/>
                  </a:lnTo>
                  <a:lnTo>
                    <a:pt x="280" y="911"/>
                  </a:lnTo>
                  <a:lnTo>
                    <a:pt x="280" y="925"/>
                  </a:lnTo>
                  <a:lnTo>
                    <a:pt x="280" y="937"/>
                  </a:lnTo>
                  <a:lnTo>
                    <a:pt x="281" y="948"/>
                  </a:lnTo>
                  <a:lnTo>
                    <a:pt x="282" y="960"/>
                  </a:lnTo>
                  <a:lnTo>
                    <a:pt x="282" y="987"/>
                  </a:lnTo>
                  <a:lnTo>
                    <a:pt x="282" y="1014"/>
                  </a:lnTo>
                  <a:lnTo>
                    <a:pt x="282" y="1042"/>
                  </a:lnTo>
                  <a:lnTo>
                    <a:pt x="282" y="1070"/>
                  </a:lnTo>
                  <a:lnTo>
                    <a:pt x="282" y="1098"/>
                  </a:lnTo>
                  <a:lnTo>
                    <a:pt x="282" y="1125"/>
                  </a:lnTo>
                  <a:lnTo>
                    <a:pt x="283" y="1152"/>
                  </a:lnTo>
                  <a:lnTo>
                    <a:pt x="286" y="1180"/>
                  </a:lnTo>
                  <a:lnTo>
                    <a:pt x="284" y="1187"/>
                  </a:lnTo>
                  <a:lnTo>
                    <a:pt x="283" y="1194"/>
                  </a:lnTo>
                  <a:lnTo>
                    <a:pt x="283" y="1200"/>
                  </a:lnTo>
                  <a:lnTo>
                    <a:pt x="283" y="1207"/>
                  </a:lnTo>
                  <a:lnTo>
                    <a:pt x="283" y="1213"/>
                  </a:lnTo>
                  <a:lnTo>
                    <a:pt x="283" y="1220"/>
                  </a:lnTo>
                  <a:lnTo>
                    <a:pt x="283" y="1228"/>
                  </a:lnTo>
                  <a:lnTo>
                    <a:pt x="282" y="1235"/>
                  </a:lnTo>
                  <a:lnTo>
                    <a:pt x="281" y="1235"/>
                  </a:lnTo>
                  <a:lnTo>
                    <a:pt x="280" y="1235"/>
                  </a:lnTo>
                  <a:lnTo>
                    <a:pt x="279" y="1236"/>
                  </a:lnTo>
                  <a:lnTo>
                    <a:pt x="278" y="1237"/>
                  </a:lnTo>
                  <a:lnTo>
                    <a:pt x="277" y="1238"/>
                  </a:lnTo>
                  <a:lnTo>
                    <a:pt x="277" y="1243"/>
                  </a:lnTo>
                  <a:lnTo>
                    <a:pt x="276" y="1247"/>
                  </a:lnTo>
                  <a:lnTo>
                    <a:pt x="273" y="1250"/>
                  </a:lnTo>
                  <a:lnTo>
                    <a:pt x="270" y="1253"/>
                  </a:lnTo>
                  <a:lnTo>
                    <a:pt x="267" y="1255"/>
                  </a:lnTo>
                  <a:lnTo>
                    <a:pt x="262" y="1256"/>
                  </a:lnTo>
                  <a:lnTo>
                    <a:pt x="259" y="1257"/>
                  </a:lnTo>
                  <a:lnTo>
                    <a:pt x="256" y="1260"/>
                  </a:lnTo>
                  <a:lnTo>
                    <a:pt x="230" y="1266"/>
                  </a:lnTo>
                  <a:lnTo>
                    <a:pt x="205" y="1272"/>
                  </a:lnTo>
                  <a:lnTo>
                    <a:pt x="178" y="1278"/>
                  </a:lnTo>
                  <a:lnTo>
                    <a:pt x="152" y="1284"/>
                  </a:lnTo>
                  <a:lnTo>
                    <a:pt x="139" y="1285"/>
                  </a:lnTo>
                  <a:lnTo>
                    <a:pt x="125" y="1286"/>
                  </a:lnTo>
                  <a:lnTo>
                    <a:pt x="112" y="1286"/>
                  </a:lnTo>
                  <a:lnTo>
                    <a:pt x="100" y="1286"/>
                  </a:lnTo>
                  <a:lnTo>
                    <a:pt x="87" y="1285"/>
                  </a:lnTo>
                  <a:lnTo>
                    <a:pt x="74" y="1283"/>
                  </a:lnTo>
                  <a:lnTo>
                    <a:pt x="61" y="1278"/>
                  </a:lnTo>
                  <a:lnTo>
                    <a:pt x="49" y="1273"/>
                  </a:lnTo>
                  <a:lnTo>
                    <a:pt x="44" y="1268"/>
                  </a:lnTo>
                  <a:lnTo>
                    <a:pt x="39" y="1263"/>
                  </a:lnTo>
                  <a:lnTo>
                    <a:pt x="35" y="1259"/>
                  </a:lnTo>
                  <a:lnTo>
                    <a:pt x="32" y="1254"/>
                  </a:lnTo>
                  <a:lnTo>
                    <a:pt x="26" y="1242"/>
                  </a:lnTo>
                  <a:lnTo>
                    <a:pt x="23" y="1230"/>
                  </a:lnTo>
                  <a:lnTo>
                    <a:pt x="21" y="1217"/>
                  </a:lnTo>
                  <a:lnTo>
                    <a:pt x="18" y="1204"/>
                  </a:lnTo>
                  <a:lnTo>
                    <a:pt x="16" y="1192"/>
                  </a:lnTo>
                  <a:lnTo>
                    <a:pt x="12" y="1180"/>
                  </a:lnTo>
                  <a:lnTo>
                    <a:pt x="8" y="1154"/>
                  </a:lnTo>
                  <a:lnTo>
                    <a:pt x="5" y="1129"/>
                  </a:lnTo>
                  <a:lnTo>
                    <a:pt x="3" y="1104"/>
                  </a:lnTo>
                  <a:lnTo>
                    <a:pt x="1" y="1080"/>
                  </a:lnTo>
                  <a:lnTo>
                    <a:pt x="0" y="1030"/>
                  </a:lnTo>
                  <a:lnTo>
                    <a:pt x="0" y="982"/>
                  </a:lnTo>
                  <a:lnTo>
                    <a:pt x="1" y="933"/>
                  </a:lnTo>
                  <a:lnTo>
                    <a:pt x="2" y="884"/>
                  </a:lnTo>
                  <a:lnTo>
                    <a:pt x="2" y="834"/>
                  </a:lnTo>
                  <a:lnTo>
                    <a:pt x="0" y="783"/>
                  </a:lnTo>
                  <a:lnTo>
                    <a:pt x="2" y="760"/>
                  </a:lnTo>
                  <a:lnTo>
                    <a:pt x="4" y="737"/>
                  </a:lnTo>
                  <a:lnTo>
                    <a:pt x="5" y="716"/>
                  </a:lnTo>
                  <a:lnTo>
                    <a:pt x="7" y="694"/>
                  </a:lnTo>
                  <a:lnTo>
                    <a:pt x="7" y="673"/>
                  </a:lnTo>
                  <a:lnTo>
                    <a:pt x="8" y="650"/>
                  </a:lnTo>
                  <a:lnTo>
                    <a:pt x="9" y="626"/>
                  </a:lnTo>
                  <a:lnTo>
                    <a:pt x="11" y="601"/>
                  </a:lnTo>
                  <a:lnTo>
                    <a:pt x="13" y="575"/>
                  </a:lnTo>
                  <a:lnTo>
                    <a:pt x="14" y="549"/>
                  </a:lnTo>
                  <a:lnTo>
                    <a:pt x="15" y="522"/>
                  </a:lnTo>
                  <a:lnTo>
                    <a:pt x="15" y="495"/>
                  </a:lnTo>
                  <a:lnTo>
                    <a:pt x="15" y="440"/>
                  </a:lnTo>
                  <a:lnTo>
                    <a:pt x="16" y="385"/>
                  </a:lnTo>
                  <a:lnTo>
                    <a:pt x="16" y="358"/>
                  </a:lnTo>
                  <a:lnTo>
                    <a:pt x="18" y="330"/>
                  </a:lnTo>
                  <a:lnTo>
                    <a:pt x="19" y="304"/>
                  </a:lnTo>
                  <a:lnTo>
                    <a:pt x="23" y="278"/>
                  </a:lnTo>
                  <a:lnTo>
                    <a:pt x="27" y="252"/>
                  </a:lnTo>
                  <a:lnTo>
                    <a:pt x="32" y="225"/>
                  </a:lnTo>
                  <a:lnTo>
                    <a:pt x="39" y="200"/>
                  </a:lnTo>
                  <a:lnTo>
                    <a:pt x="47" y="176"/>
                  </a:lnTo>
                  <a:lnTo>
                    <a:pt x="48" y="169"/>
                  </a:lnTo>
                  <a:lnTo>
                    <a:pt x="49" y="162"/>
                  </a:lnTo>
                  <a:lnTo>
                    <a:pt x="51" y="155"/>
                  </a:lnTo>
                  <a:lnTo>
                    <a:pt x="55" y="149"/>
                  </a:lnTo>
                  <a:lnTo>
                    <a:pt x="57" y="142"/>
                  </a:lnTo>
                  <a:lnTo>
                    <a:pt x="59" y="136"/>
                  </a:lnTo>
                  <a:lnTo>
                    <a:pt x="61" y="129"/>
                  </a:lnTo>
                  <a:lnTo>
                    <a:pt x="61" y="122"/>
                  </a:lnTo>
                  <a:lnTo>
                    <a:pt x="69" y="111"/>
                  </a:lnTo>
                  <a:lnTo>
                    <a:pt x="77" y="100"/>
                  </a:lnTo>
                  <a:lnTo>
                    <a:pt x="85" y="91"/>
                  </a:lnTo>
                  <a:lnTo>
                    <a:pt x="93" y="81"/>
                  </a:lnTo>
                  <a:lnTo>
                    <a:pt x="112" y="64"/>
                  </a:lnTo>
                  <a:lnTo>
                    <a:pt x="132" y="49"/>
                  </a:lnTo>
                  <a:lnTo>
                    <a:pt x="153" y="34"/>
                  </a:lnTo>
                  <a:lnTo>
                    <a:pt x="174" y="21"/>
                  </a:lnTo>
                  <a:lnTo>
                    <a:pt x="196" y="11"/>
                  </a:lnTo>
                  <a:lnTo>
                    <a:pt x="218" y="0"/>
                  </a:lnTo>
                  <a:lnTo>
                    <a:pt x="224" y="1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0" name="Freeform 125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1" name="Freeform 126"/>
            <p:cNvSpPr>
              <a:spLocks/>
            </p:cNvSpPr>
            <p:nvPr/>
          </p:nvSpPr>
          <p:spPr bwMode="auto">
            <a:xfrm>
              <a:off x="4085" y="4105"/>
              <a:ext cx="5" cy="14"/>
            </a:xfrm>
            <a:custGeom>
              <a:avLst/>
              <a:gdLst>
                <a:gd name="T0" fmla="*/ 0 w 27"/>
                <a:gd name="T1" fmla="*/ 0 h 86"/>
                <a:gd name="T2" fmla="*/ 0 w 27"/>
                <a:gd name="T3" fmla="*/ 0 h 86"/>
                <a:gd name="T4" fmla="*/ 0 w 27"/>
                <a:gd name="T5" fmla="*/ 0 h 86"/>
                <a:gd name="T6" fmla="*/ 0 w 27"/>
                <a:gd name="T7" fmla="*/ 0 h 86"/>
                <a:gd name="T8" fmla="*/ 0 w 27"/>
                <a:gd name="T9" fmla="*/ 0 h 86"/>
                <a:gd name="T10" fmla="*/ 0 w 27"/>
                <a:gd name="T11" fmla="*/ 0 h 86"/>
                <a:gd name="T12" fmla="*/ 0 w 27"/>
                <a:gd name="T13" fmla="*/ 0 h 86"/>
                <a:gd name="T14" fmla="*/ 0 w 27"/>
                <a:gd name="T15" fmla="*/ 0 h 86"/>
                <a:gd name="T16" fmla="*/ 0 w 27"/>
                <a:gd name="T17" fmla="*/ 0 h 86"/>
                <a:gd name="T18" fmla="*/ 0 w 27"/>
                <a:gd name="T19" fmla="*/ 0 h 86"/>
                <a:gd name="T20" fmla="*/ 0 w 27"/>
                <a:gd name="T21" fmla="*/ 0 h 86"/>
                <a:gd name="T22" fmla="*/ 0 w 27"/>
                <a:gd name="T23" fmla="*/ 0 h 86"/>
                <a:gd name="T24" fmla="*/ 0 w 27"/>
                <a:gd name="T25" fmla="*/ 0 h 86"/>
                <a:gd name="T26" fmla="*/ 0 w 27"/>
                <a:gd name="T27" fmla="*/ 0 h 86"/>
                <a:gd name="T28" fmla="*/ 0 w 27"/>
                <a:gd name="T29" fmla="*/ 0 h 86"/>
                <a:gd name="T30" fmla="*/ 0 w 27"/>
                <a:gd name="T31" fmla="*/ 0 h 86"/>
                <a:gd name="T32" fmla="*/ 0 w 27"/>
                <a:gd name="T33" fmla="*/ 0 h 86"/>
                <a:gd name="T34" fmla="*/ 0 w 27"/>
                <a:gd name="T35" fmla="*/ 0 h 86"/>
                <a:gd name="T36" fmla="*/ 0 w 27"/>
                <a:gd name="T37" fmla="*/ 0 h 86"/>
                <a:gd name="T38" fmla="*/ 0 w 27"/>
                <a:gd name="T39" fmla="*/ 0 h 86"/>
                <a:gd name="T40" fmla="*/ 0 w 27"/>
                <a:gd name="T41" fmla="*/ 0 h 86"/>
                <a:gd name="T42" fmla="*/ 0 w 27"/>
                <a:gd name="T43" fmla="*/ 0 h 86"/>
                <a:gd name="T44" fmla="*/ 0 w 27"/>
                <a:gd name="T45" fmla="*/ 0 h 86"/>
                <a:gd name="T46" fmla="*/ 0 w 27"/>
                <a:gd name="T47" fmla="*/ 0 h 86"/>
                <a:gd name="T48" fmla="*/ 0 w 27"/>
                <a:gd name="T49" fmla="*/ 0 h 86"/>
                <a:gd name="T50" fmla="*/ 0 w 27"/>
                <a:gd name="T51" fmla="*/ 0 h 86"/>
                <a:gd name="T52" fmla="*/ 0 w 27"/>
                <a:gd name="T53" fmla="*/ 0 h 86"/>
                <a:gd name="T54" fmla="*/ 0 w 27"/>
                <a:gd name="T55" fmla="*/ 0 h 86"/>
                <a:gd name="T56" fmla="*/ 0 w 27"/>
                <a:gd name="T57" fmla="*/ 0 h 86"/>
                <a:gd name="T58" fmla="*/ 0 w 27"/>
                <a:gd name="T59" fmla="*/ 0 h 86"/>
                <a:gd name="T60" fmla="*/ 0 w 27"/>
                <a:gd name="T61" fmla="*/ 0 h 8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7"/>
                <a:gd name="T94" fmla="*/ 0 h 86"/>
                <a:gd name="T95" fmla="*/ 27 w 27"/>
                <a:gd name="T96" fmla="*/ 86 h 8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7" h="86">
                  <a:moveTo>
                    <a:pt x="27" y="86"/>
                  </a:moveTo>
                  <a:lnTo>
                    <a:pt x="20" y="82"/>
                  </a:lnTo>
                  <a:lnTo>
                    <a:pt x="14" y="79"/>
                  </a:lnTo>
                  <a:lnTo>
                    <a:pt x="10" y="74"/>
                  </a:lnTo>
                  <a:lnTo>
                    <a:pt x="7" y="68"/>
                  </a:lnTo>
                  <a:lnTo>
                    <a:pt x="4" y="61"/>
                  </a:lnTo>
                  <a:lnTo>
                    <a:pt x="2" y="54"/>
                  </a:lnTo>
                  <a:lnTo>
                    <a:pt x="1" y="47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8" y="0"/>
                  </a:lnTo>
                  <a:lnTo>
                    <a:pt x="14" y="2"/>
                  </a:lnTo>
                  <a:lnTo>
                    <a:pt x="19" y="6"/>
                  </a:lnTo>
                  <a:lnTo>
                    <a:pt x="22" y="10"/>
                  </a:lnTo>
                  <a:lnTo>
                    <a:pt x="24" y="14"/>
                  </a:lnTo>
                  <a:lnTo>
                    <a:pt x="27" y="19"/>
                  </a:lnTo>
                  <a:lnTo>
                    <a:pt x="27" y="25"/>
                  </a:lnTo>
                  <a:lnTo>
                    <a:pt x="27" y="31"/>
                  </a:lnTo>
                  <a:lnTo>
                    <a:pt x="25" y="37"/>
                  </a:lnTo>
                  <a:lnTo>
                    <a:pt x="24" y="49"/>
                  </a:lnTo>
                  <a:lnTo>
                    <a:pt x="22" y="62"/>
                  </a:lnTo>
                  <a:lnTo>
                    <a:pt x="22" y="68"/>
                  </a:lnTo>
                  <a:lnTo>
                    <a:pt x="23" y="74"/>
                  </a:lnTo>
                  <a:lnTo>
                    <a:pt x="24" y="80"/>
                  </a:lnTo>
                  <a:lnTo>
                    <a:pt x="27" y="86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2" name="Freeform 127"/>
            <p:cNvSpPr>
              <a:spLocks/>
            </p:cNvSpPr>
            <p:nvPr/>
          </p:nvSpPr>
          <p:spPr bwMode="auto">
            <a:xfrm>
              <a:off x="4092" y="4109"/>
              <a:ext cx="12" cy="13"/>
            </a:xfrm>
            <a:custGeom>
              <a:avLst/>
              <a:gdLst>
                <a:gd name="T0" fmla="*/ 0 w 75"/>
                <a:gd name="T1" fmla="*/ 0 h 81"/>
                <a:gd name="T2" fmla="*/ 0 w 75"/>
                <a:gd name="T3" fmla="*/ 0 h 81"/>
                <a:gd name="T4" fmla="*/ 0 w 75"/>
                <a:gd name="T5" fmla="*/ 0 h 81"/>
                <a:gd name="T6" fmla="*/ 0 w 75"/>
                <a:gd name="T7" fmla="*/ 0 h 81"/>
                <a:gd name="T8" fmla="*/ 0 w 75"/>
                <a:gd name="T9" fmla="*/ 0 h 81"/>
                <a:gd name="T10" fmla="*/ 0 w 75"/>
                <a:gd name="T11" fmla="*/ 0 h 81"/>
                <a:gd name="T12" fmla="*/ 0 w 75"/>
                <a:gd name="T13" fmla="*/ 0 h 81"/>
                <a:gd name="T14" fmla="*/ 0 w 75"/>
                <a:gd name="T15" fmla="*/ 0 h 81"/>
                <a:gd name="T16" fmla="*/ 0 w 75"/>
                <a:gd name="T17" fmla="*/ 0 h 81"/>
                <a:gd name="T18" fmla="*/ 0 w 75"/>
                <a:gd name="T19" fmla="*/ 0 h 81"/>
                <a:gd name="T20" fmla="*/ 0 w 75"/>
                <a:gd name="T21" fmla="*/ 0 h 81"/>
                <a:gd name="T22" fmla="*/ 0 w 75"/>
                <a:gd name="T23" fmla="*/ 0 h 81"/>
                <a:gd name="T24" fmla="*/ 0 w 75"/>
                <a:gd name="T25" fmla="*/ 0 h 81"/>
                <a:gd name="T26" fmla="*/ 0 w 75"/>
                <a:gd name="T27" fmla="*/ 0 h 81"/>
                <a:gd name="T28" fmla="*/ 0 w 75"/>
                <a:gd name="T29" fmla="*/ 0 h 81"/>
                <a:gd name="T30" fmla="*/ 0 w 75"/>
                <a:gd name="T31" fmla="*/ 0 h 81"/>
                <a:gd name="T32" fmla="*/ 0 w 75"/>
                <a:gd name="T33" fmla="*/ 0 h 81"/>
                <a:gd name="T34" fmla="*/ 0 w 75"/>
                <a:gd name="T35" fmla="*/ 0 h 81"/>
                <a:gd name="T36" fmla="*/ 0 w 75"/>
                <a:gd name="T37" fmla="*/ 0 h 81"/>
                <a:gd name="T38" fmla="*/ 0 w 75"/>
                <a:gd name="T39" fmla="*/ 0 h 81"/>
                <a:gd name="T40" fmla="*/ 0 w 75"/>
                <a:gd name="T41" fmla="*/ 0 h 81"/>
                <a:gd name="T42" fmla="*/ 0 w 75"/>
                <a:gd name="T43" fmla="*/ 0 h 81"/>
                <a:gd name="T44" fmla="*/ 0 w 75"/>
                <a:gd name="T45" fmla="*/ 0 h 81"/>
                <a:gd name="T46" fmla="*/ 0 w 75"/>
                <a:gd name="T47" fmla="*/ 0 h 81"/>
                <a:gd name="T48" fmla="*/ 0 w 75"/>
                <a:gd name="T49" fmla="*/ 0 h 81"/>
                <a:gd name="T50" fmla="*/ 0 w 75"/>
                <a:gd name="T51" fmla="*/ 0 h 81"/>
                <a:gd name="T52" fmla="*/ 0 w 75"/>
                <a:gd name="T53" fmla="*/ 0 h 81"/>
                <a:gd name="T54" fmla="*/ 0 w 75"/>
                <a:gd name="T55" fmla="*/ 0 h 81"/>
                <a:gd name="T56" fmla="*/ 0 w 75"/>
                <a:gd name="T57" fmla="*/ 0 h 81"/>
                <a:gd name="T58" fmla="*/ 0 w 75"/>
                <a:gd name="T59" fmla="*/ 0 h 81"/>
                <a:gd name="T60" fmla="*/ 0 w 75"/>
                <a:gd name="T61" fmla="*/ 0 h 81"/>
                <a:gd name="T62" fmla="*/ 0 w 75"/>
                <a:gd name="T63" fmla="*/ 0 h 81"/>
                <a:gd name="T64" fmla="*/ 0 w 75"/>
                <a:gd name="T65" fmla="*/ 0 h 81"/>
                <a:gd name="T66" fmla="*/ 0 w 75"/>
                <a:gd name="T67" fmla="*/ 0 h 81"/>
                <a:gd name="T68" fmla="*/ 0 w 75"/>
                <a:gd name="T69" fmla="*/ 0 h 81"/>
                <a:gd name="T70" fmla="*/ 0 w 75"/>
                <a:gd name="T71" fmla="*/ 0 h 81"/>
                <a:gd name="T72" fmla="*/ 0 w 75"/>
                <a:gd name="T73" fmla="*/ 0 h 81"/>
                <a:gd name="T74" fmla="*/ 0 w 75"/>
                <a:gd name="T75" fmla="*/ 0 h 81"/>
                <a:gd name="T76" fmla="*/ 0 w 75"/>
                <a:gd name="T77" fmla="*/ 0 h 81"/>
                <a:gd name="T78" fmla="*/ 0 w 75"/>
                <a:gd name="T79" fmla="*/ 0 h 81"/>
                <a:gd name="T80" fmla="*/ 0 w 75"/>
                <a:gd name="T81" fmla="*/ 0 h 81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75"/>
                <a:gd name="T124" fmla="*/ 0 h 81"/>
                <a:gd name="T125" fmla="*/ 75 w 75"/>
                <a:gd name="T126" fmla="*/ 81 h 81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75" h="81">
                  <a:moveTo>
                    <a:pt x="44" y="34"/>
                  </a:moveTo>
                  <a:lnTo>
                    <a:pt x="48" y="36"/>
                  </a:lnTo>
                  <a:lnTo>
                    <a:pt x="53" y="38"/>
                  </a:lnTo>
                  <a:lnTo>
                    <a:pt x="56" y="42"/>
                  </a:lnTo>
                  <a:lnTo>
                    <a:pt x="60" y="45"/>
                  </a:lnTo>
                  <a:lnTo>
                    <a:pt x="64" y="49"/>
                  </a:lnTo>
                  <a:lnTo>
                    <a:pt x="68" y="53"/>
                  </a:lnTo>
                  <a:lnTo>
                    <a:pt x="71" y="55"/>
                  </a:lnTo>
                  <a:lnTo>
                    <a:pt x="75" y="59"/>
                  </a:lnTo>
                  <a:lnTo>
                    <a:pt x="72" y="63"/>
                  </a:lnTo>
                  <a:lnTo>
                    <a:pt x="69" y="68"/>
                  </a:lnTo>
                  <a:lnTo>
                    <a:pt x="65" y="72"/>
                  </a:lnTo>
                  <a:lnTo>
                    <a:pt x="60" y="74"/>
                  </a:lnTo>
                  <a:lnTo>
                    <a:pt x="56" y="77"/>
                  </a:lnTo>
                  <a:lnTo>
                    <a:pt x="51" y="79"/>
                  </a:lnTo>
                  <a:lnTo>
                    <a:pt x="46" y="80"/>
                  </a:lnTo>
                  <a:lnTo>
                    <a:pt x="42" y="81"/>
                  </a:lnTo>
                  <a:lnTo>
                    <a:pt x="36" y="81"/>
                  </a:lnTo>
                  <a:lnTo>
                    <a:pt x="32" y="80"/>
                  </a:lnTo>
                  <a:lnTo>
                    <a:pt x="27" y="80"/>
                  </a:lnTo>
                  <a:lnTo>
                    <a:pt x="24" y="79"/>
                  </a:lnTo>
                  <a:lnTo>
                    <a:pt x="19" y="77"/>
                  </a:lnTo>
                  <a:lnTo>
                    <a:pt x="16" y="74"/>
                  </a:lnTo>
                  <a:lnTo>
                    <a:pt x="12" y="72"/>
                  </a:lnTo>
                  <a:lnTo>
                    <a:pt x="8" y="68"/>
                  </a:lnTo>
                  <a:lnTo>
                    <a:pt x="5" y="61"/>
                  </a:lnTo>
                  <a:lnTo>
                    <a:pt x="2" y="53"/>
                  </a:lnTo>
                  <a:lnTo>
                    <a:pt x="1" y="43"/>
                  </a:lnTo>
                  <a:lnTo>
                    <a:pt x="0" y="35"/>
                  </a:lnTo>
                  <a:lnTo>
                    <a:pt x="0" y="25"/>
                  </a:lnTo>
                  <a:lnTo>
                    <a:pt x="0" y="17"/>
                  </a:lnTo>
                  <a:lnTo>
                    <a:pt x="2" y="7"/>
                  </a:lnTo>
                  <a:lnTo>
                    <a:pt x="4" y="0"/>
                  </a:lnTo>
                  <a:lnTo>
                    <a:pt x="11" y="1"/>
                  </a:lnTo>
                  <a:lnTo>
                    <a:pt x="16" y="5"/>
                  </a:lnTo>
                  <a:lnTo>
                    <a:pt x="21" y="10"/>
                  </a:lnTo>
                  <a:lnTo>
                    <a:pt x="25" y="14"/>
                  </a:lnTo>
                  <a:lnTo>
                    <a:pt x="29" y="20"/>
                  </a:lnTo>
                  <a:lnTo>
                    <a:pt x="34" y="26"/>
                  </a:lnTo>
                  <a:lnTo>
                    <a:pt x="38" y="30"/>
                  </a:lnTo>
                  <a:lnTo>
                    <a:pt x="44" y="34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3" name="Freeform 128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70"/>
                <a:gd name="T130" fmla="*/ 0 h 105"/>
                <a:gd name="T131" fmla="*/ 70 w 70"/>
                <a:gd name="T132" fmla="*/ 105 h 10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2" y="87"/>
                  </a:lnTo>
                  <a:lnTo>
                    <a:pt x="33" y="82"/>
                  </a:lnTo>
                  <a:lnTo>
                    <a:pt x="24" y="76"/>
                  </a:lnTo>
                  <a:lnTo>
                    <a:pt x="17" y="70"/>
                  </a:lnTo>
                  <a:lnTo>
                    <a:pt x="10" y="63"/>
                  </a:lnTo>
                  <a:lnTo>
                    <a:pt x="5" y="55"/>
                  </a:lnTo>
                  <a:lnTo>
                    <a:pt x="2" y="50"/>
                  </a:lnTo>
                  <a:lnTo>
                    <a:pt x="1" y="45"/>
                  </a:lnTo>
                  <a:lnTo>
                    <a:pt x="0" y="40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4" name="Freeform 129"/>
            <p:cNvSpPr>
              <a:spLocks/>
            </p:cNvSpPr>
            <p:nvPr/>
          </p:nvSpPr>
          <p:spPr bwMode="auto">
            <a:xfrm>
              <a:off x="4116" y="4130"/>
              <a:ext cx="5" cy="13"/>
            </a:xfrm>
            <a:custGeom>
              <a:avLst/>
              <a:gdLst>
                <a:gd name="T0" fmla="*/ 0 w 32"/>
                <a:gd name="T1" fmla="*/ 0 h 79"/>
                <a:gd name="T2" fmla="*/ 0 w 32"/>
                <a:gd name="T3" fmla="*/ 0 h 79"/>
                <a:gd name="T4" fmla="*/ 0 w 32"/>
                <a:gd name="T5" fmla="*/ 0 h 79"/>
                <a:gd name="T6" fmla="*/ 0 w 32"/>
                <a:gd name="T7" fmla="*/ 0 h 79"/>
                <a:gd name="T8" fmla="*/ 0 w 32"/>
                <a:gd name="T9" fmla="*/ 0 h 79"/>
                <a:gd name="T10" fmla="*/ 0 w 32"/>
                <a:gd name="T11" fmla="*/ 0 h 79"/>
                <a:gd name="T12" fmla="*/ 0 w 32"/>
                <a:gd name="T13" fmla="*/ 0 h 79"/>
                <a:gd name="T14" fmla="*/ 0 w 32"/>
                <a:gd name="T15" fmla="*/ 0 h 79"/>
                <a:gd name="T16" fmla="*/ 0 w 32"/>
                <a:gd name="T17" fmla="*/ 0 h 79"/>
                <a:gd name="T18" fmla="*/ 0 w 32"/>
                <a:gd name="T19" fmla="*/ 0 h 79"/>
                <a:gd name="T20" fmla="*/ 0 w 32"/>
                <a:gd name="T21" fmla="*/ 0 h 79"/>
                <a:gd name="T22" fmla="*/ 0 w 32"/>
                <a:gd name="T23" fmla="*/ 0 h 79"/>
                <a:gd name="T24" fmla="*/ 0 w 32"/>
                <a:gd name="T25" fmla="*/ 0 h 79"/>
                <a:gd name="T26" fmla="*/ 0 w 32"/>
                <a:gd name="T27" fmla="*/ 0 h 79"/>
                <a:gd name="T28" fmla="*/ 0 w 32"/>
                <a:gd name="T29" fmla="*/ 0 h 79"/>
                <a:gd name="T30" fmla="*/ 0 w 32"/>
                <a:gd name="T31" fmla="*/ 0 h 79"/>
                <a:gd name="T32" fmla="*/ 0 w 32"/>
                <a:gd name="T33" fmla="*/ 0 h 79"/>
                <a:gd name="T34" fmla="*/ 0 w 32"/>
                <a:gd name="T35" fmla="*/ 0 h 79"/>
                <a:gd name="T36" fmla="*/ 0 w 32"/>
                <a:gd name="T37" fmla="*/ 0 h 79"/>
                <a:gd name="T38" fmla="*/ 0 w 32"/>
                <a:gd name="T39" fmla="*/ 0 h 79"/>
                <a:gd name="T40" fmla="*/ 0 w 32"/>
                <a:gd name="T41" fmla="*/ 0 h 7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2"/>
                <a:gd name="T64" fmla="*/ 0 h 79"/>
                <a:gd name="T65" fmla="*/ 32 w 32"/>
                <a:gd name="T66" fmla="*/ 79 h 7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2" h="79">
                  <a:moveTo>
                    <a:pt x="28" y="19"/>
                  </a:moveTo>
                  <a:lnTo>
                    <a:pt x="28" y="26"/>
                  </a:lnTo>
                  <a:lnTo>
                    <a:pt x="27" y="35"/>
                  </a:lnTo>
                  <a:lnTo>
                    <a:pt x="27" y="42"/>
                  </a:lnTo>
                  <a:lnTo>
                    <a:pt x="27" y="50"/>
                  </a:lnTo>
                  <a:lnTo>
                    <a:pt x="27" y="57"/>
                  </a:lnTo>
                  <a:lnTo>
                    <a:pt x="28" y="64"/>
                  </a:lnTo>
                  <a:lnTo>
                    <a:pt x="29" y="72"/>
                  </a:lnTo>
                  <a:lnTo>
                    <a:pt x="32" y="79"/>
                  </a:lnTo>
                  <a:lnTo>
                    <a:pt x="27" y="78"/>
                  </a:lnTo>
                  <a:lnTo>
                    <a:pt x="21" y="75"/>
                  </a:lnTo>
                  <a:lnTo>
                    <a:pt x="18" y="72"/>
                  </a:lnTo>
                  <a:lnTo>
                    <a:pt x="15" y="69"/>
                  </a:lnTo>
                  <a:lnTo>
                    <a:pt x="9" y="61"/>
                  </a:lnTo>
                  <a:lnTo>
                    <a:pt x="6" y="51"/>
                  </a:lnTo>
                  <a:lnTo>
                    <a:pt x="4" y="41"/>
                  </a:lnTo>
                  <a:lnTo>
                    <a:pt x="2" y="29"/>
                  </a:lnTo>
                  <a:lnTo>
                    <a:pt x="1" y="18"/>
                  </a:lnTo>
                  <a:lnTo>
                    <a:pt x="0" y="8"/>
                  </a:lnTo>
                  <a:lnTo>
                    <a:pt x="4" y="0"/>
                  </a:lnTo>
                  <a:lnTo>
                    <a:pt x="28" y="19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5" name="Freeform 130"/>
            <p:cNvSpPr>
              <a:spLocks/>
            </p:cNvSpPr>
            <p:nvPr/>
          </p:nvSpPr>
          <p:spPr bwMode="auto">
            <a:xfrm>
              <a:off x="4123" y="4136"/>
              <a:ext cx="11" cy="10"/>
            </a:xfrm>
            <a:custGeom>
              <a:avLst/>
              <a:gdLst>
                <a:gd name="T0" fmla="*/ 0 w 69"/>
                <a:gd name="T1" fmla="*/ 0 h 66"/>
                <a:gd name="T2" fmla="*/ 0 w 69"/>
                <a:gd name="T3" fmla="*/ 0 h 66"/>
                <a:gd name="T4" fmla="*/ 0 w 69"/>
                <a:gd name="T5" fmla="*/ 0 h 66"/>
                <a:gd name="T6" fmla="*/ 0 w 69"/>
                <a:gd name="T7" fmla="*/ 0 h 66"/>
                <a:gd name="T8" fmla="*/ 0 w 69"/>
                <a:gd name="T9" fmla="*/ 0 h 66"/>
                <a:gd name="T10" fmla="*/ 0 w 69"/>
                <a:gd name="T11" fmla="*/ 0 h 66"/>
                <a:gd name="T12" fmla="*/ 0 w 69"/>
                <a:gd name="T13" fmla="*/ 0 h 66"/>
                <a:gd name="T14" fmla="*/ 0 w 69"/>
                <a:gd name="T15" fmla="*/ 0 h 66"/>
                <a:gd name="T16" fmla="*/ 0 w 69"/>
                <a:gd name="T17" fmla="*/ 0 h 66"/>
                <a:gd name="T18" fmla="*/ 0 w 69"/>
                <a:gd name="T19" fmla="*/ 0 h 66"/>
                <a:gd name="T20" fmla="*/ 0 w 69"/>
                <a:gd name="T21" fmla="*/ 0 h 66"/>
                <a:gd name="T22" fmla="*/ 0 w 69"/>
                <a:gd name="T23" fmla="*/ 0 h 66"/>
                <a:gd name="T24" fmla="*/ 0 w 69"/>
                <a:gd name="T25" fmla="*/ 0 h 66"/>
                <a:gd name="T26" fmla="*/ 0 w 69"/>
                <a:gd name="T27" fmla="*/ 0 h 66"/>
                <a:gd name="T28" fmla="*/ 0 w 69"/>
                <a:gd name="T29" fmla="*/ 0 h 66"/>
                <a:gd name="T30" fmla="*/ 0 w 69"/>
                <a:gd name="T31" fmla="*/ 0 h 66"/>
                <a:gd name="T32" fmla="*/ 0 w 69"/>
                <a:gd name="T33" fmla="*/ 0 h 66"/>
                <a:gd name="T34" fmla="*/ 0 w 69"/>
                <a:gd name="T35" fmla="*/ 0 h 66"/>
                <a:gd name="T36" fmla="*/ 0 w 69"/>
                <a:gd name="T37" fmla="*/ 0 h 66"/>
                <a:gd name="T38" fmla="*/ 0 w 69"/>
                <a:gd name="T39" fmla="*/ 0 h 66"/>
                <a:gd name="T40" fmla="*/ 0 w 69"/>
                <a:gd name="T41" fmla="*/ 0 h 66"/>
                <a:gd name="T42" fmla="*/ 0 w 69"/>
                <a:gd name="T43" fmla="*/ 0 h 66"/>
                <a:gd name="T44" fmla="*/ 0 w 69"/>
                <a:gd name="T45" fmla="*/ 0 h 66"/>
                <a:gd name="T46" fmla="*/ 0 w 69"/>
                <a:gd name="T47" fmla="*/ 0 h 66"/>
                <a:gd name="T48" fmla="*/ 0 w 69"/>
                <a:gd name="T49" fmla="*/ 0 h 66"/>
                <a:gd name="T50" fmla="*/ 0 w 69"/>
                <a:gd name="T51" fmla="*/ 0 h 66"/>
                <a:gd name="T52" fmla="*/ 0 w 69"/>
                <a:gd name="T53" fmla="*/ 0 h 66"/>
                <a:gd name="T54" fmla="*/ 0 w 69"/>
                <a:gd name="T55" fmla="*/ 0 h 66"/>
                <a:gd name="T56" fmla="*/ 0 w 69"/>
                <a:gd name="T57" fmla="*/ 0 h 66"/>
                <a:gd name="T58" fmla="*/ 0 w 69"/>
                <a:gd name="T59" fmla="*/ 0 h 66"/>
                <a:gd name="T60" fmla="*/ 0 w 69"/>
                <a:gd name="T61" fmla="*/ 0 h 66"/>
                <a:gd name="T62" fmla="*/ 0 w 69"/>
                <a:gd name="T63" fmla="*/ 0 h 66"/>
                <a:gd name="T64" fmla="*/ 0 w 69"/>
                <a:gd name="T65" fmla="*/ 0 h 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9"/>
                <a:gd name="T100" fmla="*/ 0 h 66"/>
                <a:gd name="T101" fmla="*/ 69 w 69"/>
                <a:gd name="T102" fmla="*/ 66 h 6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9" h="66">
                  <a:moveTo>
                    <a:pt x="69" y="50"/>
                  </a:moveTo>
                  <a:lnTo>
                    <a:pt x="69" y="51"/>
                  </a:lnTo>
                  <a:lnTo>
                    <a:pt x="67" y="54"/>
                  </a:lnTo>
                  <a:lnTo>
                    <a:pt x="66" y="56"/>
                  </a:lnTo>
                  <a:lnTo>
                    <a:pt x="64" y="59"/>
                  </a:lnTo>
                  <a:lnTo>
                    <a:pt x="63" y="60"/>
                  </a:lnTo>
                  <a:lnTo>
                    <a:pt x="61" y="61"/>
                  </a:lnTo>
                  <a:lnTo>
                    <a:pt x="59" y="62"/>
                  </a:lnTo>
                  <a:lnTo>
                    <a:pt x="56" y="63"/>
                  </a:lnTo>
                  <a:lnTo>
                    <a:pt x="50" y="66"/>
                  </a:lnTo>
                  <a:lnTo>
                    <a:pt x="43" y="66"/>
                  </a:lnTo>
                  <a:lnTo>
                    <a:pt x="37" y="64"/>
                  </a:lnTo>
                  <a:lnTo>
                    <a:pt x="31" y="62"/>
                  </a:lnTo>
                  <a:lnTo>
                    <a:pt x="24" y="59"/>
                  </a:lnTo>
                  <a:lnTo>
                    <a:pt x="19" y="55"/>
                  </a:lnTo>
                  <a:lnTo>
                    <a:pt x="13" y="51"/>
                  </a:lnTo>
                  <a:lnTo>
                    <a:pt x="8" y="48"/>
                  </a:lnTo>
                  <a:lnTo>
                    <a:pt x="5" y="43"/>
                  </a:lnTo>
                  <a:lnTo>
                    <a:pt x="2" y="37"/>
                  </a:lnTo>
                  <a:lnTo>
                    <a:pt x="1" y="31"/>
                  </a:lnTo>
                  <a:lnTo>
                    <a:pt x="0" y="25"/>
                  </a:lnTo>
                  <a:lnTo>
                    <a:pt x="0" y="19"/>
                  </a:lnTo>
                  <a:lnTo>
                    <a:pt x="0" y="12"/>
                  </a:lnTo>
                  <a:lnTo>
                    <a:pt x="0" y="6"/>
                  </a:lnTo>
                  <a:lnTo>
                    <a:pt x="1" y="0"/>
                  </a:lnTo>
                  <a:lnTo>
                    <a:pt x="10" y="5"/>
                  </a:lnTo>
                  <a:lnTo>
                    <a:pt x="19" y="11"/>
                  </a:lnTo>
                  <a:lnTo>
                    <a:pt x="27" y="17"/>
                  </a:lnTo>
                  <a:lnTo>
                    <a:pt x="35" y="24"/>
                  </a:lnTo>
                  <a:lnTo>
                    <a:pt x="43" y="30"/>
                  </a:lnTo>
                  <a:lnTo>
                    <a:pt x="52" y="37"/>
                  </a:lnTo>
                  <a:lnTo>
                    <a:pt x="60" y="43"/>
                  </a:lnTo>
                  <a:lnTo>
                    <a:pt x="69" y="5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6" name="Freeform 131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7" name="Freeform 132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8" name="Freeform 133"/>
            <p:cNvSpPr>
              <a:spLocks/>
            </p:cNvSpPr>
            <p:nvPr/>
          </p:nvSpPr>
          <p:spPr bwMode="auto">
            <a:xfrm>
              <a:off x="4120" y="3896"/>
              <a:ext cx="34" cy="18"/>
            </a:xfrm>
            <a:custGeom>
              <a:avLst/>
              <a:gdLst>
                <a:gd name="T0" fmla="*/ 0 w 202"/>
                <a:gd name="T1" fmla="*/ 0 h 106"/>
                <a:gd name="T2" fmla="*/ 0 w 202"/>
                <a:gd name="T3" fmla="*/ 0 h 106"/>
                <a:gd name="T4" fmla="*/ 0 w 202"/>
                <a:gd name="T5" fmla="*/ 0 h 106"/>
                <a:gd name="T6" fmla="*/ 0 w 202"/>
                <a:gd name="T7" fmla="*/ 0 h 106"/>
                <a:gd name="T8" fmla="*/ 0 w 202"/>
                <a:gd name="T9" fmla="*/ 0 h 106"/>
                <a:gd name="T10" fmla="*/ 0 w 202"/>
                <a:gd name="T11" fmla="*/ 0 h 106"/>
                <a:gd name="T12" fmla="*/ 0 w 202"/>
                <a:gd name="T13" fmla="*/ 0 h 106"/>
                <a:gd name="T14" fmla="*/ 0 w 202"/>
                <a:gd name="T15" fmla="*/ 0 h 106"/>
                <a:gd name="T16" fmla="*/ 0 w 202"/>
                <a:gd name="T17" fmla="*/ 0 h 106"/>
                <a:gd name="T18" fmla="*/ 0 w 202"/>
                <a:gd name="T19" fmla="*/ 0 h 106"/>
                <a:gd name="T20" fmla="*/ 0 w 202"/>
                <a:gd name="T21" fmla="*/ 0 h 106"/>
                <a:gd name="T22" fmla="*/ 0 w 202"/>
                <a:gd name="T23" fmla="*/ 0 h 106"/>
                <a:gd name="T24" fmla="*/ 0 w 202"/>
                <a:gd name="T25" fmla="*/ 0 h 106"/>
                <a:gd name="T26" fmla="*/ 0 w 202"/>
                <a:gd name="T27" fmla="*/ 0 h 106"/>
                <a:gd name="T28" fmla="*/ 0 w 202"/>
                <a:gd name="T29" fmla="*/ 0 h 106"/>
                <a:gd name="T30" fmla="*/ 0 w 202"/>
                <a:gd name="T31" fmla="*/ 0 h 106"/>
                <a:gd name="T32" fmla="*/ 0 w 202"/>
                <a:gd name="T33" fmla="*/ 0 h 106"/>
                <a:gd name="T34" fmla="*/ 0 w 202"/>
                <a:gd name="T35" fmla="*/ 0 h 106"/>
                <a:gd name="T36" fmla="*/ 0 w 202"/>
                <a:gd name="T37" fmla="*/ 0 h 106"/>
                <a:gd name="T38" fmla="*/ 0 w 202"/>
                <a:gd name="T39" fmla="*/ 0 h 106"/>
                <a:gd name="T40" fmla="*/ 0 w 202"/>
                <a:gd name="T41" fmla="*/ 0 h 106"/>
                <a:gd name="T42" fmla="*/ 0 w 202"/>
                <a:gd name="T43" fmla="*/ 0 h 106"/>
                <a:gd name="T44" fmla="*/ 0 w 202"/>
                <a:gd name="T45" fmla="*/ 0 h 106"/>
                <a:gd name="T46" fmla="*/ 0 w 202"/>
                <a:gd name="T47" fmla="*/ 0 h 106"/>
                <a:gd name="T48" fmla="*/ 0 w 202"/>
                <a:gd name="T49" fmla="*/ 0 h 106"/>
                <a:gd name="T50" fmla="*/ 0 w 202"/>
                <a:gd name="T51" fmla="*/ 0 h 106"/>
                <a:gd name="T52" fmla="*/ 0 w 202"/>
                <a:gd name="T53" fmla="*/ 0 h 106"/>
                <a:gd name="T54" fmla="*/ 0 w 202"/>
                <a:gd name="T55" fmla="*/ 0 h 106"/>
                <a:gd name="T56" fmla="*/ 0 w 202"/>
                <a:gd name="T57" fmla="*/ 0 h 106"/>
                <a:gd name="T58" fmla="*/ 0 w 202"/>
                <a:gd name="T59" fmla="*/ 0 h 106"/>
                <a:gd name="T60" fmla="*/ 0 w 202"/>
                <a:gd name="T61" fmla="*/ 0 h 106"/>
                <a:gd name="T62" fmla="*/ 0 w 202"/>
                <a:gd name="T63" fmla="*/ 0 h 106"/>
                <a:gd name="T64" fmla="*/ 0 w 202"/>
                <a:gd name="T65" fmla="*/ 0 h 106"/>
                <a:gd name="T66" fmla="*/ 0 w 202"/>
                <a:gd name="T67" fmla="*/ 0 h 106"/>
                <a:gd name="T68" fmla="*/ 0 w 202"/>
                <a:gd name="T69" fmla="*/ 0 h 106"/>
                <a:gd name="T70" fmla="*/ 0 w 202"/>
                <a:gd name="T71" fmla="*/ 0 h 106"/>
                <a:gd name="T72" fmla="*/ 0 w 202"/>
                <a:gd name="T73" fmla="*/ 0 h 106"/>
                <a:gd name="T74" fmla="*/ 0 w 202"/>
                <a:gd name="T75" fmla="*/ 0 h 106"/>
                <a:gd name="T76" fmla="*/ 0 w 202"/>
                <a:gd name="T77" fmla="*/ 0 h 106"/>
                <a:gd name="T78" fmla="*/ 0 w 202"/>
                <a:gd name="T79" fmla="*/ 0 h 106"/>
                <a:gd name="T80" fmla="*/ 0 w 202"/>
                <a:gd name="T81" fmla="*/ 0 h 106"/>
                <a:gd name="T82" fmla="*/ 0 w 202"/>
                <a:gd name="T83" fmla="*/ 0 h 106"/>
                <a:gd name="T84" fmla="*/ 0 w 202"/>
                <a:gd name="T85" fmla="*/ 0 h 106"/>
                <a:gd name="T86" fmla="*/ 0 w 202"/>
                <a:gd name="T87" fmla="*/ 0 h 106"/>
                <a:gd name="T88" fmla="*/ 0 w 202"/>
                <a:gd name="T89" fmla="*/ 0 h 106"/>
                <a:gd name="T90" fmla="*/ 0 w 202"/>
                <a:gd name="T91" fmla="*/ 0 h 106"/>
                <a:gd name="T92" fmla="*/ 0 w 202"/>
                <a:gd name="T93" fmla="*/ 0 h 106"/>
                <a:gd name="T94" fmla="*/ 0 w 202"/>
                <a:gd name="T95" fmla="*/ 0 h 106"/>
                <a:gd name="T96" fmla="*/ 0 w 202"/>
                <a:gd name="T97" fmla="*/ 0 h 10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02"/>
                <a:gd name="T148" fmla="*/ 0 h 106"/>
                <a:gd name="T149" fmla="*/ 202 w 202"/>
                <a:gd name="T150" fmla="*/ 106 h 10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02" h="106">
                  <a:moveTo>
                    <a:pt x="134" y="43"/>
                  </a:moveTo>
                  <a:lnTo>
                    <a:pt x="138" y="47"/>
                  </a:lnTo>
                  <a:lnTo>
                    <a:pt x="143" y="51"/>
                  </a:lnTo>
                  <a:lnTo>
                    <a:pt x="150" y="53"/>
                  </a:lnTo>
                  <a:lnTo>
                    <a:pt x="156" y="56"/>
                  </a:lnTo>
                  <a:lnTo>
                    <a:pt x="161" y="59"/>
                  </a:lnTo>
                  <a:lnTo>
                    <a:pt x="167" y="63"/>
                  </a:lnTo>
                  <a:lnTo>
                    <a:pt x="171" y="68"/>
                  </a:lnTo>
                  <a:lnTo>
                    <a:pt x="176" y="74"/>
                  </a:lnTo>
                  <a:lnTo>
                    <a:pt x="180" y="75"/>
                  </a:lnTo>
                  <a:lnTo>
                    <a:pt x="183" y="77"/>
                  </a:lnTo>
                  <a:lnTo>
                    <a:pt x="187" y="80"/>
                  </a:lnTo>
                  <a:lnTo>
                    <a:pt x="191" y="83"/>
                  </a:lnTo>
                  <a:lnTo>
                    <a:pt x="193" y="87"/>
                  </a:lnTo>
                  <a:lnTo>
                    <a:pt x="197" y="90"/>
                  </a:lnTo>
                  <a:lnTo>
                    <a:pt x="200" y="95"/>
                  </a:lnTo>
                  <a:lnTo>
                    <a:pt x="202" y="99"/>
                  </a:lnTo>
                  <a:lnTo>
                    <a:pt x="198" y="99"/>
                  </a:lnTo>
                  <a:lnTo>
                    <a:pt x="193" y="99"/>
                  </a:lnTo>
                  <a:lnTo>
                    <a:pt x="189" y="100"/>
                  </a:lnTo>
                  <a:lnTo>
                    <a:pt x="183" y="100"/>
                  </a:lnTo>
                  <a:lnTo>
                    <a:pt x="179" y="101"/>
                  </a:lnTo>
                  <a:lnTo>
                    <a:pt x="174" y="103"/>
                  </a:lnTo>
                  <a:lnTo>
                    <a:pt x="171" y="105"/>
                  </a:lnTo>
                  <a:lnTo>
                    <a:pt x="167" y="106"/>
                  </a:lnTo>
                  <a:lnTo>
                    <a:pt x="157" y="99"/>
                  </a:lnTo>
                  <a:lnTo>
                    <a:pt x="102" y="50"/>
                  </a:lnTo>
                  <a:lnTo>
                    <a:pt x="42" y="24"/>
                  </a:lnTo>
                  <a:lnTo>
                    <a:pt x="0" y="20"/>
                  </a:lnTo>
                  <a:lnTo>
                    <a:pt x="10" y="16"/>
                  </a:lnTo>
                  <a:lnTo>
                    <a:pt x="20" y="12"/>
                  </a:lnTo>
                  <a:lnTo>
                    <a:pt x="30" y="6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1" y="0"/>
                  </a:lnTo>
                  <a:lnTo>
                    <a:pt x="56" y="0"/>
                  </a:lnTo>
                  <a:lnTo>
                    <a:pt x="62" y="0"/>
                  </a:lnTo>
                  <a:lnTo>
                    <a:pt x="66" y="2"/>
                  </a:lnTo>
                  <a:lnTo>
                    <a:pt x="72" y="4"/>
                  </a:lnTo>
                  <a:lnTo>
                    <a:pt x="76" y="9"/>
                  </a:lnTo>
                  <a:lnTo>
                    <a:pt x="81" y="14"/>
                  </a:lnTo>
                  <a:lnTo>
                    <a:pt x="87" y="18"/>
                  </a:lnTo>
                  <a:lnTo>
                    <a:pt x="94" y="20"/>
                  </a:lnTo>
                  <a:lnTo>
                    <a:pt x="102" y="22"/>
                  </a:lnTo>
                  <a:lnTo>
                    <a:pt x="108" y="26"/>
                  </a:lnTo>
                  <a:lnTo>
                    <a:pt x="115" y="29"/>
                  </a:lnTo>
                  <a:lnTo>
                    <a:pt x="121" y="33"/>
                  </a:lnTo>
                  <a:lnTo>
                    <a:pt x="127" y="38"/>
                  </a:lnTo>
                  <a:lnTo>
                    <a:pt x="134" y="4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9" name="Freeform 134"/>
            <p:cNvSpPr>
              <a:spLocks/>
            </p:cNvSpPr>
            <p:nvPr/>
          </p:nvSpPr>
          <p:spPr bwMode="auto">
            <a:xfrm>
              <a:off x="4151" y="3915"/>
              <a:ext cx="21" cy="20"/>
            </a:xfrm>
            <a:custGeom>
              <a:avLst/>
              <a:gdLst>
                <a:gd name="T0" fmla="*/ 0 w 128"/>
                <a:gd name="T1" fmla="*/ 0 h 117"/>
                <a:gd name="T2" fmla="*/ 0 w 128"/>
                <a:gd name="T3" fmla="*/ 0 h 117"/>
                <a:gd name="T4" fmla="*/ 0 w 128"/>
                <a:gd name="T5" fmla="*/ 0 h 117"/>
                <a:gd name="T6" fmla="*/ 0 w 128"/>
                <a:gd name="T7" fmla="*/ 0 h 117"/>
                <a:gd name="T8" fmla="*/ 0 w 128"/>
                <a:gd name="T9" fmla="*/ 0 h 117"/>
                <a:gd name="T10" fmla="*/ 0 w 128"/>
                <a:gd name="T11" fmla="*/ 0 h 117"/>
                <a:gd name="T12" fmla="*/ 0 w 128"/>
                <a:gd name="T13" fmla="*/ 0 h 117"/>
                <a:gd name="T14" fmla="*/ 0 w 128"/>
                <a:gd name="T15" fmla="*/ 0 h 117"/>
                <a:gd name="T16" fmla="*/ 0 w 128"/>
                <a:gd name="T17" fmla="*/ 0 h 117"/>
                <a:gd name="T18" fmla="*/ 0 w 128"/>
                <a:gd name="T19" fmla="*/ 0 h 117"/>
                <a:gd name="T20" fmla="*/ 0 w 128"/>
                <a:gd name="T21" fmla="*/ 0 h 117"/>
                <a:gd name="T22" fmla="*/ 0 w 128"/>
                <a:gd name="T23" fmla="*/ 0 h 117"/>
                <a:gd name="T24" fmla="*/ 0 w 128"/>
                <a:gd name="T25" fmla="*/ 0 h 117"/>
                <a:gd name="T26" fmla="*/ 0 w 128"/>
                <a:gd name="T27" fmla="*/ 0 h 117"/>
                <a:gd name="T28" fmla="*/ 0 w 128"/>
                <a:gd name="T29" fmla="*/ 0 h 117"/>
                <a:gd name="T30" fmla="*/ 0 w 128"/>
                <a:gd name="T31" fmla="*/ 0 h 117"/>
                <a:gd name="T32" fmla="*/ 0 w 128"/>
                <a:gd name="T33" fmla="*/ 0 h 117"/>
                <a:gd name="T34" fmla="*/ 0 w 128"/>
                <a:gd name="T35" fmla="*/ 0 h 117"/>
                <a:gd name="T36" fmla="*/ 0 w 128"/>
                <a:gd name="T37" fmla="*/ 0 h 117"/>
                <a:gd name="T38" fmla="*/ 0 w 128"/>
                <a:gd name="T39" fmla="*/ 0 h 117"/>
                <a:gd name="T40" fmla="*/ 0 w 128"/>
                <a:gd name="T41" fmla="*/ 0 h 117"/>
                <a:gd name="T42" fmla="*/ 0 w 128"/>
                <a:gd name="T43" fmla="*/ 0 h 117"/>
                <a:gd name="T44" fmla="*/ 0 w 128"/>
                <a:gd name="T45" fmla="*/ 0 h 117"/>
                <a:gd name="T46" fmla="*/ 0 w 128"/>
                <a:gd name="T47" fmla="*/ 0 h 117"/>
                <a:gd name="T48" fmla="*/ 0 w 128"/>
                <a:gd name="T49" fmla="*/ 0 h 117"/>
                <a:gd name="T50" fmla="*/ 0 w 128"/>
                <a:gd name="T51" fmla="*/ 0 h 117"/>
                <a:gd name="T52" fmla="*/ 0 w 128"/>
                <a:gd name="T53" fmla="*/ 0 h 117"/>
                <a:gd name="T54" fmla="*/ 0 w 128"/>
                <a:gd name="T55" fmla="*/ 0 h 117"/>
                <a:gd name="T56" fmla="*/ 0 w 128"/>
                <a:gd name="T57" fmla="*/ 0 h 117"/>
                <a:gd name="T58" fmla="*/ 0 w 128"/>
                <a:gd name="T59" fmla="*/ 0 h 117"/>
                <a:gd name="T60" fmla="*/ 0 w 128"/>
                <a:gd name="T61" fmla="*/ 0 h 117"/>
                <a:gd name="T62" fmla="*/ 0 w 128"/>
                <a:gd name="T63" fmla="*/ 0 h 117"/>
                <a:gd name="T64" fmla="*/ 0 w 128"/>
                <a:gd name="T65" fmla="*/ 0 h 117"/>
                <a:gd name="T66" fmla="*/ 0 w 128"/>
                <a:gd name="T67" fmla="*/ 0 h 117"/>
                <a:gd name="T68" fmla="*/ 0 w 128"/>
                <a:gd name="T69" fmla="*/ 0 h 117"/>
                <a:gd name="T70" fmla="*/ 0 w 128"/>
                <a:gd name="T71" fmla="*/ 0 h 117"/>
                <a:gd name="T72" fmla="*/ 0 w 128"/>
                <a:gd name="T73" fmla="*/ 0 h 117"/>
                <a:gd name="T74" fmla="*/ 0 w 128"/>
                <a:gd name="T75" fmla="*/ 0 h 117"/>
                <a:gd name="T76" fmla="*/ 0 w 128"/>
                <a:gd name="T77" fmla="*/ 0 h 117"/>
                <a:gd name="T78" fmla="*/ 0 w 128"/>
                <a:gd name="T79" fmla="*/ 0 h 117"/>
                <a:gd name="T80" fmla="*/ 0 w 128"/>
                <a:gd name="T81" fmla="*/ 0 h 117"/>
                <a:gd name="T82" fmla="*/ 0 w 128"/>
                <a:gd name="T83" fmla="*/ 0 h 117"/>
                <a:gd name="T84" fmla="*/ 0 w 128"/>
                <a:gd name="T85" fmla="*/ 0 h 117"/>
                <a:gd name="T86" fmla="*/ 0 w 128"/>
                <a:gd name="T87" fmla="*/ 0 h 117"/>
                <a:gd name="T88" fmla="*/ 0 w 128"/>
                <a:gd name="T89" fmla="*/ 0 h 11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8"/>
                <a:gd name="T136" fmla="*/ 0 h 117"/>
                <a:gd name="T137" fmla="*/ 128 w 128"/>
                <a:gd name="T138" fmla="*/ 117 h 11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8" h="117">
                  <a:moveTo>
                    <a:pt x="87" y="47"/>
                  </a:moveTo>
                  <a:lnTo>
                    <a:pt x="93" y="55"/>
                  </a:lnTo>
                  <a:lnTo>
                    <a:pt x="99" y="62"/>
                  </a:lnTo>
                  <a:lnTo>
                    <a:pt x="103" y="71"/>
                  </a:lnTo>
                  <a:lnTo>
                    <a:pt x="108" y="78"/>
                  </a:lnTo>
                  <a:lnTo>
                    <a:pt x="114" y="86"/>
                  </a:lnTo>
                  <a:lnTo>
                    <a:pt x="118" y="93"/>
                  </a:lnTo>
                  <a:lnTo>
                    <a:pt x="124" y="102"/>
                  </a:lnTo>
                  <a:lnTo>
                    <a:pt x="128" y="110"/>
                  </a:lnTo>
                  <a:lnTo>
                    <a:pt x="126" y="111"/>
                  </a:lnTo>
                  <a:lnTo>
                    <a:pt x="124" y="111"/>
                  </a:lnTo>
                  <a:lnTo>
                    <a:pt x="122" y="112"/>
                  </a:lnTo>
                  <a:lnTo>
                    <a:pt x="121" y="114"/>
                  </a:lnTo>
                  <a:lnTo>
                    <a:pt x="118" y="114"/>
                  </a:lnTo>
                  <a:lnTo>
                    <a:pt x="116" y="115"/>
                  </a:lnTo>
                  <a:lnTo>
                    <a:pt x="114" y="116"/>
                  </a:lnTo>
                  <a:lnTo>
                    <a:pt x="112" y="117"/>
                  </a:lnTo>
                  <a:lnTo>
                    <a:pt x="79" y="71"/>
                  </a:lnTo>
                  <a:lnTo>
                    <a:pt x="29" y="28"/>
                  </a:lnTo>
                  <a:lnTo>
                    <a:pt x="0" y="6"/>
                  </a:lnTo>
                  <a:lnTo>
                    <a:pt x="4" y="5"/>
                  </a:lnTo>
                  <a:lnTo>
                    <a:pt x="6" y="5"/>
                  </a:lnTo>
                  <a:lnTo>
                    <a:pt x="9" y="4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17" y="3"/>
                  </a:lnTo>
                  <a:lnTo>
                    <a:pt x="20" y="3"/>
                  </a:lnTo>
                  <a:lnTo>
                    <a:pt x="22" y="3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4" y="0"/>
                  </a:lnTo>
                  <a:lnTo>
                    <a:pt x="39" y="1"/>
                  </a:lnTo>
                  <a:lnTo>
                    <a:pt x="42" y="4"/>
                  </a:lnTo>
                  <a:lnTo>
                    <a:pt x="46" y="6"/>
                  </a:lnTo>
                  <a:lnTo>
                    <a:pt x="49" y="10"/>
                  </a:lnTo>
                  <a:lnTo>
                    <a:pt x="53" y="12"/>
                  </a:lnTo>
                  <a:lnTo>
                    <a:pt x="55" y="15"/>
                  </a:lnTo>
                  <a:lnTo>
                    <a:pt x="59" y="19"/>
                  </a:lnTo>
                  <a:lnTo>
                    <a:pt x="62" y="24"/>
                  </a:lnTo>
                  <a:lnTo>
                    <a:pt x="65" y="29"/>
                  </a:lnTo>
                  <a:lnTo>
                    <a:pt x="70" y="32"/>
                  </a:lnTo>
                  <a:lnTo>
                    <a:pt x="74" y="37"/>
                  </a:lnTo>
                  <a:lnTo>
                    <a:pt x="79" y="41"/>
                  </a:lnTo>
                  <a:lnTo>
                    <a:pt x="83" y="44"/>
                  </a:lnTo>
                  <a:lnTo>
                    <a:pt x="87" y="47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0" name="Freeform 135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" name="Freeform 136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2" name="Freeform 137"/>
            <p:cNvSpPr>
              <a:spLocks/>
            </p:cNvSpPr>
            <p:nvPr/>
          </p:nvSpPr>
          <p:spPr bwMode="auto">
            <a:xfrm>
              <a:off x="4083" y="3947"/>
              <a:ext cx="30" cy="171"/>
            </a:xfrm>
            <a:custGeom>
              <a:avLst/>
              <a:gdLst>
                <a:gd name="T0" fmla="*/ 0 w 186"/>
                <a:gd name="T1" fmla="*/ 0 h 1023"/>
                <a:gd name="T2" fmla="*/ 0 w 186"/>
                <a:gd name="T3" fmla="*/ 0 h 1023"/>
                <a:gd name="T4" fmla="*/ 0 w 186"/>
                <a:gd name="T5" fmla="*/ 0 h 1023"/>
                <a:gd name="T6" fmla="*/ 0 w 186"/>
                <a:gd name="T7" fmla="*/ 0 h 1023"/>
                <a:gd name="T8" fmla="*/ 0 w 186"/>
                <a:gd name="T9" fmla="*/ 0 h 1023"/>
                <a:gd name="T10" fmla="*/ 0 w 186"/>
                <a:gd name="T11" fmla="*/ 0 h 1023"/>
                <a:gd name="T12" fmla="*/ 0 w 186"/>
                <a:gd name="T13" fmla="*/ 0 h 1023"/>
                <a:gd name="T14" fmla="*/ 0 w 186"/>
                <a:gd name="T15" fmla="*/ 0 h 1023"/>
                <a:gd name="T16" fmla="*/ 0 w 186"/>
                <a:gd name="T17" fmla="*/ 0 h 1023"/>
                <a:gd name="T18" fmla="*/ 0 w 186"/>
                <a:gd name="T19" fmla="*/ 0 h 1023"/>
                <a:gd name="T20" fmla="*/ 0 w 186"/>
                <a:gd name="T21" fmla="*/ 0 h 1023"/>
                <a:gd name="T22" fmla="*/ 0 w 186"/>
                <a:gd name="T23" fmla="*/ 0 h 1023"/>
                <a:gd name="T24" fmla="*/ 0 w 186"/>
                <a:gd name="T25" fmla="*/ 0 h 1023"/>
                <a:gd name="T26" fmla="*/ 0 w 186"/>
                <a:gd name="T27" fmla="*/ 0 h 1023"/>
                <a:gd name="T28" fmla="*/ 0 w 186"/>
                <a:gd name="T29" fmla="*/ 0 h 1023"/>
                <a:gd name="T30" fmla="*/ 0 w 186"/>
                <a:gd name="T31" fmla="*/ 0 h 1023"/>
                <a:gd name="T32" fmla="*/ 0 w 186"/>
                <a:gd name="T33" fmla="*/ 0 h 1023"/>
                <a:gd name="T34" fmla="*/ 0 w 186"/>
                <a:gd name="T35" fmla="*/ 0 h 1023"/>
                <a:gd name="T36" fmla="*/ 0 w 186"/>
                <a:gd name="T37" fmla="*/ 0 h 1023"/>
                <a:gd name="T38" fmla="*/ 0 w 186"/>
                <a:gd name="T39" fmla="*/ 0 h 1023"/>
                <a:gd name="T40" fmla="*/ 0 w 186"/>
                <a:gd name="T41" fmla="*/ 0 h 1023"/>
                <a:gd name="T42" fmla="*/ 0 w 186"/>
                <a:gd name="T43" fmla="*/ 0 h 1023"/>
                <a:gd name="T44" fmla="*/ 0 w 186"/>
                <a:gd name="T45" fmla="*/ 0 h 1023"/>
                <a:gd name="T46" fmla="*/ 0 w 186"/>
                <a:gd name="T47" fmla="*/ 0 h 1023"/>
                <a:gd name="T48" fmla="*/ 0 w 186"/>
                <a:gd name="T49" fmla="*/ 0 h 1023"/>
                <a:gd name="T50" fmla="*/ 0 w 186"/>
                <a:gd name="T51" fmla="*/ 0 h 1023"/>
                <a:gd name="T52" fmla="*/ 0 w 186"/>
                <a:gd name="T53" fmla="*/ 0 h 1023"/>
                <a:gd name="T54" fmla="*/ 0 w 186"/>
                <a:gd name="T55" fmla="*/ 0 h 1023"/>
                <a:gd name="T56" fmla="*/ 0 w 186"/>
                <a:gd name="T57" fmla="*/ 0 h 1023"/>
                <a:gd name="T58" fmla="*/ 0 w 186"/>
                <a:gd name="T59" fmla="*/ 0 h 1023"/>
                <a:gd name="T60" fmla="*/ 0 w 186"/>
                <a:gd name="T61" fmla="*/ 0 h 1023"/>
                <a:gd name="T62" fmla="*/ 0 w 186"/>
                <a:gd name="T63" fmla="*/ 0 h 1023"/>
                <a:gd name="T64" fmla="*/ 0 w 186"/>
                <a:gd name="T65" fmla="*/ 0 h 1023"/>
                <a:gd name="T66" fmla="*/ 0 w 186"/>
                <a:gd name="T67" fmla="*/ 0 h 1023"/>
                <a:gd name="T68" fmla="*/ 0 w 186"/>
                <a:gd name="T69" fmla="*/ 0 h 1023"/>
                <a:gd name="T70" fmla="*/ 0 w 186"/>
                <a:gd name="T71" fmla="*/ 0 h 1023"/>
                <a:gd name="T72" fmla="*/ 0 w 186"/>
                <a:gd name="T73" fmla="*/ 0 h 1023"/>
                <a:gd name="T74" fmla="*/ 0 w 186"/>
                <a:gd name="T75" fmla="*/ 0 h 1023"/>
                <a:gd name="T76" fmla="*/ 0 w 186"/>
                <a:gd name="T77" fmla="*/ 0 h 1023"/>
                <a:gd name="T78" fmla="*/ 0 w 186"/>
                <a:gd name="T79" fmla="*/ 0 h 1023"/>
                <a:gd name="T80" fmla="*/ 0 w 186"/>
                <a:gd name="T81" fmla="*/ 0 h 1023"/>
                <a:gd name="T82" fmla="*/ 0 w 186"/>
                <a:gd name="T83" fmla="*/ 0 h 1023"/>
                <a:gd name="T84" fmla="*/ 0 w 186"/>
                <a:gd name="T85" fmla="*/ 0 h 1023"/>
                <a:gd name="T86" fmla="*/ 0 w 186"/>
                <a:gd name="T87" fmla="*/ 0 h 1023"/>
                <a:gd name="T88" fmla="*/ 0 w 186"/>
                <a:gd name="T89" fmla="*/ 0 h 1023"/>
                <a:gd name="T90" fmla="*/ 0 w 186"/>
                <a:gd name="T91" fmla="*/ 0 h 1023"/>
                <a:gd name="T92" fmla="*/ 0 w 186"/>
                <a:gd name="T93" fmla="*/ 0 h 1023"/>
                <a:gd name="T94" fmla="*/ 0 w 186"/>
                <a:gd name="T95" fmla="*/ 0 h 1023"/>
                <a:gd name="T96" fmla="*/ 0 w 186"/>
                <a:gd name="T97" fmla="*/ 0 h 1023"/>
                <a:gd name="T98" fmla="*/ 0 w 186"/>
                <a:gd name="T99" fmla="*/ 0 h 1023"/>
                <a:gd name="T100" fmla="*/ 0 w 186"/>
                <a:gd name="T101" fmla="*/ 0 h 1023"/>
                <a:gd name="T102" fmla="*/ 0 w 186"/>
                <a:gd name="T103" fmla="*/ 0 h 1023"/>
                <a:gd name="T104" fmla="*/ 0 w 186"/>
                <a:gd name="T105" fmla="*/ 0 h 1023"/>
                <a:gd name="T106" fmla="*/ 0 w 186"/>
                <a:gd name="T107" fmla="*/ 0 h 1023"/>
                <a:gd name="T108" fmla="*/ 0 w 186"/>
                <a:gd name="T109" fmla="*/ 0 h 1023"/>
                <a:gd name="T110" fmla="*/ 0 w 186"/>
                <a:gd name="T111" fmla="*/ 0 h 1023"/>
                <a:gd name="T112" fmla="*/ 0 w 186"/>
                <a:gd name="T113" fmla="*/ 0 h 1023"/>
                <a:gd name="T114" fmla="*/ 0 w 186"/>
                <a:gd name="T115" fmla="*/ 0 h 102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86"/>
                <a:gd name="T175" fmla="*/ 0 h 1023"/>
                <a:gd name="T176" fmla="*/ 186 w 186"/>
                <a:gd name="T177" fmla="*/ 1023 h 1023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86" h="1023">
                  <a:moveTo>
                    <a:pt x="186" y="111"/>
                  </a:moveTo>
                  <a:lnTo>
                    <a:pt x="185" y="117"/>
                  </a:lnTo>
                  <a:lnTo>
                    <a:pt x="183" y="123"/>
                  </a:lnTo>
                  <a:lnTo>
                    <a:pt x="182" y="129"/>
                  </a:lnTo>
                  <a:lnTo>
                    <a:pt x="178" y="135"/>
                  </a:lnTo>
                  <a:lnTo>
                    <a:pt x="177" y="140"/>
                  </a:lnTo>
                  <a:lnTo>
                    <a:pt x="175" y="146"/>
                  </a:lnTo>
                  <a:lnTo>
                    <a:pt x="175" y="152"/>
                  </a:lnTo>
                  <a:lnTo>
                    <a:pt x="176" y="158"/>
                  </a:lnTo>
                  <a:lnTo>
                    <a:pt x="175" y="161"/>
                  </a:lnTo>
                  <a:lnTo>
                    <a:pt x="175" y="164"/>
                  </a:lnTo>
                  <a:lnTo>
                    <a:pt x="174" y="166"/>
                  </a:lnTo>
                  <a:lnTo>
                    <a:pt x="174" y="170"/>
                  </a:lnTo>
                  <a:lnTo>
                    <a:pt x="174" y="172"/>
                  </a:lnTo>
                  <a:lnTo>
                    <a:pt x="173" y="175"/>
                  </a:lnTo>
                  <a:lnTo>
                    <a:pt x="173" y="177"/>
                  </a:lnTo>
                  <a:lnTo>
                    <a:pt x="173" y="179"/>
                  </a:lnTo>
                  <a:lnTo>
                    <a:pt x="172" y="186"/>
                  </a:lnTo>
                  <a:lnTo>
                    <a:pt x="172" y="192"/>
                  </a:lnTo>
                  <a:lnTo>
                    <a:pt x="171" y="200"/>
                  </a:lnTo>
                  <a:lnTo>
                    <a:pt x="171" y="207"/>
                  </a:lnTo>
                  <a:lnTo>
                    <a:pt x="169" y="213"/>
                  </a:lnTo>
                  <a:lnTo>
                    <a:pt x="168" y="220"/>
                  </a:lnTo>
                  <a:lnTo>
                    <a:pt x="167" y="226"/>
                  </a:lnTo>
                  <a:lnTo>
                    <a:pt x="165" y="233"/>
                  </a:lnTo>
                  <a:lnTo>
                    <a:pt x="167" y="245"/>
                  </a:lnTo>
                  <a:lnTo>
                    <a:pt x="168" y="258"/>
                  </a:lnTo>
                  <a:lnTo>
                    <a:pt x="168" y="270"/>
                  </a:lnTo>
                  <a:lnTo>
                    <a:pt x="168" y="283"/>
                  </a:lnTo>
                  <a:lnTo>
                    <a:pt x="166" y="307"/>
                  </a:lnTo>
                  <a:lnTo>
                    <a:pt x="164" y="332"/>
                  </a:lnTo>
                  <a:lnTo>
                    <a:pt x="161" y="356"/>
                  </a:lnTo>
                  <a:lnTo>
                    <a:pt x="158" y="381"/>
                  </a:lnTo>
                  <a:lnTo>
                    <a:pt x="157" y="405"/>
                  </a:lnTo>
                  <a:lnTo>
                    <a:pt x="158" y="429"/>
                  </a:lnTo>
                  <a:lnTo>
                    <a:pt x="156" y="436"/>
                  </a:lnTo>
                  <a:lnTo>
                    <a:pt x="155" y="443"/>
                  </a:lnTo>
                  <a:lnTo>
                    <a:pt x="155" y="451"/>
                  </a:lnTo>
                  <a:lnTo>
                    <a:pt x="155" y="458"/>
                  </a:lnTo>
                  <a:lnTo>
                    <a:pt x="156" y="466"/>
                  </a:lnTo>
                  <a:lnTo>
                    <a:pt x="157" y="473"/>
                  </a:lnTo>
                  <a:lnTo>
                    <a:pt x="158" y="481"/>
                  </a:lnTo>
                  <a:lnTo>
                    <a:pt x="158" y="488"/>
                  </a:lnTo>
                  <a:lnTo>
                    <a:pt x="156" y="509"/>
                  </a:lnTo>
                  <a:lnTo>
                    <a:pt x="155" y="528"/>
                  </a:lnTo>
                  <a:lnTo>
                    <a:pt x="155" y="548"/>
                  </a:lnTo>
                  <a:lnTo>
                    <a:pt x="155" y="567"/>
                  </a:lnTo>
                  <a:lnTo>
                    <a:pt x="155" y="586"/>
                  </a:lnTo>
                  <a:lnTo>
                    <a:pt x="154" y="604"/>
                  </a:lnTo>
                  <a:lnTo>
                    <a:pt x="153" y="623"/>
                  </a:lnTo>
                  <a:lnTo>
                    <a:pt x="150" y="641"/>
                  </a:lnTo>
                  <a:lnTo>
                    <a:pt x="148" y="652"/>
                  </a:lnTo>
                  <a:lnTo>
                    <a:pt x="147" y="663"/>
                  </a:lnTo>
                  <a:lnTo>
                    <a:pt x="148" y="673"/>
                  </a:lnTo>
                  <a:lnTo>
                    <a:pt x="148" y="684"/>
                  </a:lnTo>
                  <a:lnTo>
                    <a:pt x="148" y="695"/>
                  </a:lnTo>
                  <a:lnTo>
                    <a:pt x="148" y="705"/>
                  </a:lnTo>
                  <a:lnTo>
                    <a:pt x="147" y="716"/>
                  </a:lnTo>
                  <a:lnTo>
                    <a:pt x="146" y="727"/>
                  </a:lnTo>
                  <a:lnTo>
                    <a:pt x="146" y="762"/>
                  </a:lnTo>
                  <a:lnTo>
                    <a:pt x="146" y="796"/>
                  </a:lnTo>
                  <a:lnTo>
                    <a:pt x="146" y="832"/>
                  </a:lnTo>
                  <a:lnTo>
                    <a:pt x="146" y="867"/>
                  </a:lnTo>
                  <a:lnTo>
                    <a:pt x="146" y="901"/>
                  </a:lnTo>
                  <a:lnTo>
                    <a:pt x="146" y="936"/>
                  </a:lnTo>
                  <a:lnTo>
                    <a:pt x="147" y="970"/>
                  </a:lnTo>
                  <a:lnTo>
                    <a:pt x="150" y="1005"/>
                  </a:lnTo>
                  <a:lnTo>
                    <a:pt x="148" y="1006"/>
                  </a:lnTo>
                  <a:lnTo>
                    <a:pt x="147" y="1009"/>
                  </a:lnTo>
                  <a:lnTo>
                    <a:pt x="146" y="1011"/>
                  </a:lnTo>
                  <a:lnTo>
                    <a:pt x="146" y="1013"/>
                  </a:lnTo>
                  <a:lnTo>
                    <a:pt x="146" y="1016"/>
                  </a:lnTo>
                  <a:lnTo>
                    <a:pt x="146" y="1018"/>
                  </a:lnTo>
                  <a:lnTo>
                    <a:pt x="146" y="1020"/>
                  </a:lnTo>
                  <a:lnTo>
                    <a:pt x="146" y="1023"/>
                  </a:lnTo>
                  <a:lnTo>
                    <a:pt x="103" y="986"/>
                  </a:lnTo>
                  <a:lnTo>
                    <a:pt x="104" y="969"/>
                  </a:lnTo>
                  <a:lnTo>
                    <a:pt x="104" y="951"/>
                  </a:lnTo>
                  <a:lnTo>
                    <a:pt x="103" y="933"/>
                  </a:lnTo>
                  <a:lnTo>
                    <a:pt x="101" y="915"/>
                  </a:lnTo>
                  <a:lnTo>
                    <a:pt x="99" y="906"/>
                  </a:lnTo>
                  <a:lnTo>
                    <a:pt x="95" y="898"/>
                  </a:lnTo>
                  <a:lnTo>
                    <a:pt x="92" y="890"/>
                  </a:lnTo>
                  <a:lnTo>
                    <a:pt x="88" y="882"/>
                  </a:lnTo>
                  <a:lnTo>
                    <a:pt x="82" y="876"/>
                  </a:lnTo>
                  <a:lnTo>
                    <a:pt x="77" y="870"/>
                  </a:lnTo>
                  <a:lnTo>
                    <a:pt x="70" y="864"/>
                  </a:lnTo>
                  <a:lnTo>
                    <a:pt x="61" y="861"/>
                  </a:lnTo>
                  <a:lnTo>
                    <a:pt x="57" y="858"/>
                  </a:lnTo>
                  <a:lnTo>
                    <a:pt x="52" y="858"/>
                  </a:lnTo>
                  <a:lnTo>
                    <a:pt x="48" y="858"/>
                  </a:lnTo>
                  <a:lnTo>
                    <a:pt x="44" y="859"/>
                  </a:lnTo>
                  <a:lnTo>
                    <a:pt x="39" y="862"/>
                  </a:lnTo>
                  <a:lnTo>
                    <a:pt x="36" y="863"/>
                  </a:lnTo>
                  <a:lnTo>
                    <a:pt x="31" y="865"/>
                  </a:lnTo>
                  <a:lnTo>
                    <a:pt x="28" y="868"/>
                  </a:lnTo>
                  <a:lnTo>
                    <a:pt x="24" y="870"/>
                  </a:lnTo>
                  <a:lnTo>
                    <a:pt x="21" y="875"/>
                  </a:lnTo>
                  <a:lnTo>
                    <a:pt x="20" y="880"/>
                  </a:lnTo>
                  <a:lnTo>
                    <a:pt x="20" y="883"/>
                  </a:lnTo>
                  <a:lnTo>
                    <a:pt x="19" y="888"/>
                  </a:lnTo>
                  <a:lnTo>
                    <a:pt x="18" y="893"/>
                  </a:lnTo>
                  <a:lnTo>
                    <a:pt x="16" y="896"/>
                  </a:lnTo>
                  <a:lnTo>
                    <a:pt x="12" y="900"/>
                  </a:lnTo>
                  <a:lnTo>
                    <a:pt x="12" y="901"/>
                  </a:lnTo>
                  <a:lnTo>
                    <a:pt x="13" y="902"/>
                  </a:lnTo>
                  <a:lnTo>
                    <a:pt x="13" y="904"/>
                  </a:lnTo>
                  <a:lnTo>
                    <a:pt x="14" y="905"/>
                  </a:lnTo>
                  <a:lnTo>
                    <a:pt x="14" y="906"/>
                  </a:lnTo>
                  <a:lnTo>
                    <a:pt x="14" y="907"/>
                  </a:lnTo>
                  <a:lnTo>
                    <a:pt x="14" y="908"/>
                  </a:lnTo>
                  <a:lnTo>
                    <a:pt x="13" y="909"/>
                  </a:lnTo>
                  <a:lnTo>
                    <a:pt x="12" y="909"/>
                  </a:lnTo>
                  <a:lnTo>
                    <a:pt x="10" y="909"/>
                  </a:lnTo>
                  <a:lnTo>
                    <a:pt x="9" y="909"/>
                  </a:lnTo>
                  <a:lnTo>
                    <a:pt x="8" y="909"/>
                  </a:lnTo>
                  <a:lnTo>
                    <a:pt x="3" y="896"/>
                  </a:lnTo>
                  <a:lnTo>
                    <a:pt x="3" y="867"/>
                  </a:lnTo>
                  <a:lnTo>
                    <a:pt x="2" y="837"/>
                  </a:lnTo>
                  <a:lnTo>
                    <a:pt x="2" y="808"/>
                  </a:lnTo>
                  <a:lnTo>
                    <a:pt x="0" y="781"/>
                  </a:lnTo>
                  <a:lnTo>
                    <a:pt x="2" y="752"/>
                  </a:lnTo>
                  <a:lnTo>
                    <a:pt x="2" y="723"/>
                  </a:lnTo>
                  <a:lnTo>
                    <a:pt x="4" y="695"/>
                  </a:lnTo>
                  <a:lnTo>
                    <a:pt x="7" y="666"/>
                  </a:lnTo>
                  <a:lnTo>
                    <a:pt x="6" y="659"/>
                  </a:lnTo>
                  <a:lnTo>
                    <a:pt x="5" y="653"/>
                  </a:lnTo>
                  <a:lnTo>
                    <a:pt x="4" y="646"/>
                  </a:lnTo>
                  <a:lnTo>
                    <a:pt x="4" y="640"/>
                  </a:lnTo>
                  <a:lnTo>
                    <a:pt x="3" y="634"/>
                  </a:lnTo>
                  <a:lnTo>
                    <a:pt x="3" y="627"/>
                  </a:lnTo>
                  <a:lnTo>
                    <a:pt x="3" y="621"/>
                  </a:lnTo>
                  <a:lnTo>
                    <a:pt x="2" y="614"/>
                  </a:lnTo>
                  <a:lnTo>
                    <a:pt x="4" y="517"/>
                  </a:lnTo>
                  <a:lnTo>
                    <a:pt x="5" y="510"/>
                  </a:lnTo>
                  <a:lnTo>
                    <a:pt x="5" y="503"/>
                  </a:lnTo>
                  <a:lnTo>
                    <a:pt x="6" y="497"/>
                  </a:lnTo>
                  <a:lnTo>
                    <a:pt x="6" y="490"/>
                  </a:lnTo>
                  <a:lnTo>
                    <a:pt x="6" y="484"/>
                  </a:lnTo>
                  <a:lnTo>
                    <a:pt x="7" y="476"/>
                  </a:lnTo>
                  <a:lnTo>
                    <a:pt x="7" y="470"/>
                  </a:lnTo>
                  <a:lnTo>
                    <a:pt x="8" y="463"/>
                  </a:lnTo>
                  <a:lnTo>
                    <a:pt x="9" y="430"/>
                  </a:lnTo>
                  <a:lnTo>
                    <a:pt x="9" y="395"/>
                  </a:lnTo>
                  <a:lnTo>
                    <a:pt x="10" y="362"/>
                  </a:lnTo>
                  <a:lnTo>
                    <a:pt x="12" y="328"/>
                  </a:lnTo>
                  <a:lnTo>
                    <a:pt x="13" y="294"/>
                  </a:lnTo>
                  <a:lnTo>
                    <a:pt x="13" y="260"/>
                  </a:lnTo>
                  <a:lnTo>
                    <a:pt x="15" y="225"/>
                  </a:lnTo>
                  <a:lnTo>
                    <a:pt x="16" y="189"/>
                  </a:lnTo>
                  <a:lnTo>
                    <a:pt x="18" y="183"/>
                  </a:lnTo>
                  <a:lnTo>
                    <a:pt x="19" y="177"/>
                  </a:lnTo>
                  <a:lnTo>
                    <a:pt x="19" y="171"/>
                  </a:lnTo>
                  <a:lnTo>
                    <a:pt x="18" y="165"/>
                  </a:lnTo>
                  <a:lnTo>
                    <a:pt x="17" y="158"/>
                  </a:lnTo>
                  <a:lnTo>
                    <a:pt x="17" y="152"/>
                  </a:lnTo>
                  <a:lnTo>
                    <a:pt x="17" y="146"/>
                  </a:lnTo>
                  <a:lnTo>
                    <a:pt x="19" y="139"/>
                  </a:lnTo>
                  <a:lnTo>
                    <a:pt x="21" y="122"/>
                  </a:lnTo>
                  <a:lnTo>
                    <a:pt x="23" y="105"/>
                  </a:lnTo>
                  <a:lnTo>
                    <a:pt x="23" y="87"/>
                  </a:lnTo>
                  <a:lnTo>
                    <a:pt x="23" y="70"/>
                  </a:lnTo>
                  <a:lnTo>
                    <a:pt x="23" y="53"/>
                  </a:lnTo>
                  <a:lnTo>
                    <a:pt x="23" y="35"/>
                  </a:lnTo>
                  <a:lnTo>
                    <a:pt x="23" y="18"/>
                  </a:lnTo>
                  <a:lnTo>
                    <a:pt x="23" y="0"/>
                  </a:lnTo>
                  <a:lnTo>
                    <a:pt x="70" y="58"/>
                  </a:lnTo>
                  <a:lnTo>
                    <a:pt x="145" y="84"/>
                  </a:lnTo>
                  <a:lnTo>
                    <a:pt x="185" y="111"/>
                  </a:lnTo>
                  <a:lnTo>
                    <a:pt x="186" y="11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3" name="Freeform 138"/>
            <p:cNvSpPr>
              <a:spLocks/>
            </p:cNvSpPr>
            <p:nvPr/>
          </p:nvSpPr>
          <p:spPr bwMode="auto">
            <a:xfrm>
              <a:off x="4109" y="3967"/>
              <a:ext cx="31" cy="178"/>
            </a:xfrm>
            <a:custGeom>
              <a:avLst/>
              <a:gdLst>
                <a:gd name="T0" fmla="*/ 0 w 190"/>
                <a:gd name="T1" fmla="*/ 0 h 1068"/>
                <a:gd name="T2" fmla="*/ 0 w 190"/>
                <a:gd name="T3" fmla="*/ 0 h 1068"/>
                <a:gd name="T4" fmla="*/ 0 w 190"/>
                <a:gd name="T5" fmla="*/ 0 h 1068"/>
                <a:gd name="T6" fmla="*/ 0 w 190"/>
                <a:gd name="T7" fmla="*/ 0 h 1068"/>
                <a:gd name="T8" fmla="*/ 0 w 190"/>
                <a:gd name="T9" fmla="*/ 0 h 1068"/>
                <a:gd name="T10" fmla="*/ 0 w 190"/>
                <a:gd name="T11" fmla="*/ 0 h 1068"/>
                <a:gd name="T12" fmla="*/ 0 w 190"/>
                <a:gd name="T13" fmla="*/ 0 h 1068"/>
                <a:gd name="T14" fmla="*/ 0 w 190"/>
                <a:gd name="T15" fmla="*/ 0 h 1068"/>
                <a:gd name="T16" fmla="*/ 0 w 190"/>
                <a:gd name="T17" fmla="*/ 0 h 1068"/>
                <a:gd name="T18" fmla="*/ 0 w 190"/>
                <a:gd name="T19" fmla="*/ 0 h 1068"/>
                <a:gd name="T20" fmla="*/ 0 w 190"/>
                <a:gd name="T21" fmla="*/ 0 h 1068"/>
                <a:gd name="T22" fmla="*/ 0 w 190"/>
                <a:gd name="T23" fmla="*/ 0 h 1068"/>
                <a:gd name="T24" fmla="*/ 0 w 190"/>
                <a:gd name="T25" fmla="*/ 0 h 1068"/>
                <a:gd name="T26" fmla="*/ 0 w 190"/>
                <a:gd name="T27" fmla="*/ 0 h 1068"/>
                <a:gd name="T28" fmla="*/ 0 w 190"/>
                <a:gd name="T29" fmla="*/ 0 h 1068"/>
                <a:gd name="T30" fmla="*/ 0 w 190"/>
                <a:gd name="T31" fmla="*/ 0 h 1068"/>
                <a:gd name="T32" fmla="*/ 0 w 190"/>
                <a:gd name="T33" fmla="*/ 0 h 1068"/>
                <a:gd name="T34" fmla="*/ 0 w 190"/>
                <a:gd name="T35" fmla="*/ 0 h 1068"/>
                <a:gd name="T36" fmla="*/ 0 w 190"/>
                <a:gd name="T37" fmla="*/ 0 h 1068"/>
                <a:gd name="T38" fmla="*/ 0 w 190"/>
                <a:gd name="T39" fmla="*/ 0 h 1068"/>
                <a:gd name="T40" fmla="*/ 0 w 190"/>
                <a:gd name="T41" fmla="*/ 0 h 1068"/>
                <a:gd name="T42" fmla="*/ 0 w 190"/>
                <a:gd name="T43" fmla="*/ 0 h 1068"/>
                <a:gd name="T44" fmla="*/ 0 w 190"/>
                <a:gd name="T45" fmla="*/ 0 h 1068"/>
                <a:gd name="T46" fmla="*/ 0 w 190"/>
                <a:gd name="T47" fmla="*/ 0 h 1068"/>
                <a:gd name="T48" fmla="*/ 0 w 190"/>
                <a:gd name="T49" fmla="*/ 0 h 1068"/>
                <a:gd name="T50" fmla="*/ 0 w 190"/>
                <a:gd name="T51" fmla="*/ 0 h 1068"/>
                <a:gd name="T52" fmla="*/ 0 w 190"/>
                <a:gd name="T53" fmla="*/ 0 h 1068"/>
                <a:gd name="T54" fmla="*/ 0 w 190"/>
                <a:gd name="T55" fmla="*/ 0 h 1068"/>
                <a:gd name="T56" fmla="*/ 0 w 190"/>
                <a:gd name="T57" fmla="*/ 0 h 1068"/>
                <a:gd name="T58" fmla="*/ 0 w 190"/>
                <a:gd name="T59" fmla="*/ 0 h 1068"/>
                <a:gd name="T60" fmla="*/ 0 w 190"/>
                <a:gd name="T61" fmla="*/ 0 h 1068"/>
                <a:gd name="T62" fmla="*/ 0 w 190"/>
                <a:gd name="T63" fmla="*/ 0 h 1068"/>
                <a:gd name="T64" fmla="*/ 0 w 190"/>
                <a:gd name="T65" fmla="*/ 0 h 1068"/>
                <a:gd name="T66" fmla="*/ 0 w 190"/>
                <a:gd name="T67" fmla="*/ 0 h 1068"/>
                <a:gd name="T68" fmla="*/ 0 w 190"/>
                <a:gd name="T69" fmla="*/ 0 h 1068"/>
                <a:gd name="T70" fmla="*/ 0 w 190"/>
                <a:gd name="T71" fmla="*/ 0 h 1068"/>
                <a:gd name="T72" fmla="*/ 0 w 190"/>
                <a:gd name="T73" fmla="*/ 0 h 1068"/>
                <a:gd name="T74" fmla="*/ 0 w 190"/>
                <a:gd name="T75" fmla="*/ 0 h 1068"/>
                <a:gd name="T76" fmla="*/ 0 w 190"/>
                <a:gd name="T77" fmla="*/ 0 h 1068"/>
                <a:gd name="T78" fmla="*/ 0 w 190"/>
                <a:gd name="T79" fmla="*/ 0 h 1068"/>
                <a:gd name="T80" fmla="*/ 0 w 190"/>
                <a:gd name="T81" fmla="*/ 0 h 1068"/>
                <a:gd name="T82" fmla="*/ 0 w 190"/>
                <a:gd name="T83" fmla="*/ 0 h 1068"/>
                <a:gd name="T84" fmla="*/ 0 w 190"/>
                <a:gd name="T85" fmla="*/ 0 h 1068"/>
                <a:gd name="T86" fmla="*/ 0 w 190"/>
                <a:gd name="T87" fmla="*/ 0 h 1068"/>
                <a:gd name="T88" fmla="*/ 0 w 190"/>
                <a:gd name="T89" fmla="*/ 0 h 1068"/>
                <a:gd name="T90" fmla="*/ 0 w 190"/>
                <a:gd name="T91" fmla="*/ 0 h 1068"/>
                <a:gd name="T92" fmla="*/ 0 w 190"/>
                <a:gd name="T93" fmla="*/ 0 h 1068"/>
                <a:gd name="T94" fmla="*/ 0 w 190"/>
                <a:gd name="T95" fmla="*/ 0 h 1068"/>
                <a:gd name="T96" fmla="*/ 0 w 190"/>
                <a:gd name="T97" fmla="*/ 0 h 106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0"/>
                <a:gd name="T148" fmla="*/ 0 h 1068"/>
                <a:gd name="T149" fmla="*/ 190 w 190"/>
                <a:gd name="T150" fmla="*/ 1068 h 106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0" h="1068">
                  <a:moveTo>
                    <a:pt x="175" y="320"/>
                  </a:moveTo>
                  <a:lnTo>
                    <a:pt x="174" y="323"/>
                  </a:lnTo>
                  <a:lnTo>
                    <a:pt x="174" y="325"/>
                  </a:lnTo>
                  <a:lnTo>
                    <a:pt x="174" y="327"/>
                  </a:lnTo>
                  <a:lnTo>
                    <a:pt x="174" y="330"/>
                  </a:lnTo>
                  <a:lnTo>
                    <a:pt x="174" y="332"/>
                  </a:lnTo>
                  <a:lnTo>
                    <a:pt x="174" y="336"/>
                  </a:lnTo>
                  <a:lnTo>
                    <a:pt x="174" y="338"/>
                  </a:lnTo>
                  <a:lnTo>
                    <a:pt x="174" y="340"/>
                  </a:lnTo>
                  <a:lnTo>
                    <a:pt x="174" y="343"/>
                  </a:lnTo>
                  <a:lnTo>
                    <a:pt x="172" y="429"/>
                  </a:lnTo>
                  <a:lnTo>
                    <a:pt x="172" y="437"/>
                  </a:lnTo>
                  <a:lnTo>
                    <a:pt x="171" y="447"/>
                  </a:lnTo>
                  <a:lnTo>
                    <a:pt x="171" y="455"/>
                  </a:lnTo>
                  <a:lnTo>
                    <a:pt x="170" y="465"/>
                  </a:lnTo>
                  <a:lnTo>
                    <a:pt x="170" y="473"/>
                  </a:lnTo>
                  <a:lnTo>
                    <a:pt x="169" y="481"/>
                  </a:lnTo>
                  <a:lnTo>
                    <a:pt x="169" y="491"/>
                  </a:lnTo>
                  <a:lnTo>
                    <a:pt x="168" y="499"/>
                  </a:lnTo>
                  <a:lnTo>
                    <a:pt x="167" y="505"/>
                  </a:lnTo>
                  <a:lnTo>
                    <a:pt x="166" y="510"/>
                  </a:lnTo>
                  <a:lnTo>
                    <a:pt x="166" y="516"/>
                  </a:lnTo>
                  <a:lnTo>
                    <a:pt x="166" y="522"/>
                  </a:lnTo>
                  <a:lnTo>
                    <a:pt x="166" y="528"/>
                  </a:lnTo>
                  <a:lnTo>
                    <a:pt x="167" y="534"/>
                  </a:lnTo>
                  <a:lnTo>
                    <a:pt x="168" y="539"/>
                  </a:lnTo>
                  <a:lnTo>
                    <a:pt x="168" y="543"/>
                  </a:lnTo>
                  <a:lnTo>
                    <a:pt x="166" y="578"/>
                  </a:lnTo>
                  <a:lnTo>
                    <a:pt x="165" y="611"/>
                  </a:lnTo>
                  <a:lnTo>
                    <a:pt x="165" y="644"/>
                  </a:lnTo>
                  <a:lnTo>
                    <a:pt x="165" y="676"/>
                  </a:lnTo>
                  <a:lnTo>
                    <a:pt x="165" y="709"/>
                  </a:lnTo>
                  <a:lnTo>
                    <a:pt x="165" y="741"/>
                  </a:lnTo>
                  <a:lnTo>
                    <a:pt x="164" y="775"/>
                  </a:lnTo>
                  <a:lnTo>
                    <a:pt x="161" y="808"/>
                  </a:lnTo>
                  <a:lnTo>
                    <a:pt x="161" y="826"/>
                  </a:lnTo>
                  <a:lnTo>
                    <a:pt x="161" y="844"/>
                  </a:lnTo>
                  <a:lnTo>
                    <a:pt x="161" y="863"/>
                  </a:lnTo>
                  <a:lnTo>
                    <a:pt x="161" y="881"/>
                  </a:lnTo>
                  <a:lnTo>
                    <a:pt x="162" y="899"/>
                  </a:lnTo>
                  <a:lnTo>
                    <a:pt x="164" y="917"/>
                  </a:lnTo>
                  <a:lnTo>
                    <a:pt x="166" y="936"/>
                  </a:lnTo>
                  <a:lnTo>
                    <a:pt x="168" y="954"/>
                  </a:lnTo>
                  <a:lnTo>
                    <a:pt x="165" y="957"/>
                  </a:lnTo>
                  <a:lnTo>
                    <a:pt x="167" y="960"/>
                  </a:lnTo>
                  <a:lnTo>
                    <a:pt x="168" y="962"/>
                  </a:lnTo>
                  <a:lnTo>
                    <a:pt x="168" y="965"/>
                  </a:lnTo>
                  <a:lnTo>
                    <a:pt x="168" y="968"/>
                  </a:lnTo>
                  <a:lnTo>
                    <a:pt x="167" y="970"/>
                  </a:lnTo>
                  <a:lnTo>
                    <a:pt x="167" y="973"/>
                  </a:lnTo>
                  <a:lnTo>
                    <a:pt x="169" y="976"/>
                  </a:lnTo>
                  <a:lnTo>
                    <a:pt x="171" y="979"/>
                  </a:lnTo>
                  <a:lnTo>
                    <a:pt x="172" y="988"/>
                  </a:lnTo>
                  <a:lnTo>
                    <a:pt x="174" y="998"/>
                  </a:lnTo>
                  <a:lnTo>
                    <a:pt x="176" y="1007"/>
                  </a:lnTo>
                  <a:lnTo>
                    <a:pt x="178" y="1016"/>
                  </a:lnTo>
                  <a:lnTo>
                    <a:pt x="180" y="1025"/>
                  </a:lnTo>
                  <a:lnTo>
                    <a:pt x="181" y="1035"/>
                  </a:lnTo>
                  <a:lnTo>
                    <a:pt x="182" y="1044"/>
                  </a:lnTo>
                  <a:lnTo>
                    <a:pt x="182" y="1055"/>
                  </a:lnTo>
                  <a:lnTo>
                    <a:pt x="190" y="1068"/>
                  </a:lnTo>
                  <a:lnTo>
                    <a:pt x="182" y="1064"/>
                  </a:lnTo>
                  <a:lnTo>
                    <a:pt x="176" y="1058"/>
                  </a:lnTo>
                  <a:lnTo>
                    <a:pt x="170" y="1053"/>
                  </a:lnTo>
                  <a:lnTo>
                    <a:pt x="164" y="1048"/>
                  </a:lnTo>
                  <a:lnTo>
                    <a:pt x="157" y="1043"/>
                  </a:lnTo>
                  <a:lnTo>
                    <a:pt x="150" y="1038"/>
                  </a:lnTo>
                  <a:lnTo>
                    <a:pt x="144" y="1034"/>
                  </a:lnTo>
                  <a:lnTo>
                    <a:pt x="137" y="1028"/>
                  </a:lnTo>
                  <a:lnTo>
                    <a:pt x="138" y="1024"/>
                  </a:lnTo>
                  <a:lnTo>
                    <a:pt x="138" y="1022"/>
                  </a:lnTo>
                  <a:lnTo>
                    <a:pt x="138" y="1018"/>
                  </a:lnTo>
                  <a:lnTo>
                    <a:pt x="137" y="1015"/>
                  </a:lnTo>
                  <a:lnTo>
                    <a:pt x="136" y="1011"/>
                  </a:lnTo>
                  <a:lnTo>
                    <a:pt x="135" y="1009"/>
                  </a:lnTo>
                  <a:lnTo>
                    <a:pt x="134" y="1005"/>
                  </a:lnTo>
                  <a:lnTo>
                    <a:pt x="133" y="1001"/>
                  </a:lnTo>
                  <a:lnTo>
                    <a:pt x="133" y="991"/>
                  </a:lnTo>
                  <a:lnTo>
                    <a:pt x="133" y="979"/>
                  </a:lnTo>
                  <a:lnTo>
                    <a:pt x="134" y="967"/>
                  </a:lnTo>
                  <a:lnTo>
                    <a:pt x="133" y="955"/>
                  </a:lnTo>
                  <a:lnTo>
                    <a:pt x="132" y="944"/>
                  </a:lnTo>
                  <a:lnTo>
                    <a:pt x="129" y="933"/>
                  </a:lnTo>
                  <a:lnTo>
                    <a:pt x="126" y="923"/>
                  </a:lnTo>
                  <a:lnTo>
                    <a:pt x="121" y="913"/>
                  </a:lnTo>
                  <a:lnTo>
                    <a:pt x="116" y="908"/>
                  </a:lnTo>
                  <a:lnTo>
                    <a:pt x="111" y="904"/>
                  </a:lnTo>
                  <a:lnTo>
                    <a:pt x="105" y="900"/>
                  </a:lnTo>
                  <a:lnTo>
                    <a:pt x="100" y="896"/>
                  </a:lnTo>
                  <a:lnTo>
                    <a:pt x="93" y="893"/>
                  </a:lnTo>
                  <a:lnTo>
                    <a:pt x="86" y="892"/>
                  </a:lnTo>
                  <a:lnTo>
                    <a:pt x="80" y="892"/>
                  </a:lnTo>
                  <a:lnTo>
                    <a:pt x="73" y="893"/>
                  </a:lnTo>
                  <a:lnTo>
                    <a:pt x="66" y="898"/>
                  </a:lnTo>
                  <a:lnTo>
                    <a:pt x="60" y="905"/>
                  </a:lnTo>
                  <a:lnTo>
                    <a:pt x="54" y="912"/>
                  </a:lnTo>
                  <a:lnTo>
                    <a:pt x="49" y="919"/>
                  </a:lnTo>
                  <a:lnTo>
                    <a:pt x="45" y="928"/>
                  </a:lnTo>
                  <a:lnTo>
                    <a:pt x="43" y="937"/>
                  </a:lnTo>
                  <a:lnTo>
                    <a:pt x="42" y="947"/>
                  </a:lnTo>
                  <a:lnTo>
                    <a:pt x="43" y="956"/>
                  </a:lnTo>
                  <a:lnTo>
                    <a:pt x="41" y="953"/>
                  </a:lnTo>
                  <a:lnTo>
                    <a:pt x="38" y="950"/>
                  </a:lnTo>
                  <a:lnTo>
                    <a:pt x="35" y="948"/>
                  </a:lnTo>
                  <a:lnTo>
                    <a:pt x="33" y="945"/>
                  </a:lnTo>
                  <a:lnTo>
                    <a:pt x="30" y="943"/>
                  </a:lnTo>
                  <a:lnTo>
                    <a:pt x="27" y="942"/>
                  </a:lnTo>
                  <a:lnTo>
                    <a:pt x="24" y="939"/>
                  </a:lnTo>
                  <a:lnTo>
                    <a:pt x="21" y="937"/>
                  </a:lnTo>
                  <a:lnTo>
                    <a:pt x="12" y="930"/>
                  </a:lnTo>
                  <a:lnTo>
                    <a:pt x="11" y="929"/>
                  </a:lnTo>
                  <a:lnTo>
                    <a:pt x="10" y="928"/>
                  </a:lnTo>
                  <a:lnTo>
                    <a:pt x="9" y="926"/>
                  </a:lnTo>
                  <a:lnTo>
                    <a:pt x="8" y="924"/>
                  </a:lnTo>
                  <a:lnTo>
                    <a:pt x="8" y="923"/>
                  </a:lnTo>
                  <a:lnTo>
                    <a:pt x="7" y="922"/>
                  </a:lnTo>
                  <a:lnTo>
                    <a:pt x="7" y="919"/>
                  </a:lnTo>
                  <a:lnTo>
                    <a:pt x="6" y="918"/>
                  </a:lnTo>
                  <a:lnTo>
                    <a:pt x="3" y="881"/>
                  </a:lnTo>
                  <a:lnTo>
                    <a:pt x="2" y="844"/>
                  </a:lnTo>
                  <a:lnTo>
                    <a:pt x="1" y="807"/>
                  </a:lnTo>
                  <a:lnTo>
                    <a:pt x="0" y="770"/>
                  </a:lnTo>
                  <a:lnTo>
                    <a:pt x="1" y="696"/>
                  </a:lnTo>
                  <a:lnTo>
                    <a:pt x="2" y="621"/>
                  </a:lnTo>
                  <a:lnTo>
                    <a:pt x="5" y="546"/>
                  </a:lnTo>
                  <a:lnTo>
                    <a:pt x="8" y="471"/>
                  </a:lnTo>
                  <a:lnTo>
                    <a:pt x="10" y="394"/>
                  </a:lnTo>
                  <a:lnTo>
                    <a:pt x="11" y="319"/>
                  </a:lnTo>
                  <a:lnTo>
                    <a:pt x="15" y="300"/>
                  </a:lnTo>
                  <a:lnTo>
                    <a:pt x="15" y="274"/>
                  </a:lnTo>
                  <a:lnTo>
                    <a:pt x="15" y="250"/>
                  </a:lnTo>
                  <a:lnTo>
                    <a:pt x="16" y="226"/>
                  </a:lnTo>
                  <a:lnTo>
                    <a:pt x="17" y="203"/>
                  </a:lnTo>
                  <a:lnTo>
                    <a:pt x="18" y="179"/>
                  </a:lnTo>
                  <a:lnTo>
                    <a:pt x="19" y="156"/>
                  </a:lnTo>
                  <a:lnTo>
                    <a:pt x="20" y="132"/>
                  </a:lnTo>
                  <a:lnTo>
                    <a:pt x="20" y="108"/>
                  </a:lnTo>
                  <a:lnTo>
                    <a:pt x="21" y="93"/>
                  </a:lnTo>
                  <a:lnTo>
                    <a:pt x="23" y="79"/>
                  </a:lnTo>
                  <a:lnTo>
                    <a:pt x="26" y="66"/>
                  </a:lnTo>
                  <a:lnTo>
                    <a:pt x="28" y="53"/>
                  </a:lnTo>
                  <a:lnTo>
                    <a:pt x="30" y="40"/>
                  </a:lnTo>
                  <a:lnTo>
                    <a:pt x="33" y="27"/>
                  </a:lnTo>
                  <a:lnTo>
                    <a:pt x="35" y="14"/>
                  </a:lnTo>
                  <a:lnTo>
                    <a:pt x="39" y="0"/>
                  </a:lnTo>
                  <a:lnTo>
                    <a:pt x="94" y="41"/>
                  </a:lnTo>
                  <a:lnTo>
                    <a:pt x="179" y="79"/>
                  </a:lnTo>
                  <a:lnTo>
                    <a:pt x="175" y="320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4" name="Freeform 139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5" name="Freeform 140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w 70"/>
                <a:gd name="T87" fmla="*/ 0 h 105"/>
                <a:gd name="T88" fmla="*/ 0 w 70"/>
                <a:gd name="T89" fmla="*/ 0 h 105"/>
                <a:gd name="T90" fmla="*/ 0 w 70"/>
                <a:gd name="T91" fmla="*/ 0 h 105"/>
                <a:gd name="T92" fmla="*/ 0 w 70"/>
                <a:gd name="T93" fmla="*/ 0 h 105"/>
                <a:gd name="T94" fmla="*/ 0 w 70"/>
                <a:gd name="T95" fmla="*/ 0 h 105"/>
                <a:gd name="T96" fmla="*/ 0 w 70"/>
                <a:gd name="T97" fmla="*/ 0 h 105"/>
                <a:gd name="T98" fmla="*/ 0 w 70"/>
                <a:gd name="T99" fmla="*/ 0 h 10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0"/>
                <a:gd name="T151" fmla="*/ 0 h 105"/>
                <a:gd name="T152" fmla="*/ 70 w 70"/>
                <a:gd name="T153" fmla="*/ 105 h 105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8" y="90"/>
                  </a:lnTo>
                  <a:lnTo>
                    <a:pt x="45" y="89"/>
                  </a:lnTo>
                  <a:lnTo>
                    <a:pt x="43" y="88"/>
                  </a:lnTo>
                  <a:lnTo>
                    <a:pt x="41" y="87"/>
                  </a:lnTo>
                  <a:lnTo>
                    <a:pt x="39" y="86"/>
                  </a:lnTo>
                  <a:lnTo>
                    <a:pt x="37" y="83"/>
                  </a:lnTo>
                  <a:lnTo>
                    <a:pt x="34" y="82"/>
                  </a:lnTo>
                  <a:lnTo>
                    <a:pt x="31" y="81"/>
                  </a:lnTo>
                  <a:lnTo>
                    <a:pt x="10" y="63"/>
                  </a:lnTo>
                  <a:lnTo>
                    <a:pt x="8" y="59"/>
                  </a:lnTo>
                  <a:lnTo>
                    <a:pt x="6" y="57"/>
                  </a:lnTo>
                  <a:lnTo>
                    <a:pt x="3" y="53"/>
                  </a:lnTo>
                  <a:lnTo>
                    <a:pt x="2" y="50"/>
                  </a:lnTo>
                  <a:lnTo>
                    <a:pt x="1" y="46"/>
                  </a:lnTo>
                  <a:lnTo>
                    <a:pt x="1" y="43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6" name="Freeform 141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7" name="Freeform 142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8" name="Freeform 143"/>
            <p:cNvSpPr>
              <a:spLocks/>
            </p:cNvSpPr>
            <p:nvPr/>
          </p:nvSpPr>
          <p:spPr bwMode="auto">
            <a:xfrm>
              <a:off x="4209" y="3954"/>
              <a:ext cx="155" cy="186"/>
            </a:xfrm>
            <a:custGeom>
              <a:avLst/>
              <a:gdLst>
                <a:gd name="T0" fmla="*/ 0 w 926"/>
                <a:gd name="T1" fmla="*/ 0 h 1112"/>
                <a:gd name="T2" fmla="*/ 0 w 926"/>
                <a:gd name="T3" fmla="*/ 0 h 1112"/>
                <a:gd name="T4" fmla="*/ 0 w 926"/>
                <a:gd name="T5" fmla="*/ 0 h 1112"/>
                <a:gd name="T6" fmla="*/ 0 w 926"/>
                <a:gd name="T7" fmla="*/ 0 h 1112"/>
                <a:gd name="T8" fmla="*/ 0 w 926"/>
                <a:gd name="T9" fmla="*/ 0 h 1112"/>
                <a:gd name="T10" fmla="*/ 0 w 926"/>
                <a:gd name="T11" fmla="*/ 0 h 1112"/>
                <a:gd name="T12" fmla="*/ 0 w 926"/>
                <a:gd name="T13" fmla="*/ 0 h 1112"/>
                <a:gd name="T14" fmla="*/ 0 w 926"/>
                <a:gd name="T15" fmla="*/ 0 h 1112"/>
                <a:gd name="T16" fmla="*/ 0 w 926"/>
                <a:gd name="T17" fmla="*/ 0 h 1112"/>
                <a:gd name="T18" fmla="*/ 0 w 926"/>
                <a:gd name="T19" fmla="*/ 0 h 1112"/>
                <a:gd name="T20" fmla="*/ 0 w 926"/>
                <a:gd name="T21" fmla="*/ 0 h 1112"/>
                <a:gd name="T22" fmla="*/ 0 w 926"/>
                <a:gd name="T23" fmla="*/ 0 h 1112"/>
                <a:gd name="T24" fmla="*/ 0 w 926"/>
                <a:gd name="T25" fmla="*/ 0 h 1112"/>
                <a:gd name="T26" fmla="*/ 0 w 926"/>
                <a:gd name="T27" fmla="*/ 0 h 1112"/>
                <a:gd name="T28" fmla="*/ 0 w 926"/>
                <a:gd name="T29" fmla="*/ 0 h 1112"/>
                <a:gd name="T30" fmla="*/ 0 w 926"/>
                <a:gd name="T31" fmla="*/ 0 h 1112"/>
                <a:gd name="T32" fmla="*/ 0 w 926"/>
                <a:gd name="T33" fmla="*/ 0 h 1112"/>
                <a:gd name="T34" fmla="*/ 0 w 926"/>
                <a:gd name="T35" fmla="*/ 0 h 1112"/>
                <a:gd name="T36" fmla="*/ 0 w 926"/>
                <a:gd name="T37" fmla="*/ 0 h 1112"/>
                <a:gd name="T38" fmla="*/ 0 w 926"/>
                <a:gd name="T39" fmla="*/ 0 h 1112"/>
                <a:gd name="T40" fmla="*/ 0 w 926"/>
                <a:gd name="T41" fmla="*/ 0 h 1112"/>
                <a:gd name="T42" fmla="*/ 0 w 926"/>
                <a:gd name="T43" fmla="*/ 0 h 1112"/>
                <a:gd name="T44" fmla="*/ 0 w 926"/>
                <a:gd name="T45" fmla="*/ 0 h 1112"/>
                <a:gd name="T46" fmla="*/ 0 w 926"/>
                <a:gd name="T47" fmla="*/ 0 h 1112"/>
                <a:gd name="T48" fmla="*/ 0 w 926"/>
                <a:gd name="T49" fmla="*/ 0 h 1112"/>
                <a:gd name="T50" fmla="*/ 0 w 926"/>
                <a:gd name="T51" fmla="*/ 0 h 1112"/>
                <a:gd name="T52" fmla="*/ 0 w 926"/>
                <a:gd name="T53" fmla="*/ 0 h 1112"/>
                <a:gd name="T54" fmla="*/ 0 w 926"/>
                <a:gd name="T55" fmla="*/ 0 h 1112"/>
                <a:gd name="T56" fmla="*/ 0 w 926"/>
                <a:gd name="T57" fmla="*/ 0 h 1112"/>
                <a:gd name="T58" fmla="*/ 0 w 926"/>
                <a:gd name="T59" fmla="*/ 0 h 1112"/>
                <a:gd name="T60" fmla="*/ 0 w 926"/>
                <a:gd name="T61" fmla="*/ 0 h 1112"/>
                <a:gd name="T62" fmla="*/ 0 w 926"/>
                <a:gd name="T63" fmla="*/ 0 h 1112"/>
                <a:gd name="T64" fmla="*/ 0 w 926"/>
                <a:gd name="T65" fmla="*/ 0 h 1112"/>
                <a:gd name="T66" fmla="*/ 0 w 926"/>
                <a:gd name="T67" fmla="*/ 0 h 1112"/>
                <a:gd name="T68" fmla="*/ 0 w 926"/>
                <a:gd name="T69" fmla="*/ 0 h 1112"/>
                <a:gd name="T70" fmla="*/ 0 w 926"/>
                <a:gd name="T71" fmla="*/ 0 h 1112"/>
                <a:gd name="T72" fmla="*/ 0 w 926"/>
                <a:gd name="T73" fmla="*/ 0 h 1112"/>
                <a:gd name="T74" fmla="*/ 0 w 926"/>
                <a:gd name="T75" fmla="*/ 0 h 1112"/>
                <a:gd name="T76" fmla="*/ 0 w 926"/>
                <a:gd name="T77" fmla="*/ 0 h 1112"/>
                <a:gd name="T78" fmla="*/ 0 w 926"/>
                <a:gd name="T79" fmla="*/ 0 h 1112"/>
                <a:gd name="T80" fmla="*/ 0 w 926"/>
                <a:gd name="T81" fmla="*/ 0 h 1112"/>
                <a:gd name="T82" fmla="*/ 0 w 926"/>
                <a:gd name="T83" fmla="*/ 0 h 1112"/>
                <a:gd name="T84" fmla="*/ 0 w 926"/>
                <a:gd name="T85" fmla="*/ 0 h 1112"/>
                <a:gd name="T86" fmla="*/ 0 w 926"/>
                <a:gd name="T87" fmla="*/ 0 h 1112"/>
                <a:gd name="T88" fmla="*/ 0 w 926"/>
                <a:gd name="T89" fmla="*/ 0 h 1112"/>
                <a:gd name="T90" fmla="*/ 0 w 926"/>
                <a:gd name="T91" fmla="*/ 0 h 1112"/>
                <a:gd name="T92" fmla="*/ 0 w 926"/>
                <a:gd name="T93" fmla="*/ 0 h 1112"/>
                <a:gd name="T94" fmla="*/ 0 w 926"/>
                <a:gd name="T95" fmla="*/ 0 h 1112"/>
                <a:gd name="T96" fmla="*/ 0 w 926"/>
                <a:gd name="T97" fmla="*/ 0 h 1112"/>
                <a:gd name="T98" fmla="*/ 0 w 926"/>
                <a:gd name="T99" fmla="*/ 0 h 1112"/>
                <a:gd name="T100" fmla="*/ 0 w 926"/>
                <a:gd name="T101" fmla="*/ 0 h 1112"/>
                <a:gd name="T102" fmla="*/ 0 w 926"/>
                <a:gd name="T103" fmla="*/ 0 h 1112"/>
                <a:gd name="T104" fmla="*/ 0 w 926"/>
                <a:gd name="T105" fmla="*/ 0 h 1112"/>
                <a:gd name="T106" fmla="*/ 0 w 926"/>
                <a:gd name="T107" fmla="*/ 0 h 1112"/>
                <a:gd name="T108" fmla="*/ 0 w 926"/>
                <a:gd name="T109" fmla="*/ 0 h 1112"/>
                <a:gd name="T110" fmla="*/ 0 w 926"/>
                <a:gd name="T111" fmla="*/ 0 h 111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926"/>
                <a:gd name="T169" fmla="*/ 0 h 1112"/>
                <a:gd name="T170" fmla="*/ 926 w 926"/>
                <a:gd name="T171" fmla="*/ 1112 h 111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926" h="1112">
                  <a:moveTo>
                    <a:pt x="882" y="0"/>
                  </a:moveTo>
                  <a:lnTo>
                    <a:pt x="883" y="19"/>
                  </a:lnTo>
                  <a:lnTo>
                    <a:pt x="883" y="39"/>
                  </a:lnTo>
                  <a:lnTo>
                    <a:pt x="883" y="60"/>
                  </a:lnTo>
                  <a:lnTo>
                    <a:pt x="884" y="80"/>
                  </a:lnTo>
                  <a:lnTo>
                    <a:pt x="884" y="100"/>
                  </a:lnTo>
                  <a:lnTo>
                    <a:pt x="885" y="119"/>
                  </a:lnTo>
                  <a:lnTo>
                    <a:pt x="886" y="140"/>
                  </a:lnTo>
                  <a:lnTo>
                    <a:pt x="887" y="160"/>
                  </a:lnTo>
                  <a:lnTo>
                    <a:pt x="887" y="166"/>
                  </a:lnTo>
                  <a:lnTo>
                    <a:pt x="887" y="167"/>
                  </a:lnTo>
                  <a:lnTo>
                    <a:pt x="887" y="168"/>
                  </a:lnTo>
                  <a:lnTo>
                    <a:pt x="887" y="169"/>
                  </a:lnTo>
                  <a:lnTo>
                    <a:pt x="891" y="179"/>
                  </a:lnTo>
                  <a:lnTo>
                    <a:pt x="895" y="190"/>
                  </a:lnTo>
                  <a:lnTo>
                    <a:pt x="897" y="201"/>
                  </a:lnTo>
                  <a:lnTo>
                    <a:pt x="899" y="210"/>
                  </a:lnTo>
                  <a:lnTo>
                    <a:pt x="901" y="221"/>
                  </a:lnTo>
                  <a:lnTo>
                    <a:pt x="906" y="230"/>
                  </a:lnTo>
                  <a:lnTo>
                    <a:pt x="909" y="235"/>
                  </a:lnTo>
                  <a:lnTo>
                    <a:pt x="912" y="239"/>
                  </a:lnTo>
                  <a:lnTo>
                    <a:pt x="916" y="242"/>
                  </a:lnTo>
                  <a:lnTo>
                    <a:pt x="921" y="246"/>
                  </a:lnTo>
                  <a:lnTo>
                    <a:pt x="921" y="247"/>
                  </a:lnTo>
                  <a:lnTo>
                    <a:pt x="922" y="247"/>
                  </a:lnTo>
                  <a:lnTo>
                    <a:pt x="923" y="248"/>
                  </a:lnTo>
                  <a:lnTo>
                    <a:pt x="925" y="249"/>
                  </a:lnTo>
                  <a:lnTo>
                    <a:pt x="926" y="249"/>
                  </a:lnTo>
                  <a:lnTo>
                    <a:pt x="907" y="887"/>
                  </a:lnTo>
                  <a:lnTo>
                    <a:pt x="906" y="887"/>
                  </a:lnTo>
                  <a:lnTo>
                    <a:pt x="905" y="887"/>
                  </a:lnTo>
                  <a:lnTo>
                    <a:pt x="905" y="888"/>
                  </a:lnTo>
                  <a:lnTo>
                    <a:pt x="904" y="888"/>
                  </a:lnTo>
                  <a:lnTo>
                    <a:pt x="902" y="889"/>
                  </a:lnTo>
                  <a:lnTo>
                    <a:pt x="901" y="889"/>
                  </a:lnTo>
                  <a:lnTo>
                    <a:pt x="901" y="890"/>
                  </a:lnTo>
                  <a:lnTo>
                    <a:pt x="900" y="890"/>
                  </a:lnTo>
                  <a:lnTo>
                    <a:pt x="15" y="1111"/>
                  </a:lnTo>
                  <a:lnTo>
                    <a:pt x="12" y="1111"/>
                  </a:lnTo>
                  <a:lnTo>
                    <a:pt x="11" y="1111"/>
                  </a:lnTo>
                  <a:lnTo>
                    <a:pt x="9" y="1112"/>
                  </a:lnTo>
                  <a:lnTo>
                    <a:pt x="7" y="1112"/>
                  </a:lnTo>
                  <a:lnTo>
                    <a:pt x="6" y="1112"/>
                  </a:lnTo>
                  <a:lnTo>
                    <a:pt x="4" y="1112"/>
                  </a:lnTo>
                  <a:lnTo>
                    <a:pt x="1" y="1112"/>
                  </a:lnTo>
                  <a:lnTo>
                    <a:pt x="0" y="111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" name="Freeform 144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0" name="Freeform 145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1" name="Freeform 146"/>
            <p:cNvSpPr>
              <a:spLocks/>
            </p:cNvSpPr>
            <p:nvPr/>
          </p:nvSpPr>
          <p:spPr bwMode="auto">
            <a:xfrm>
              <a:off x="4139" y="3982"/>
              <a:ext cx="1" cy="3"/>
            </a:xfrm>
            <a:custGeom>
              <a:avLst/>
              <a:gdLst>
                <a:gd name="T0" fmla="*/ 1 w 2"/>
                <a:gd name="T1" fmla="*/ 0 h 20"/>
                <a:gd name="T2" fmla="*/ 1 w 2"/>
                <a:gd name="T3" fmla="*/ 0 h 20"/>
                <a:gd name="T4" fmla="*/ 1 w 2"/>
                <a:gd name="T5" fmla="*/ 0 h 20"/>
                <a:gd name="T6" fmla="*/ 1 w 2"/>
                <a:gd name="T7" fmla="*/ 0 h 20"/>
                <a:gd name="T8" fmla="*/ 1 w 2"/>
                <a:gd name="T9" fmla="*/ 0 h 20"/>
                <a:gd name="T10" fmla="*/ 1 w 2"/>
                <a:gd name="T11" fmla="*/ 0 h 20"/>
                <a:gd name="T12" fmla="*/ 1 w 2"/>
                <a:gd name="T13" fmla="*/ 0 h 20"/>
                <a:gd name="T14" fmla="*/ 1 w 2"/>
                <a:gd name="T15" fmla="*/ 0 h 20"/>
                <a:gd name="T16" fmla="*/ 1 w 2"/>
                <a:gd name="T17" fmla="*/ 0 h 20"/>
                <a:gd name="T18" fmla="*/ 1 w 2"/>
                <a:gd name="T19" fmla="*/ 0 h 20"/>
                <a:gd name="T20" fmla="*/ 1 w 2"/>
                <a:gd name="T21" fmla="*/ 0 h 20"/>
                <a:gd name="T22" fmla="*/ 0 w 2"/>
                <a:gd name="T23" fmla="*/ 0 h 20"/>
                <a:gd name="T24" fmla="*/ 0 w 2"/>
                <a:gd name="T25" fmla="*/ 0 h 20"/>
                <a:gd name="T26" fmla="*/ 0 w 2"/>
                <a:gd name="T27" fmla="*/ 0 h 20"/>
                <a:gd name="T28" fmla="*/ 0 w 2"/>
                <a:gd name="T29" fmla="*/ 0 h 20"/>
                <a:gd name="T30" fmla="*/ 0 w 2"/>
                <a:gd name="T31" fmla="*/ 0 h 20"/>
                <a:gd name="T32" fmla="*/ 0 w 2"/>
                <a:gd name="T33" fmla="*/ 0 h 20"/>
                <a:gd name="T34" fmla="*/ 0 w 2"/>
                <a:gd name="T35" fmla="*/ 0 h 20"/>
                <a:gd name="T36" fmla="*/ 1 w 2"/>
                <a:gd name="T37" fmla="*/ 0 h 2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"/>
                <a:gd name="T58" fmla="*/ 0 h 20"/>
                <a:gd name="T59" fmla="*/ 2 w 2"/>
                <a:gd name="T60" fmla="*/ 20 h 2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" h="20">
                  <a:moveTo>
                    <a:pt x="2" y="3"/>
                  </a:moveTo>
                  <a:lnTo>
                    <a:pt x="2" y="3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0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8CBF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2" name="Freeform 147"/>
            <p:cNvSpPr>
              <a:spLocks/>
            </p:cNvSpPr>
            <p:nvPr/>
          </p:nvSpPr>
          <p:spPr bwMode="auto">
            <a:xfrm>
              <a:off x="4138" y="3988"/>
              <a:ext cx="46" cy="163"/>
            </a:xfrm>
            <a:custGeom>
              <a:avLst/>
              <a:gdLst>
                <a:gd name="T0" fmla="*/ 0 w 277"/>
                <a:gd name="T1" fmla="*/ 0 h 978"/>
                <a:gd name="T2" fmla="*/ 0 w 277"/>
                <a:gd name="T3" fmla="*/ 0 h 978"/>
                <a:gd name="T4" fmla="*/ 0 w 277"/>
                <a:gd name="T5" fmla="*/ 0 h 978"/>
                <a:gd name="T6" fmla="*/ 0 w 277"/>
                <a:gd name="T7" fmla="*/ 0 h 978"/>
                <a:gd name="T8" fmla="*/ 0 w 277"/>
                <a:gd name="T9" fmla="*/ 0 h 978"/>
                <a:gd name="T10" fmla="*/ 0 w 277"/>
                <a:gd name="T11" fmla="*/ 0 h 978"/>
                <a:gd name="T12" fmla="*/ 0 w 277"/>
                <a:gd name="T13" fmla="*/ 0 h 978"/>
                <a:gd name="T14" fmla="*/ 0 w 277"/>
                <a:gd name="T15" fmla="*/ 0 h 978"/>
                <a:gd name="T16" fmla="*/ 0 w 277"/>
                <a:gd name="T17" fmla="*/ 0 h 978"/>
                <a:gd name="T18" fmla="*/ 0 w 277"/>
                <a:gd name="T19" fmla="*/ 0 h 978"/>
                <a:gd name="T20" fmla="*/ 0 w 277"/>
                <a:gd name="T21" fmla="*/ 0 h 978"/>
                <a:gd name="T22" fmla="*/ 0 w 277"/>
                <a:gd name="T23" fmla="*/ 0 h 978"/>
                <a:gd name="T24" fmla="*/ 0 w 277"/>
                <a:gd name="T25" fmla="*/ 0 h 978"/>
                <a:gd name="T26" fmla="*/ 0 w 277"/>
                <a:gd name="T27" fmla="*/ 0 h 978"/>
                <a:gd name="T28" fmla="*/ 0 w 277"/>
                <a:gd name="T29" fmla="*/ 0 h 978"/>
                <a:gd name="T30" fmla="*/ 0 w 277"/>
                <a:gd name="T31" fmla="*/ 0 h 978"/>
                <a:gd name="T32" fmla="*/ 0 w 277"/>
                <a:gd name="T33" fmla="*/ 0 h 978"/>
                <a:gd name="T34" fmla="*/ 0 w 277"/>
                <a:gd name="T35" fmla="*/ 0 h 978"/>
                <a:gd name="T36" fmla="*/ 0 w 277"/>
                <a:gd name="T37" fmla="*/ 0 h 978"/>
                <a:gd name="T38" fmla="*/ 0 w 277"/>
                <a:gd name="T39" fmla="*/ 0 h 978"/>
                <a:gd name="T40" fmla="*/ 0 w 277"/>
                <a:gd name="T41" fmla="*/ 0 h 978"/>
                <a:gd name="T42" fmla="*/ 0 w 277"/>
                <a:gd name="T43" fmla="*/ 0 h 978"/>
                <a:gd name="T44" fmla="*/ 0 w 277"/>
                <a:gd name="T45" fmla="*/ 0 h 978"/>
                <a:gd name="T46" fmla="*/ 0 w 277"/>
                <a:gd name="T47" fmla="*/ 0 h 978"/>
                <a:gd name="T48" fmla="*/ 0 w 277"/>
                <a:gd name="T49" fmla="*/ 0 h 978"/>
                <a:gd name="T50" fmla="*/ 0 w 277"/>
                <a:gd name="T51" fmla="*/ 0 h 978"/>
                <a:gd name="T52" fmla="*/ 0 w 277"/>
                <a:gd name="T53" fmla="*/ 0 h 978"/>
                <a:gd name="T54" fmla="*/ 0 w 277"/>
                <a:gd name="T55" fmla="*/ 0 h 978"/>
                <a:gd name="T56" fmla="*/ 0 w 277"/>
                <a:gd name="T57" fmla="*/ 0 h 978"/>
                <a:gd name="T58" fmla="*/ 0 w 277"/>
                <a:gd name="T59" fmla="*/ 0 h 978"/>
                <a:gd name="T60" fmla="*/ 0 w 277"/>
                <a:gd name="T61" fmla="*/ 0 h 978"/>
                <a:gd name="T62" fmla="*/ 0 w 277"/>
                <a:gd name="T63" fmla="*/ 0 h 978"/>
                <a:gd name="T64" fmla="*/ 0 w 277"/>
                <a:gd name="T65" fmla="*/ 0 h 978"/>
                <a:gd name="T66" fmla="*/ 0 w 277"/>
                <a:gd name="T67" fmla="*/ 0 h 978"/>
                <a:gd name="T68" fmla="*/ 0 w 277"/>
                <a:gd name="T69" fmla="*/ 0 h 978"/>
                <a:gd name="T70" fmla="*/ 0 w 277"/>
                <a:gd name="T71" fmla="*/ 0 h 978"/>
                <a:gd name="T72" fmla="*/ 0 w 277"/>
                <a:gd name="T73" fmla="*/ 0 h 978"/>
                <a:gd name="T74" fmla="*/ 0 w 277"/>
                <a:gd name="T75" fmla="*/ 0 h 978"/>
                <a:gd name="T76" fmla="*/ 0 w 277"/>
                <a:gd name="T77" fmla="*/ 0 h 978"/>
                <a:gd name="T78" fmla="*/ 0 w 277"/>
                <a:gd name="T79" fmla="*/ 0 h 978"/>
                <a:gd name="T80" fmla="*/ 0 w 277"/>
                <a:gd name="T81" fmla="*/ 0 h 978"/>
                <a:gd name="T82" fmla="*/ 0 w 277"/>
                <a:gd name="T83" fmla="*/ 0 h 978"/>
                <a:gd name="T84" fmla="*/ 0 w 277"/>
                <a:gd name="T85" fmla="*/ 0 h 978"/>
                <a:gd name="T86" fmla="*/ 0 w 277"/>
                <a:gd name="T87" fmla="*/ 0 h 978"/>
                <a:gd name="T88" fmla="*/ 0 w 277"/>
                <a:gd name="T89" fmla="*/ 0 h 978"/>
                <a:gd name="T90" fmla="*/ 0 w 277"/>
                <a:gd name="T91" fmla="*/ 0 h 978"/>
                <a:gd name="T92" fmla="*/ 0 w 277"/>
                <a:gd name="T93" fmla="*/ 0 h 978"/>
                <a:gd name="T94" fmla="*/ 0 w 277"/>
                <a:gd name="T95" fmla="*/ 0 h 978"/>
                <a:gd name="T96" fmla="*/ 0 w 277"/>
                <a:gd name="T97" fmla="*/ 0 h 978"/>
                <a:gd name="T98" fmla="*/ 0 w 277"/>
                <a:gd name="T99" fmla="*/ 0 h 978"/>
                <a:gd name="T100" fmla="*/ 0 w 277"/>
                <a:gd name="T101" fmla="*/ 0 h 978"/>
                <a:gd name="T102" fmla="*/ 0 w 277"/>
                <a:gd name="T103" fmla="*/ 0 h 978"/>
                <a:gd name="T104" fmla="*/ 0 w 277"/>
                <a:gd name="T105" fmla="*/ 0 h 978"/>
                <a:gd name="T106" fmla="*/ 0 w 277"/>
                <a:gd name="T107" fmla="*/ 0 h 978"/>
                <a:gd name="T108" fmla="*/ 0 w 277"/>
                <a:gd name="T109" fmla="*/ 0 h 978"/>
                <a:gd name="T110" fmla="*/ 0 w 277"/>
                <a:gd name="T111" fmla="*/ 0 h 978"/>
                <a:gd name="T112" fmla="*/ 0 w 277"/>
                <a:gd name="T113" fmla="*/ 0 h 978"/>
                <a:gd name="T114" fmla="*/ 0 w 277"/>
                <a:gd name="T115" fmla="*/ 0 h 978"/>
                <a:gd name="T116" fmla="*/ 0 w 277"/>
                <a:gd name="T117" fmla="*/ 0 h 978"/>
                <a:gd name="T118" fmla="*/ 0 w 277"/>
                <a:gd name="T119" fmla="*/ 0 h 978"/>
                <a:gd name="T120" fmla="*/ 0 w 277"/>
                <a:gd name="T121" fmla="*/ 0 h 9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77"/>
                <a:gd name="T184" fmla="*/ 0 h 978"/>
                <a:gd name="T185" fmla="*/ 277 w 277"/>
                <a:gd name="T186" fmla="*/ 978 h 9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77" h="978">
                  <a:moveTo>
                    <a:pt x="277" y="930"/>
                  </a:moveTo>
                  <a:lnTo>
                    <a:pt x="277" y="930"/>
                  </a:lnTo>
                  <a:lnTo>
                    <a:pt x="277" y="931"/>
                  </a:lnTo>
                  <a:lnTo>
                    <a:pt x="276" y="931"/>
                  </a:lnTo>
                  <a:lnTo>
                    <a:pt x="276" y="933"/>
                  </a:lnTo>
                  <a:lnTo>
                    <a:pt x="276" y="934"/>
                  </a:lnTo>
                  <a:lnTo>
                    <a:pt x="276" y="935"/>
                  </a:lnTo>
                  <a:lnTo>
                    <a:pt x="276" y="936"/>
                  </a:lnTo>
                  <a:lnTo>
                    <a:pt x="143" y="977"/>
                  </a:lnTo>
                  <a:lnTo>
                    <a:pt x="142" y="978"/>
                  </a:lnTo>
                  <a:lnTo>
                    <a:pt x="141" y="978"/>
                  </a:lnTo>
                  <a:lnTo>
                    <a:pt x="140" y="978"/>
                  </a:lnTo>
                  <a:lnTo>
                    <a:pt x="139" y="978"/>
                  </a:lnTo>
                  <a:lnTo>
                    <a:pt x="138" y="978"/>
                  </a:lnTo>
                  <a:lnTo>
                    <a:pt x="137" y="978"/>
                  </a:lnTo>
                  <a:lnTo>
                    <a:pt x="33" y="950"/>
                  </a:lnTo>
                  <a:lnTo>
                    <a:pt x="28" y="941"/>
                  </a:lnTo>
                  <a:lnTo>
                    <a:pt x="24" y="933"/>
                  </a:lnTo>
                  <a:lnTo>
                    <a:pt x="22" y="922"/>
                  </a:lnTo>
                  <a:lnTo>
                    <a:pt x="20" y="912"/>
                  </a:lnTo>
                  <a:lnTo>
                    <a:pt x="18" y="903"/>
                  </a:lnTo>
                  <a:lnTo>
                    <a:pt x="16" y="892"/>
                  </a:lnTo>
                  <a:lnTo>
                    <a:pt x="14" y="882"/>
                  </a:lnTo>
                  <a:lnTo>
                    <a:pt x="11" y="873"/>
                  </a:lnTo>
                  <a:lnTo>
                    <a:pt x="8" y="860"/>
                  </a:lnTo>
                  <a:lnTo>
                    <a:pt x="6" y="847"/>
                  </a:lnTo>
                  <a:lnTo>
                    <a:pt x="5" y="834"/>
                  </a:lnTo>
                  <a:lnTo>
                    <a:pt x="3" y="820"/>
                  </a:lnTo>
                  <a:lnTo>
                    <a:pt x="2" y="807"/>
                  </a:lnTo>
                  <a:lnTo>
                    <a:pt x="1" y="794"/>
                  </a:lnTo>
                  <a:lnTo>
                    <a:pt x="1" y="782"/>
                  </a:lnTo>
                  <a:lnTo>
                    <a:pt x="0" y="769"/>
                  </a:lnTo>
                  <a:lnTo>
                    <a:pt x="4" y="421"/>
                  </a:lnTo>
                  <a:lnTo>
                    <a:pt x="5" y="405"/>
                  </a:lnTo>
                  <a:lnTo>
                    <a:pt x="5" y="391"/>
                  </a:lnTo>
                  <a:lnTo>
                    <a:pt x="6" y="375"/>
                  </a:lnTo>
                  <a:lnTo>
                    <a:pt x="7" y="360"/>
                  </a:lnTo>
                  <a:lnTo>
                    <a:pt x="7" y="344"/>
                  </a:lnTo>
                  <a:lnTo>
                    <a:pt x="8" y="329"/>
                  </a:lnTo>
                  <a:lnTo>
                    <a:pt x="8" y="312"/>
                  </a:lnTo>
                  <a:lnTo>
                    <a:pt x="10" y="294"/>
                  </a:lnTo>
                  <a:lnTo>
                    <a:pt x="12" y="258"/>
                  </a:lnTo>
                  <a:lnTo>
                    <a:pt x="14" y="223"/>
                  </a:lnTo>
                  <a:lnTo>
                    <a:pt x="14" y="186"/>
                  </a:lnTo>
                  <a:lnTo>
                    <a:pt x="14" y="149"/>
                  </a:lnTo>
                  <a:lnTo>
                    <a:pt x="14" y="110"/>
                  </a:lnTo>
                  <a:lnTo>
                    <a:pt x="15" y="73"/>
                  </a:lnTo>
                  <a:lnTo>
                    <a:pt x="16" y="37"/>
                  </a:lnTo>
                  <a:lnTo>
                    <a:pt x="18" y="0"/>
                  </a:lnTo>
                  <a:lnTo>
                    <a:pt x="277" y="93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3" name="Freeform 148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4" name="Freeform 149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5" name="Freeform 150"/>
            <p:cNvSpPr>
              <a:spLocks/>
            </p:cNvSpPr>
            <p:nvPr/>
          </p:nvSpPr>
          <p:spPr bwMode="auto">
            <a:xfrm>
              <a:off x="4386" y="3909"/>
              <a:ext cx="6" cy="82"/>
            </a:xfrm>
            <a:custGeom>
              <a:avLst/>
              <a:gdLst>
                <a:gd name="T0" fmla="*/ 0 w 40"/>
                <a:gd name="T1" fmla="*/ 0 h 488"/>
                <a:gd name="T2" fmla="*/ 0 w 40"/>
                <a:gd name="T3" fmla="*/ 0 h 488"/>
                <a:gd name="T4" fmla="*/ 0 w 40"/>
                <a:gd name="T5" fmla="*/ 0 h 488"/>
                <a:gd name="T6" fmla="*/ 0 w 40"/>
                <a:gd name="T7" fmla="*/ 0 h 488"/>
                <a:gd name="T8" fmla="*/ 0 w 40"/>
                <a:gd name="T9" fmla="*/ 0 h 488"/>
                <a:gd name="T10" fmla="*/ 0 w 40"/>
                <a:gd name="T11" fmla="*/ 0 h 488"/>
                <a:gd name="T12" fmla="*/ 0 w 40"/>
                <a:gd name="T13" fmla="*/ 0 h 488"/>
                <a:gd name="T14" fmla="*/ 0 w 40"/>
                <a:gd name="T15" fmla="*/ 0 h 488"/>
                <a:gd name="T16" fmla="*/ 0 w 40"/>
                <a:gd name="T17" fmla="*/ 0 h 488"/>
                <a:gd name="T18" fmla="*/ 0 w 40"/>
                <a:gd name="T19" fmla="*/ 0 h 488"/>
                <a:gd name="T20" fmla="*/ 0 w 40"/>
                <a:gd name="T21" fmla="*/ 0 h 488"/>
                <a:gd name="T22" fmla="*/ 0 w 40"/>
                <a:gd name="T23" fmla="*/ 0 h 488"/>
                <a:gd name="T24" fmla="*/ 0 w 40"/>
                <a:gd name="T25" fmla="*/ 0 h 488"/>
                <a:gd name="T26" fmla="*/ 0 w 40"/>
                <a:gd name="T27" fmla="*/ 0 h 488"/>
                <a:gd name="T28" fmla="*/ 0 w 40"/>
                <a:gd name="T29" fmla="*/ 0 h 488"/>
                <a:gd name="T30" fmla="*/ 0 w 40"/>
                <a:gd name="T31" fmla="*/ 0 h 488"/>
                <a:gd name="T32" fmla="*/ 0 w 40"/>
                <a:gd name="T33" fmla="*/ 0 h 488"/>
                <a:gd name="T34" fmla="*/ 0 w 40"/>
                <a:gd name="T35" fmla="*/ 0 h 488"/>
                <a:gd name="T36" fmla="*/ 0 w 40"/>
                <a:gd name="T37" fmla="*/ 0 h 488"/>
                <a:gd name="T38" fmla="*/ 0 w 40"/>
                <a:gd name="T39" fmla="*/ 0 h 488"/>
                <a:gd name="T40" fmla="*/ 0 w 40"/>
                <a:gd name="T41" fmla="*/ 0 h 488"/>
                <a:gd name="T42" fmla="*/ 0 w 40"/>
                <a:gd name="T43" fmla="*/ 0 h 488"/>
                <a:gd name="T44" fmla="*/ 0 w 40"/>
                <a:gd name="T45" fmla="*/ 0 h 488"/>
                <a:gd name="T46" fmla="*/ 0 w 40"/>
                <a:gd name="T47" fmla="*/ 0 h 488"/>
                <a:gd name="T48" fmla="*/ 0 w 40"/>
                <a:gd name="T49" fmla="*/ 0 h 488"/>
                <a:gd name="T50" fmla="*/ 0 w 40"/>
                <a:gd name="T51" fmla="*/ 0 h 488"/>
                <a:gd name="T52" fmla="*/ 0 w 40"/>
                <a:gd name="T53" fmla="*/ 0 h 488"/>
                <a:gd name="T54" fmla="*/ 0 w 40"/>
                <a:gd name="T55" fmla="*/ 0 h 488"/>
                <a:gd name="T56" fmla="*/ 0 w 40"/>
                <a:gd name="T57" fmla="*/ 0 h 488"/>
                <a:gd name="T58" fmla="*/ 0 w 40"/>
                <a:gd name="T59" fmla="*/ 0 h 488"/>
                <a:gd name="T60" fmla="*/ 0 w 40"/>
                <a:gd name="T61" fmla="*/ 0 h 488"/>
                <a:gd name="T62" fmla="*/ 0 w 40"/>
                <a:gd name="T63" fmla="*/ 0 h 488"/>
                <a:gd name="T64" fmla="*/ 0 w 40"/>
                <a:gd name="T65" fmla="*/ 0 h 488"/>
                <a:gd name="T66" fmla="*/ 0 w 40"/>
                <a:gd name="T67" fmla="*/ 0 h 488"/>
                <a:gd name="T68" fmla="*/ 0 w 40"/>
                <a:gd name="T69" fmla="*/ 0 h 488"/>
                <a:gd name="T70" fmla="*/ 0 w 40"/>
                <a:gd name="T71" fmla="*/ 0 h 488"/>
                <a:gd name="T72" fmla="*/ 0 w 40"/>
                <a:gd name="T73" fmla="*/ 0 h 488"/>
                <a:gd name="T74" fmla="*/ 0 w 40"/>
                <a:gd name="T75" fmla="*/ 0 h 488"/>
                <a:gd name="T76" fmla="*/ 0 w 40"/>
                <a:gd name="T77" fmla="*/ 0 h 488"/>
                <a:gd name="T78" fmla="*/ 0 w 40"/>
                <a:gd name="T79" fmla="*/ 0 h 488"/>
                <a:gd name="T80" fmla="*/ 0 w 40"/>
                <a:gd name="T81" fmla="*/ 0 h 488"/>
                <a:gd name="T82" fmla="*/ 0 w 40"/>
                <a:gd name="T83" fmla="*/ 0 h 488"/>
                <a:gd name="T84" fmla="*/ 0 w 40"/>
                <a:gd name="T85" fmla="*/ 0 h 488"/>
                <a:gd name="T86" fmla="*/ 0 w 40"/>
                <a:gd name="T87" fmla="*/ 0 h 488"/>
                <a:gd name="T88" fmla="*/ 0 w 40"/>
                <a:gd name="T89" fmla="*/ 0 h 488"/>
                <a:gd name="T90" fmla="*/ 0 w 40"/>
                <a:gd name="T91" fmla="*/ 0 h 488"/>
                <a:gd name="T92" fmla="*/ 0 w 40"/>
                <a:gd name="T93" fmla="*/ 0 h 488"/>
                <a:gd name="T94" fmla="*/ 0 w 40"/>
                <a:gd name="T95" fmla="*/ 0 h 488"/>
                <a:gd name="T96" fmla="*/ 0 w 40"/>
                <a:gd name="T97" fmla="*/ 0 h 488"/>
                <a:gd name="T98" fmla="*/ 0 w 40"/>
                <a:gd name="T99" fmla="*/ 0 h 488"/>
                <a:gd name="T100" fmla="*/ 0 w 40"/>
                <a:gd name="T101" fmla="*/ 0 h 48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0"/>
                <a:gd name="T154" fmla="*/ 0 h 488"/>
                <a:gd name="T155" fmla="*/ 40 w 40"/>
                <a:gd name="T156" fmla="*/ 488 h 48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0" h="488">
                  <a:moveTo>
                    <a:pt x="37" y="0"/>
                  </a:moveTo>
                  <a:lnTo>
                    <a:pt x="38" y="12"/>
                  </a:lnTo>
                  <a:lnTo>
                    <a:pt x="39" y="23"/>
                  </a:lnTo>
                  <a:lnTo>
                    <a:pt x="40" y="35"/>
                  </a:lnTo>
                  <a:lnTo>
                    <a:pt x="40" y="47"/>
                  </a:lnTo>
                  <a:lnTo>
                    <a:pt x="40" y="57"/>
                  </a:lnTo>
                  <a:lnTo>
                    <a:pt x="39" y="69"/>
                  </a:lnTo>
                  <a:lnTo>
                    <a:pt x="38" y="80"/>
                  </a:lnTo>
                  <a:lnTo>
                    <a:pt x="36" y="92"/>
                  </a:lnTo>
                  <a:lnTo>
                    <a:pt x="36" y="112"/>
                  </a:lnTo>
                  <a:lnTo>
                    <a:pt x="37" y="133"/>
                  </a:lnTo>
                  <a:lnTo>
                    <a:pt x="38" y="153"/>
                  </a:lnTo>
                  <a:lnTo>
                    <a:pt x="39" y="173"/>
                  </a:lnTo>
                  <a:lnTo>
                    <a:pt x="40" y="192"/>
                  </a:lnTo>
                  <a:lnTo>
                    <a:pt x="40" y="213"/>
                  </a:lnTo>
                  <a:lnTo>
                    <a:pt x="38" y="233"/>
                  </a:lnTo>
                  <a:lnTo>
                    <a:pt x="33" y="252"/>
                  </a:lnTo>
                  <a:lnTo>
                    <a:pt x="34" y="273"/>
                  </a:lnTo>
                  <a:lnTo>
                    <a:pt x="34" y="294"/>
                  </a:lnTo>
                  <a:lnTo>
                    <a:pt x="36" y="315"/>
                  </a:lnTo>
                  <a:lnTo>
                    <a:pt x="37" y="335"/>
                  </a:lnTo>
                  <a:lnTo>
                    <a:pt x="38" y="356"/>
                  </a:lnTo>
                  <a:lnTo>
                    <a:pt x="38" y="376"/>
                  </a:lnTo>
                  <a:lnTo>
                    <a:pt x="37" y="398"/>
                  </a:lnTo>
                  <a:lnTo>
                    <a:pt x="33" y="418"/>
                  </a:lnTo>
                  <a:lnTo>
                    <a:pt x="32" y="421"/>
                  </a:lnTo>
                  <a:lnTo>
                    <a:pt x="32" y="425"/>
                  </a:lnTo>
                  <a:lnTo>
                    <a:pt x="32" y="429"/>
                  </a:lnTo>
                  <a:lnTo>
                    <a:pt x="32" y="431"/>
                  </a:lnTo>
                  <a:lnTo>
                    <a:pt x="32" y="435"/>
                  </a:lnTo>
                  <a:lnTo>
                    <a:pt x="32" y="438"/>
                  </a:lnTo>
                  <a:lnTo>
                    <a:pt x="31" y="440"/>
                  </a:lnTo>
                  <a:lnTo>
                    <a:pt x="30" y="444"/>
                  </a:lnTo>
                  <a:lnTo>
                    <a:pt x="27" y="450"/>
                  </a:lnTo>
                  <a:lnTo>
                    <a:pt x="24" y="457"/>
                  </a:lnTo>
                  <a:lnTo>
                    <a:pt x="21" y="463"/>
                  </a:lnTo>
                  <a:lnTo>
                    <a:pt x="18" y="469"/>
                  </a:lnTo>
                  <a:lnTo>
                    <a:pt x="15" y="475"/>
                  </a:lnTo>
                  <a:lnTo>
                    <a:pt x="11" y="480"/>
                  </a:lnTo>
                  <a:lnTo>
                    <a:pt x="6" y="485"/>
                  </a:lnTo>
                  <a:lnTo>
                    <a:pt x="0" y="488"/>
                  </a:lnTo>
                  <a:lnTo>
                    <a:pt x="0" y="486"/>
                  </a:lnTo>
                  <a:lnTo>
                    <a:pt x="0" y="483"/>
                  </a:lnTo>
                  <a:lnTo>
                    <a:pt x="0" y="480"/>
                  </a:lnTo>
                  <a:lnTo>
                    <a:pt x="1" y="477"/>
                  </a:lnTo>
                  <a:lnTo>
                    <a:pt x="1" y="475"/>
                  </a:lnTo>
                  <a:lnTo>
                    <a:pt x="1" y="472"/>
                  </a:lnTo>
                  <a:lnTo>
                    <a:pt x="1" y="469"/>
                  </a:lnTo>
                  <a:lnTo>
                    <a:pt x="1" y="467"/>
                  </a:lnTo>
                  <a:lnTo>
                    <a:pt x="28" y="43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5959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6" name="Freeform 151"/>
            <p:cNvSpPr>
              <a:spLocks/>
            </p:cNvSpPr>
            <p:nvPr/>
          </p:nvSpPr>
          <p:spPr bwMode="auto">
            <a:xfrm>
              <a:off x="4394" y="3895"/>
              <a:ext cx="1" cy="1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0 w 5"/>
                <a:gd name="T5" fmla="*/ 0 h 1"/>
                <a:gd name="T6" fmla="*/ 0 w 5"/>
                <a:gd name="T7" fmla="*/ 0 h 1"/>
                <a:gd name="T8" fmla="*/ 0 w 5"/>
                <a:gd name="T9" fmla="*/ 0 h 1"/>
                <a:gd name="T10" fmla="*/ 0 w 5"/>
                <a:gd name="T11" fmla="*/ 0 h 1"/>
                <a:gd name="T12" fmla="*/ 0 w 5"/>
                <a:gd name="T13" fmla="*/ 0 h 1"/>
                <a:gd name="T14" fmla="*/ 0 w 5"/>
                <a:gd name="T15" fmla="*/ 0 h 1"/>
                <a:gd name="T16" fmla="*/ 0 w 5"/>
                <a:gd name="T17" fmla="*/ 0 h 1"/>
                <a:gd name="T18" fmla="*/ 0 w 5"/>
                <a:gd name="T19" fmla="*/ 0 h 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"/>
                <a:gd name="T32" fmla="*/ 5 w 5"/>
                <a:gd name="T33" fmla="*/ 1 h 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">
                  <a:moveTo>
                    <a:pt x="5" y="0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7" name="Freeform 152"/>
            <p:cNvSpPr>
              <a:spLocks noEditPoints="1"/>
            </p:cNvSpPr>
            <p:nvPr/>
          </p:nvSpPr>
          <p:spPr bwMode="auto">
            <a:xfrm>
              <a:off x="4382" y="3989"/>
              <a:ext cx="2" cy="93"/>
            </a:xfrm>
            <a:custGeom>
              <a:avLst/>
              <a:gdLst>
                <a:gd name="T0" fmla="*/ 0 w 11"/>
                <a:gd name="T1" fmla="*/ 0 h 555"/>
                <a:gd name="T2" fmla="*/ 0 w 11"/>
                <a:gd name="T3" fmla="*/ 0 h 555"/>
                <a:gd name="T4" fmla="*/ 0 w 11"/>
                <a:gd name="T5" fmla="*/ 0 h 555"/>
                <a:gd name="T6" fmla="*/ 0 w 11"/>
                <a:gd name="T7" fmla="*/ 0 h 555"/>
                <a:gd name="T8" fmla="*/ 0 w 11"/>
                <a:gd name="T9" fmla="*/ 0 h 555"/>
                <a:gd name="T10" fmla="*/ 0 w 11"/>
                <a:gd name="T11" fmla="*/ 0 h 555"/>
                <a:gd name="T12" fmla="*/ 0 w 11"/>
                <a:gd name="T13" fmla="*/ 0 h 555"/>
                <a:gd name="T14" fmla="*/ 0 w 11"/>
                <a:gd name="T15" fmla="*/ 0 h 555"/>
                <a:gd name="T16" fmla="*/ 0 w 11"/>
                <a:gd name="T17" fmla="*/ 0 h 555"/>
                <a:gd name="T18" fmla="*/ 0 w 11"/>
                <a:gd name="T19" fmla="*/ 0 h 555"/>
                <a:gd name="T20" fmla="*/ 0 w 11"/>
                <a:gd name="T21" fmla="*/ 0 h 555"/>
                <a:gd name="T22" fmla="*/ 0 w 11"/>
                <a:gd name="T23" fmla="*/ 0 h 555"/>
                <a:gd name="T24" fmla="*/ 0 w 11"/>
                <a:gd name="T25" fmla="*/ 0 h 555"/>
                <a:gd name="T26" fmla="*/ 0 w 11"/>
                <a:gd name="T27" fmla="*/ 0 h 555"/>
                <a:gd name="T28" fmla="*/ 0 w 11"/>
                <a:gd name="T29" fmla="*/ 0 h 555"/>
                <a:gd name="T30" fmla="*/ 0 w 11"/>
                <a:gd name="T31" fmla="*/ 0 h 555"/>
                <a:gd name="T32" fmla="*/ 0 w 11"/>
                <a:gd name="T33" fmla="*/ 0 h 555"/>
                <a:gd name="T34" fmla="*/ 0 w 11"/>
                <a:gd name="T35" fmla="*/ 0 h 555"/>
                <a:gd name="T36" fmla="*/ 0 w 11"/>
                <a:gd name="T37" fmla="*/ 0 h 555"/>
                <a:gd name="T38" fmla="*/ 0 w 11"/>
                <a:gd name="T39" fmla="*/ 0 h 555"/>
                <a:gd name="T40" fmla="*/ 0 w 11"/>
                <a:gd name="T41" fmla="*/ 0 h 555"/>
                <a:gd name="T42" fmla="*/ 0 w 11"/>
                <a:gd name="T43" fmla="*/ 0 h 555"/>
                <a:gd name="T44" fmla="*/ 0 w 11"/>
                <a:gd name="T45" fmla="*/ 0 h 555"/>
                <a:gd name="T46" fmla="*/ 0 w 11"/>
                <a:gd name="T47" fmla="*/ 0 h 555"/>
                <a:gd name="T48" fmla="*/ 0 w 11"/>
                <a:gd name="T49" fmla="*/ 0 h 555"/>
                <a:gd name="T50" fmla="*/ 0 w 11"/>
                <a:gd name="T51" fmla="*/ 0 h 555"/>
                <a:gd name="T52" fmla="*/ 0 w 11"/>
                <a:gd name="T53" fmla="*/ 0 h 555"/>
                <a:gd name="T54" fmla="*/ 0 w 11"/>
                <a:gd name="T55" fmla="*/ 0 h 555"/>
                <a:gd name="T56" fmla="*/ 0 w 11"/>
                <a:gd name="T57" fmla="*/ 0 h 5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1"/>
                <a:gd name="T88" fmla="*/ 0 h 555"/>
                <a:gd name="T89" fmla="*/ 11 w 11"/>
                <a:gd name="T90" fmla="*/ 555 h 5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1" h="555">
                  <a:moveTo>
                    <a:pt x="11" y="0"/>
                  </a:moveTo>
                  <a:lnTo>
                    <a:pt x="10" y="1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9" y="6"/>
                  </a:lnTo>
                  <a:lnTo>
                    <a:pt x="9" y="8"/>
                  </a:lnTo>
                  <a:lnTo>
                    <a:pt x="8" y="9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6" y="46"/>
                  </a:lnTo>
                  <a:lnTo>
                    <a:pt x="5" y="82"/>
                  </a:lnTo>
                  <a:lnTo>
                    <a:pt x="5" y="119"/>
                  </a:lnTo>
                  <a:lnTo>
                    <a:pt x="5" y="156"/>
                  </a:lnTo>
                  <a:lnTo>
                    <a:pt x="5" y="192"/>
                  </a:lnTo>
                  <a:lnTo>
                    <a:pt x="5" y="228"/>
                  </a:lnTo>
                  <a:lnTo>
                    <a:pt x="3" y="264"/>
                  </a:lnTo>
                  <a:lnTo>
                    <a:pt x="0" y="297"/>
                  </a:lnTo>
                  <a:lnTo>
                    <a:pt x="0" y="11"/>
                  </a:lnTo>
                  <a:lnTo>
                    <a:pt x="11" y="0"/>
                  </a:lnTo>
                  <a:close/>
                  <a:moveTo>
                    <a:pt x="0" y="327"/>
                  </a:moveTo>
                  <a:lnTo>
                    <a:pt x="1" y="357"/>
                  </a:lnTo>
                  <a:lnTo>
                    <a:pt x="2" y="385"/>
                  </a:lnTo>
                  <a:lnTo>
                    <a:pt x="3" y="414"/>
                  </a:lnTo>
                  <a:lnTo>
                    <a:pt x="3" y="443"/>
                  </a:lnTo>
                  <a:lnTo>
                    <a:pt x="3" y="471"/>
                  </a:lnTo>
                  <a:lnTo>
                    <a:pt x="2" y="499"/>
                  </a:lnTo>
                  <a:lnTo>
                    <a:pt x="1" y="527"/>
                  </a:lnTo>
                  <a:lnTo>
                    <a:pt x="0" y="555"/>
                  </a:lnTo>
                  <a:lnTo>
                    <a:pt x="0" y="327"/>
                  </a:lnTo>
                  <a:close/>
                </a:path>
              </a:pathLst>
            </a:custGeom>
            <a:solidFill>
              <a:srgbClr val="8C8C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8" name="Freeform 153"/>
            <p:cNvSpPr>
              <a:spLocks/>
            </p:cNvSpPr>
            <p:nvPr/>
          </p:nvSpPr>
          <p:spPr bwMode="auto">
            <a:xfrm>
              <a:off x="4384" y="3895"/>
              <a:ext cx="45" cy="200"/>
            </a:xfrm>
            <a:custGeom>
              <a:avLst/>
              <a:gdLst>
                <a:gd name="T0" fmla="*/ 0 w 268"/>
                <a:gd name="T1" fmla="*/ 0 h 1197"/>
                <a:gd name="T2" fmla="*/ 0 w 268"/>
                <a:gd name="T3" fmla="*/ 0 h 1197"/>
                <a:gd name="T4" fmla="*/ 0 w 268"/>
                <a:gd name="T5" fmla="*/ 0 h 1197"/>
                <a:gd name="T6" fmla="*/ 0 w 268"/>
                <a:gd name="T7" fmla="*/ 0 h 1197"/>
                <a:gd name="T8" fmla="*/ 0 w 268"/>
                <a:gd name="T9" fmla="*/ 0 h 1197"/>
                <a:gd name="T10" fmla="*/ 0 w 268"/>
                <a:gd name="T11" fmla="*/ 0 h 1197"/>
                <a:gd name="T12" fmla="*/ 0 w 268"/>
                <a:gd name="T13" fmla="*/ 0 h 1197"/>
                <a:gd name="T14" fmla="*/ 0 w 268"/>
                <a:gd name="T15" fmla="*/ 0 h 1197"/>
                <a:gd name="T16" fmla="*/ 0 w 268"/>
                <a:gd name="T17" fmla="*/ 0 h 1197"/>
                <a:gd name="T18" fmla="*/ 0 w 268"/>
                <a:gd name="T19" fmla="*/ 0 h 1197"/>
                <a:gd name="T20" fmla="*/ 0 w 268"/>
                <a:gd name="T21" fmla="*/ 0 h 1197"/>
                <a:gd name="T22" fmla="*/ 0 w 268"/>
                <a:gd name="T23" fmla="*/ 0 h 1197"/>
                <a:gd name="T24" fmla="*/ 0 w 268"/>
                <a:gd name="T25" fmla="*/ 0 h 1197"/>
                <a:gd name="T26" fmla="*/ 0 w 268"/>
                <a:gd name="T27" fmla="*/ 0 h 1197"/>
                <a:gd name="T28" fmla="*/ 0 w 268"/>
                <a:gd name="T29" fmla="*/ 0 h 1197"/>
                <a:gd name="T30" fmla="*/ 0 w 268"/>
                <a:gd name="T31" fmla="*/ 0 h 1197"/>
                <a:gd name="T32" fmla="*/ 0 w 268"/>
                <a:gd name="T33" fmla="*/ 0 h 1197"/>
                <a:gd name="T34" fmla="*/ 0 w 268"/>
                <a:gd name="T35" fmla="*/ 0 h 1197"/>
                <a:gd name="T36" fmla="*/ 0 w 268"/>
                <a:gd name="T37" fmla="*/ 0 h 1197"/>
                <a:gd name="T38" fmla="*/ 0 w 268"/>
                <a:gd name="T39" fmla="*/ 0 h 1197"/>
                <a:gd name="T40" fmla="*/ 0 w 268"/>
                <a:gd name="T41" fmla="*/ 0 h 1197"/>
                <a:gd name="T42" fmla="*/ 0 w 268"/>
                <a:gd name="T43" fmla="*/ 0 h 1197"/>
                <a:gd name="T44" fmla="*/ 0 w 268"/>
                <a:gd name="T45" fmla="*/ 0 h 1197"/>
                <a:gd name="T46" fmla="*/ 0 w 268"/>
                <a:gd name="T47" fmla="*/ 0 h 1197"/>
                <a:gd name="T48" fmla="*/ 0 w 268"/>
                <a:gd name="T49" fmla="*/ 0 h 1197"/>
                <a:gd name="T50" fmla="*/ 0 w 268"/>
                <a:gd name="T51" fmla="*/ 0 h 1197"/>
                <a:gd name="T52" fmla="*/ 0 w 268"/>
                <a:gd name="T53" fmla="*/ 0 h 1197"/>
                <a:gd name="T54" fmla="*/ 0 w 268"/>
                <a:gd name="T55" fmla="*/ 0 h 1197"/>
                <a:gd name="T56" fmla="*/ 0 w 268"/>
                <a:gd name="T57" fmla="*/ 0 h 1197"/>
                <a:gd name="T58" fmla="*/ 0 w 268"/>
                <a:gd name="T59" fmla="*/ 0 h 1197"/>
                <a:gd name="T60" fmla="*/ 0 w 268"/>
                <a:gd name="T61" fmla="*/ 0 h 1197"/>
                <a:gd name="T62" fmla="*/ 0 w 268"/>
                <a:gd name="T63" fmla="*/ 0 h 1197"/>
                <a:gd name="T64" fmla="*/ 0 w 268"/>
                <a:gd name="T65" fmla="*/ 0 h 1197"/>
                <a:gd name="T66" fmla="*/ 0 w 268"/>
                <a:gd name="T67" fmla="*/ 0 h 1197"/>
                <a:gd name="T68" fmla="*/ 0 w 268"/>
                <a:gd name="T69" fmla="*/ 0 h 1197"/>
                <a:gd name="T70" fmla="*/ 0 w 268"/>
                <a:gd name="T71" fmla="*/ 0 h 1197"/>
                <a:gd name="T72" fmla="*/ 0 w 268"/>
                <a:gd name="T73" fmla="*/ 0 h 1197"/>
                <a:gd name="T74" fmla="*/ 0 w 268"/>
                <a:gd name="T75" fmla="*/ 0 h 1197"/>
                <a:gd name="T76" fmla="*/ 0 w 268"/>
                <a:gd name="T77" fmla="*/ 0 h 1197"/>
                <a:gd name="T78" fmla="*/ 0 w 268"/>
                <a:gd name="T79" fmla="*/ 0 h 1197"/>
                <a:gd name="T80" fmla="*/ 0 w 268"/>
                <a:gd name="T81" fmla="*/ 0 h 1197"/>
                <a:gd name="T82" fmla="*/ 0 w 268"/>
                <a:gd name="T83" fmla="*/ 0 h 1197"/>
                <a:gd name="T84" fmla="*/ 0 w 268"/>
                <a:gd name="T85" fmla="*/ 0 h 1197"/>
                <a:gd name="T86" fmla="*/ 0 w 268"/>
                <a:gd name="T87" fmla="*/ 0 h 1197"/>
                <a:gd name="T88" fmla="*/ 0 w 268"/>
                <a:gd name="T89" fmla="*/ 0 h 1197"/>
                <a:gd name="T90" fmla="*/ 0 w 268"/>
                <a:gd name="T91" fmla="*/ 0 h 1197"/>
                <a:gd name="T92" fmla="*/ 0 w 268"/>
                <a:gd name="T93" fmla="*/ 0 h 1197"/>
                <a:gd name="T94" fmla="*/ 0 w 268"/>
                <a:gd name="T95" fmla="*/ 0 h 1197"/>
                <a:gd name="T96" fmla="*/ 0 w 268"/>
                <a:gd name="T97" fmla="*/ 0 h 1197"/>
                <a:gd name="T98" fmla="*/ 0 w 268"/>
                <a:gd name="T99" fmla="*/ 0 h 119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68"/>
                <a:gd name="T151" fmla="*/ 0 h 1197"/>
                <a:gd name="T152" fmla="*/ 268 w 268"/>
                <a:gd name="T153" fmla="*/ 1197 h 119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68" h="1197">
                  <a:moveTo>
                    <a:pt x="240" y="20"/>
                  </a:moveTo>
                  <a:lnTo>
                    <a:pt x="241" y="21"/>
                  </a:lnTo>
                  <a:lnTo>
                    <a:pt x="243" y="24"/>
                  </a:lnTo>
                  <a:lnTo>
                    <a:pt x="244" y="26"/>
                  </a:lnTo>
                  <a:lnTo>
                    <a:pt x="245" y="27"/>
                  </a:lnTo>
                  <a:lnTo>
                    <a:pt x="248" y="30"/>
                  </a:lnTo>
                  <a:lnTo>
                    <a:pt x="249" y="32"/>
                  </a:lnTo>
                  <a:lnTo>
                    <a:pt x="250" y="33"/>
                  </a:lnTo>
                  <a:lnTo>
                    <a:pt x="251" y="36"/>
                  </a:lnTo>
                  <a:lnTo>
                    <a:pt x="268" y="142"/>
                  </a:lnTo>
                  <a:lnTo>
                    <a:pt x="250" y="896"/>
                  </a:lnTo>
                  <a:lnTo>
                    <a:pt x="249" y="900"/>
                  </a:lnTo>
                  <a:lnTo>
                    <a:pt x="249" y="902"/>
                  </a:lnTo>
                  <a:lnTo>
                    <a:pt x="248" y="906"/>
                  </a:lnTo>
                  <a:lnTo>
                    <a:pt x="248" y="909"/>
                  </a:lnTo>
                  <a:lnTo>
                    <a:pt x="246" y="913"/>
                  </a:lnTo>
                  <a:lnTo>
                    <a:pt x="246" y="915"/>
                  </a:lnTo>
                  <a:lnTo>
                    <a:pt x="246" y="919"/>
                  </a:lnTo>
                  <a:lnTo>
                    <a:pt x="245" y="922"/>
                  </a:lnTo>
                  <a:lnTo>
                    <a:pt x="219" y="1037"/>
                  </a:lnTo>
                  <a:lnTo>
                    <a:pt x="170" y="1120"/>
                  </a:lnTo>
                  <a:lnTo>
                    <a:pt x="169" y="1123"/>
                  </a:lnTo>
                  <a:lnTo>
                    <a:pt x="167" y="1124"/>
                  </a:lnTo>
                  <a:lnTo>
                    <a:pt x="165" y="1126"/>
                  </a:lnTo>
                  <a:lnTo>
                    <a:pt x="164" y="1127"/>
                  </a:lnTo>
                  <a:lnTo>
                    <a:pt x="161" y="1130"/>
                  </a:lnTo>
                  <a:lnTo>
                    <a:pt x="160" y="1132"/>
                  </a:lnTo>
                  <a:lnTo>
                    <a:pt x="158" y="1135"/>
                  </a:lnTo>
                  <a:lnTo>
                    <a:pt x="157" y="1136"/>
                  </a:lnTo>
                  <a:lnTo>
                    <a:pt x="136" y="1158"/>
                  </a:lnTo>
                  <a:lnTo>
                    <a:pt x="135" y="1158"/>
                  </a:lnTo>
                  <a:lnTo>
                    <a:pt x="134" y="1160"/>
                  </a:lnTo>
                  <a:lnTo>
                    <a:pt x="133" y="1161"/>
                  </a:lnTo>
                  <a:lnTo>
                    <a:pt x="132" y="1161"/>
                  </a:lnTo>
                  <a:lnTo>
                    <a:pt x="130" y="1162"/>
                  </a:lnTo>
                  <a:lnTo>
                    <a:pt x="129" y="1162"/>
                  </a:lnTo>
                  <a:lnTo>
                    <a:pt x="127" y="1163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85" y="1187"/>
                  </a:lnTo>
                  <a:lnTo>
                    <a:pt x="82" y="1187"/>
                  </a:lnTo>
                  <a:lnTo>
                    <a:pt x="80" y="1188"/>
                  </a:lnTo>
                  <a:lnTo>
                    <a:pt x="77" y="1188"/>
                  </a:lnTo>
                  <a:lnTo>
                    <a:pt x="74" y="1189"/>
                  </a:lnTo>
                  <a:lnTo>
                    <a:pt x="72" y="1189"/>
                  </a:lnTo>
                  <a:lnTo>
                    <a:pt x="70" y="1191"/>
                  </a:lnTo>
                  <a:lnTo>
                    <a:pt x="66" y="1192"/>
                  </a:lnTo>
                  <a:lnTo>
                    <a:pt x="3" y="1197"/>
                  </a:lnTo>
                  <a:lnTo>
                    <a:pt x="3" y="1194"/>
                  </a:lnTo>
                  <a:lnTo>
                    <a:pt x="2" y="1192"/>
                  </a:lnTo>
                  <a:lnTo>
                    <a:pt x="1" y="1189"/>
                  </a:lnTo>
                  <a:lnTo>
                    <a:pt x="1" y="1186"/>
                  </a:lnTo>
                  <a:lnTo>
                    <a:pt x="0" y="1184"/>
                  </a:lnTo>
                  <a:lnTo>
                    <a:pt x="1" y="1181"/>
                  </a:lnTo>
                  <a:lnTo>
                    <a:pt x="2" y="1178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94" y="9"/>
                  </a:lnTo>
                  <a:lnTo>
                    <a:pt x="106" y="7"/>
                  </a:lnTo>
                  <a:lnTo>
                    <a:pt x="118" y="5"/>
                  </a:lnTo>
                  <a:lnTo>
                    <a:pt x="130" y="2"/>
                  </a:lnTo>
                  <a:lnTo>
                    <a:pt x="143" y="1"/>
                  </a:lnTo>
                  <a:lnTo>
                    <a:pt x="155" y="0"/>
                  </a:lnTo>
                  <a:lnTo>
                    <a:pt x="167" y="0"/>
                  </a:lnTo>
                  <a:lnTo>
                    <a:pt x="179" y="0"/>
                  </a:lnTo>
                  <a:lnTo>
                    <a:pt x="240" y="2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9" name="Freeform 154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0" name="Freeform 155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1" name="Freeform 156"/>
            <p:cNvSpPr>
              <a:spLocks/>
            </p:cNvSpPr>
            <p:nvPr/>
          </p:nvSpPr>
          <p:spPr bwMode="auto">
            <a:xfrm>
              <a:off x="4308" y="3858"/>
              <a:ext cx="24" cy="18"/>
            </a:xfrm>
            <a:custGeom>
              <a:avLst/>
              <a:gdLst>
                <a:gd name="T0" fmla="*/ 0 w 143"/>
                <a:gd name="T1" fmla="*/ 0 h 104"/>
                <a:gd name="T2" fmla="*/ 0 w 143"/>
                <a:gd name="T3" fmla="*/ 0 h 104"/>
                <a:gd name="T4" fmla="*/ 0 w 143"/>
                <a:gd name="T5" fmla="*/ 0 h 104"/>
                <a:gd name="T6" fmla="*/ 0 w 143"/>
                <a:gd name="T7" fmla="*/ 0 h 104"/>
                <a:gd name="T8" fmla="*/ 0 w 143"/>
                <a:gd name="T9" fmla="*/ 0 h 104"/>
                <a:gd name="T10" fmla="*/ 0 w 143"/>
                <a:gd name="T11" fmla="*/ 0 h 104"/>
                <a:gd name="T12" fmla="*/ 0 w 143"/>
                <a:gd name="T13" fmla="*/ 0 h 104"/>
                <a:gd name="T14" fmla="*/ 0 w 143"/>
                <a:gd name="T15" fmla="*/ 0 h 104"/>
                <a:gd name="T16" fmla="*/ 0 w 143"/>
                <a:gd name="T17" fmla="*/ 0 h 104"/>
                <a:gd name="T18" fmla="*/ 0 w 143"/>
                <a:gd name="T19" fmla="*/ 0 h 104"/>
                <a:gd name="T20" fmla="*/ 0 w 143"/>
                <a:gd name="T21" fmla="*/ 0 h 104"/>
                <a:gd name="T22" fmla="*/ 0 w 143"/>
                <a:gd name="T23" fmla="*/ 0 h 104"/>
                <a:gd name="T24" fmla="*/ 0 w 143"/>
                <a:gd name="T25" fmla="*/ 0 h 104"/>
                <a:gd name="T26" fmla="*/ 0 w 143"/>
                <a:gd name="T27" fmla="*/ 0 h 104"/>
                <a:gd name="T28" fmla="*/ 0 w 143"/>
                <a:gd name="T29" fmla="*/ 0 h 104"/>
                <a:gd name="T30" fmla="*/ 0 w 143"/>
                <a:gd name="T31" fmla="*/ 0 h 104"/>
                <a:gd name="T32" fmla="*/ 0 w 143"/>
                <a:gd name="T33" fmla="*/ 0 h 104"/>
                <a:gd name="T34" fmla="*/ 0 w 143"/>
                <a:gd name="T35" fmla="*/ 0 h 104"/>
                <a:gd name="T36" fmla="*/ 0 w 143"/>
                <a:gd name="T37" fmla="*/ 0 h 104"/>
                <a:gd name="T38" fmla="*/ 0 w 143"/>
                <a:gd name="T39" fmla="*/ 0 h 104"/>
                <a:gd name="T40" fmla="*/ 0 w 143"/>
                <a:gd name="T41" fmla="*/ 0 h 104"/>
                <a:gd name="T42" fmla="*/ 0 w 143"/>
                <a:gd name="T43" fmla="*/ 0 h 104"/>
                <a:gd name="T44" fmla="*/ 0 w 143"/>
                <a:gd name="T45" fmla="*/ 0 h 104"/>
                <a:gd name="T46" fmla="*/ 0 w 143"/>
                <a:gd name="T47" fmla="*/ 0 h 104"/>
                <a:gd name="T48" fmla="*/ 0 w 143"/>
                <a:gd name="T49" fmla="*/ 0 h 104"/>
                <a:gd name="T50" fmla="*/ 0 w 143"/>
                <a:gd name="T51" fmla="*/ 0 h 104"/>
                <a:gd name="T52" fmla="*/ 0 w 143"/>
                <a:gd name="T53" fmla="*/ 0 h 104"/>
                <a:gd name="T54" fmla="*/ 0 w 143"/>
                <a:gd name="T55" fmla="*/ 0 h 104"/>
                <a:gd name="T56" fmla="*/ 0 w 143"/>
                <a:gd name="T57" fmla="*/ 0 h 104"/>
                <a:gd name="T58" fmla="*/ 0 w 143"/>
                <a:gd name="T59" fmla="*/ 0 h 104"/>
                <a:gd name="T60" fmla="*/ 0 w 143"/>
                <a:gd name="T61" fmla="*/ 0 h 104"/>
                <a:gd name="T62" fmla="*/ 0 w 143"/>
                <a:gd name="T63" fmla="*/ 0 h 104"/>
                <a:gd name="T64" fmla="*/ 0 w 143"/>
                <a:gd name="T65" fmla="*/ 0 h 104"/>
                <a:gd name="T66" fmla="*/ 0 w 143"/>
                <a:gd name="T67" fmla="*/ 0 h 104"/>
                <a:gd name="T68" fmla="*/ 0 w 143"/>
                <a:gd name="T69" fmla="*/ 0 h 104"/>
                <a:gd name="T70" fmla="*/ 0 w 143"/>
                <a:gd name="T71" fmla="*/ 0 h 104"/>
                <a:gd name="T72" fmla="*/ 0 w 143"/>
                <a:gd name="T73" fmla="*/ 0 h 104"/>
                <a:gd name="T74" fmla="*/ 0 w 143"/>
                <a:gd name="T75" fmla="*/ 0 h 104"/>
                <a:gd name="T76" fmla="*/ 0 w 143"/>
                <a:gd name="T77" fmla="*/ 0 h 104"/>
                <a:gd name="T78" fmla="*/ 0 w 143"/>
                <a:gd name="T79" fmla="*/ 0 h 104"/>
                <a:gd name="T80" fmla="*/ 0 w 143"/>
                <a:gd name="T81" fmla="*/ 0 h 104"/>
                <a:gd name="T82" fmla="*/ 0 w 143"/>
                <a:gd name="T83" fmla="*/ 0 h 104"/>
                <a:gd name="T84" fmla="*/ 0 w 143"/>
                <a:gd name="T85" fmla="*/ 0 h 104"/>
                <a:gd name="T86" fmla="*/ 0 w 143"/>
                <a:gd name="T87" fmla="*/ 0 h 10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3"/>
                <a:gd name="T133" fmla="*/ 0 h 104"/>
                <a:gd name="T134" fmla="*/ 143 w 143"/>
                <a:gd name="T135" fmla="*/ 104 h 10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3" h="104">
                  <a:moveTo>
                    <a:pt x="36" y="3"/>
                  </a:moveTo>
                  <a:lnTo>
                    <a:pt x="43" y="11"/>
                  </a:lnTo>
                  <a:lnTo>
                    <a:pt x="51" y="18"/>
                  </a:lnTo>
                  <a:lnTo>
                    <a:pt x="59" y="25"/>
                  </a:lnTo>
                  <a:lnTo>
                    <a:pt x="67" y="31"/>
                  </a:lnTo>
                  <a:lnTo>
                    <a:pt x="74" y="38"/>
                  </a:lnTo>
                  <a:lnTo>
                    <a:pt x="83" y="43"/>
                  </a:lnTo>
                  <a:lnTo>
                    <a:pt x="92" y="47"/>
                  </a:lnTo>
                  <a:lnTo>
                    <a:pt x="101" y="50"/>
                  </a:lnTo>
                  <a:lnTo>
                    <a:pt x="106" y="56"/>
                  </a:lnTo>
                  <a:lnTo>
                    <a:pt x="112" y="62"/>
                  </a:lnTo>
                  <a:lnTo>
                    <a:pt x="117" y="69"/>
                  </a:lnTo>
                  <a:lnTo>
                    <a:pt x="123" y="75"/>
                  </a:lnTo>
                  <a:lnTo>
                    <a:pt x="129" y="81"/>
                  </a:lnTo>
                  <a:lnTo>
                    <a:pt x="133" y="88"/>
                  </a:lnTo>
                  <a:lnTo>
                    <a:pt x="138" y="94"/>
                  </a:lnTo>
                  <a:lnTo>
                    <a:pt x="143" y="101"/>
                  </a:lnTo>
                  <a:lnTo>
                    <a:pt x="141" y="101"/>
                  </a:lnTo>
                  <a:lnTo>
                    <a:pt x="137" y="101"/>
                  </a:lnTo>
                  <a:lnTo>
                    <a:pt x="134" y="101"/>
                  </a:lnTo>
                  <a:lnTo>
                    <a:pt x="132" y="101"/>
                  </a:lnTo>
                  <a:lnTo>
                    <a:pt x="129" y="102"/>
                  </a:lnTo>
                  <a:lnTo>
                    <a:pt x="125" y="102"/>
                  </a:lnTo>
                  <a:lnTo>
                    <a:pt x="123" y="102"/>
                  </a:lnTo>
                  <a:lnTo>
                    <a:pt x="120" y="104"/>
                  </a:lnTo>
                  <a:lnTo>
                    <a:pt x="117" y="100"/>
                  </a:lnTo>
                  <a:lnTo>
                    <a:pt x="0" y="3"/>
                  </a:lnTo>
                  <a:lnTo>
                    <a:pt x="3" y="3"/>
                  </a:lnTo>
                  <a:lnTo>
                    <a:pt x="5" y="3"/>
                  </a:lnTo>
                  <a:lnTo>
                    <a:pt x="6" y="3"/>
                  </a:lnTo>
                  <a:lnTo>
                    <a:pt x="8" y="3"/>
                  </a:lnTo>
                  <a:lnTo>
                    <a:pt x="10" y="3"/>
                  </a:lnTo>
                  <a:lnTo>
                    <a:pt x="13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8" y="0"/>
                  </a:lnTo>
                  <a:lnTo>
                    <a:pt x="20" y="2"/>
                  </a:lnTo>
                  <a:lnTo>
                    <a:pt x="22" y="3"/>
                  </a:lnTo>
                  <a:lnTo>
                    <a:pt x="24" y="3"/>
                  </a:lnTo>
                  <a:lnTo>
                    <a:pt x="26" y="3"/>
                  </a:lnTo>
                  <a:lnTo>
                    <a:pt x="28" y="3"/>
                  </a:lnTo>
                  <a:lnTo>
                    <a:pt x="30" y="3"/>
                  </a:lnTo>
                  <a:lnTo>
                    <a:pt x="32" y="3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2" name="Freeform 157"/>
            <p:cNvSpPr>
              <a:spLocks/>
            </p:cNvSpPr>
            <p:nvPr/>
          </p:nvSpPr>
          <p:spPr bwMode="auto">
            <a:xfrm>
              <a:off x="4330" y="3877"/>
              <a:ext cx="22" cy="25"/>
            </a:xfrm>
            <a:custGeom>
              <a:avLst/>
              <a:gdLst>
                <a:gd name="T0" fmla="*/ 0 w 132"/>
                <a:gd name="T1" fmla="*/ 0 h 148"/>
                <a:gd name="T2" fmla="*/ 0 w 132"/>
                <a:gd name="T3" fmla="*/ 0 h 148"/>
                <a:gd name="T4" fmla="*/ 0 w 132"/>
                <a:gd name="T5" fmla="*/ 0 h 148"/>
                <a:gd name="T6" fmla="*/ 0 w 132"/>
                <a:gd name="T7" fmla="*/ 0 h 148"/>
                <a:gd name="T8" fmla="*/ 0 w 132"/>
                <a:gd name="T9" fmla="*/ 0 h 148"/>
                <a:gd name="T10" fmla="*/ 0 w 132"/>
                <a:gd name="T11" fmla="*/ 0 h 148"/>
                <a:gd name="T12" fmla="*/ 0 w 132"/>
                <a:gd name="T13" fmla="*/ 0 h 148"/>
                <a:gd name="T14" fmla="*/ 0 w 132"/>
                <a:gd name="T15" fmla="*/ 0 h 148"/>
                <a:gd name="T16" fmla="*/ 0 w 132"/>
                <a:gd name="T17" fmla="*/ 0 h 148"/>
                <a:gd name="T18" fmla="*/ 0 w 132"/>
                <a:gd name="T19" fmla="*/ 0 h 148"/>
                <a:gd name="T20" fmla="*/ 0 w 132"/>
                <a:gd name="T21" fmla="*/ 0 h 148"/>
                <a:gd name="T22" fmla="*/ 0 w 132"/>
                <a:gd name="T23" fmla="*/ 0 h 148"/>
                <a:gd name="T24" fmla="*/ 0 w 132"/>
                <a:gd name="T25" fmla="*/ 0 h 148"/>
                <a:gd name="T26" fmla="*/ 0 w 132"/>
                <a:gd name="T27" fmla="*/ 0 h 148"/>
                <a:gd name="T28" fmla="*/ 0 w 132"/>
                <a:gd name="T29" fmla="*/ 0 h 148"/>
                <a:gd name="T30" fmla="*/ 0 w 132"/>
                <a:gd name="T31" fmla="*/ 0 h 148"/>
                <a:gd name="T32" fmla="*/ 0 w 132"/>
                <a:gd name="T33" fmla="*/ 0 h 148"/>
                <a:gd name="T34" fmla="*/ 0 w 132"/>
                <a:gd name="T35" fmla="*/ 0 h 148"/>
                <a:gd name="T36" fmla="*/ 0 w 132"/>
                <a:gd name="T37" fmla="*/ 0 h 148"/>
                <a:gd name="T38" fmla="*/ 0 w 132"/>
                <a:gd name="T39" fmla="*/ 0 h 148"/>
                <a:gd name="T40" fmla="*/ 0 w 132"/>
                <a:gd name="T41" fmla="*/ 0 h 148"/>
                <a:gd name="T42" fmla="*/ 0 w 132"/>
                <a:gd name="T43" fmla="*/ 0 h 148"/>
                <a:gd name="T44" fmla="*/ 0 w 132"/>
                <a:gd name="T45" fmla="*/ 0 h 148"/>
                <a:gd name="T46" fmla="*/ 0 w 132"/>
                <a:gd name="T47" fmla="*/ 0 h 148"/>
                <a:gd name="T48" fmla="*/ 0 w 132"/>
                <a:gd name="T49" fmla="*/ 0 h 148"/>
                <a:gd name="T50" fmla="*/ 0 w 132"/>
                <a:gd name="T51" fmla="*/ 0 h 148"/>
                <a:gd name="T52" fmla="*/ 0 w 132"/>
                <a:gd name="T53" fmla="*/ 0 h 148"/>
                <a:gd name="T54" fmla="*/ 0 w 132"/>
                <a:gd name="T55" fmla="*/ 0 h 148"/>
                <a:gd name="T56" fmla="*/ 0 w 132"/>
                <a:gd name="T57" fmla="*/ 0 h 148"/>
                <a:gd name="T58" fmla="*/ 0 w 132"/>
                <a:gd name="T59" fmla="*/ 0 h 148"/>
                <a:gd name="T60" fmla="*/ 0 w 132"/>
                <a:gd name="T61" fmla="*/ 0 h 148"/>
                <a:gd name="T62" fmla="*/ 0 w 132"/>
                <a:gd name="T63" fmla="*/ 0 h 148"/>
                <a:gd name="T64" fmla="*/ 0 w 132"/>
                <a:gd name="T65" fmla="*/ 0 h 148"/>
                <a:gd name="T66" fmla="*/ 0 w 132"/>
                <a:gd name="T67" fmla="*/ 0 h 148"/>
                <a:gd name="T68" fmla="*/ 0 w 132"/>
                <a:gd name="T69" fmla="*/ 0 h 148"/>
                <a:gd name="T70" fmla="*/ 0 w 132"/>
                <a:gd name="T71" fmla="*/ 0 h 14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32"/>
                <a:gd name="T109" fmla="*/ 0 h 148"/>
                <a:gd name="T110" fmla="*/ 132 w 132"/>
                <a:gd name="T111" fmla="*/ 148 h 14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32" h="148">
                  <a:moveTo>
                    <a:pt x="132" y="141"/>
                  </a:moveTo>
                  <a:lnTo>
                    <a:pt x="132" y="141"/>
                  </a:lnTo>
                  <a:lnTo>
                    <a:pt x="132" y="142"/>
                  </a:lnTo>
                  <a:lnTo>
                    <a:pt x="130" y="142"/>
                  </a:lnTo>
                  <a:lnTo>
                    <a:pt x="128" y="143"/>
                  </a:lnTo>
                  <a:lnTo>
                    <a:pt x="126" y="145"/>
                  </a:lnTo>
                  <a:lnTo>
                    <a:pt x="123" y="145"/>
                  </a:lnTo>
                  <a:lnTo>
                    <a:pt x="121" y="146"/>
                  </a:lnTo>
                  <a:lnTo>
                    <a:pt x="119" y="147"/>
                  </a:lnTo>
                  <a:lnTo>
                    <a:pt x="117" y="147"/>
                  </a:lnTo>
                  <a:lnTo>
                    <a:pt x="115" y="148"/>
                  </a:lnTo>
                  <a:lnTo>
                    <a:pt x="111" y="148"/>
                  </a:lnTo>
                  <a:lnTo>
                    <a:pt x="0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7" y="2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22" y="4"/>
                  </a:lnTo>
                  <a:lnTo>
                    <a:pt x="27" y="9"/>
                  </a:lnTo>
                  <a:lnTo>
                    <a:pt x="33" y="13"/>
                  </a:lnTo>
                  <a:lnTo>
                    <a:pt x="37" y="18"/>
                  </a:lnTo>
                  <a:lnTo>
                    <a:pt x="43" y="24"/>
                  </a:lnTo>
                  <a:lnTo>
                    <a:pt x="48" y="29"/>
                  </a:lnTo>
                  <a:lnTo>
                    <a:pt x="54" y="34"/>
                  </a:lnTo>
                  <a:lnTo>
                    <a:pt x="60" y="38"/>
                  </a:lnTo>
                  <a:lnTo>
                    <a:pt x="132" y="141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3" name="Freeform 158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3"/>
                <a:gd name="T2" fmla="*/ 0 w 344"/>
                <a:gd name="T3" fmla="*/ 0 h 113"/>
                <a:gd name="T4" fmla="*/ 0 w 344"/>
                <a:gd name="T5" fmla="*/ 0 h 113"/>
                <a:gd name="T6" fmla="*/ 0 w 344"/>
                <a:gd name="T7" fmla="*/ 0 h 113"/>
                <a:gd name="T8" fmla="*/ 0 w 344"/>
                <a:gd name="T9" fmla="*/ 0 h 113"/>
                <a:gd name="T10" fmla="*/ 0 w 344"/>
                <a:gd name="T11" fmla="*/ 0 h 113"/>
                <a:gd name="T12" fmla="*/ 0 w 344"/>
                <a:gd name="T13" fmla="*/ 0 h 113"/>
                <a:gd name="T14" fmla="*/ 0 w 344"/>
                <a:gd name="T15" fmla="*/ 0 h 11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44"/>
                <a:gd name="T25" fmla="*/ 0 h 113"/>
                <a:gd name="T26" fmla="*/ 344 w 344"/>
                <a:gd name="T27" fmla="*/ 113 h 11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44" h="113">
                  <a:moveTo>
                    <a:pt x="10" y="113"/>
                  </a:moveTo>
                  <a:lnTo>
                    <a:pt x="109" y="91"/>
                  </a:lnTo>
                  <a:lnTo>
                    <a:pt x="210" y="86"/>
                  </a:lnTo>
                  <a:lnTo>
                    <a:pt x="305" y="70"/>
                  </a:lnTo>
                  <a:lnTo>
                    <a:pt x="344" y="64"/>
                  </a:lnTo>
                  <a:lnTo>
                    <a:pt x="329" y="0"/>
                  </a:lnTo>
                  <a:lnTo>
                    <a:pt x="0" y="59"/>
                  </a:lnTo>
                  <a:lnTo>
                    <a:pt x="10" y="11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4" name="Freeform 159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2"/>
                <a:gd name="T2" fmla="*/ 0 w 344"/>
                <a:gd name="T3" fmla="*/ 0 h 112"/>
                <a:gd name="T4" fmla="*/ 0 w 344"/>
                <a:gd name="T5" fmla="*/ 0 h 112"/>
                <a:gd name="T6" fmla="*/ 0 w 344"/>
                <a:gd name="T7" fmla="*/ 0 h 112"/>
                <a:gd name="T8" fmla="*/ 0 w 344"/>
                <a:gd name="T9" fmla="*/ 0 h 112"/>
                <a:gd name="T10" fmla="*/ 0 w 344"/>
                <a:gd name="T11" fmla="*/ 0 h 112"/>
                <a:gd name="T12" fmla="*/ 0 w 344"/>
                <a:gd name="T13" fmla="*/ 0 h 112"/>
                <a:gd name="T14" fmla="*/ 0 w 344"/>
                <a:gd name="T15" fmla="*/ 0 h 112"/>
                <a:gd name="T16" fmla="*/ 0 w 344"/>
                <a:gd name="T17" fmla="*/ 0 h 112"/>
                <a:gd name="T18" fmla="*/ 0 w 344"/>
                <a:gd name="T19" fmla="*/ 0 h 112"/>
                <a:gd name="T20" fmla="*/ 0 w 344"/>
                <a:gd name="T21" fmla="*/ 0 h 112"/>
                <a:gd name="T22" fmla="*/ 0 w 344"/>
                <a:gd name="T23" fmla="*/ 0 h 112"/>
                <a:gd name="T24" fmla="*/ 0 w 344"/>
                <a:gd name="T25" fmla="*/ 0 h 112"/>
                <a:gd name="T26" fmla="*/ 0 w 344"/>
                <a:gd name="T27" fmla="*/ 0 h 112"/>
                <a:gd name="T28" fmla="*/ 0 w 344"/>
                <a:gd name="T29" fmla="*/ 0 h 112"/>
                <a:gd name="T30" fmla="*/ 0 w 344"/>
                <a:gd name="T31" fmla="*/ 0 h 112"/>
                <a:gd name="T32" fmla="*/ 0 w 344"/>
                <a:gd name="T33" fmla="*/ 0 h 112"/>
                <a:gd name="T34" fmla="*/ 0 w 344"/>
                <a:gd name="T35" fmla="*/ 0 h 112"/>
                <a:gd name="T36" fmla="*/ 0 w 344"/>
                <a:gd name="T37" fmla="*/ 0 h 112"/>
                <a:gd name="T38" fmla="*/ 0 w 344"/>
                <a:gd name="T39" fmla="*/ 0 h 112"/>
                <a:gd name="T40" fmla="*/ 0 w 344"/>
                <a:gd name="T41" fmla="*/ 0 h 112"/>
                <a:gd name="T42" fmla="*/ 0 w 344"/>
                <a:gd name="T43" fmla="*/ 0 h 112"/>
                <a:gd name="T44" fmla="*/ 0 w 344"/>
                <a:gd name="T45" fmla="*/ 0 h 112"/>
                <a:gd name="T46" fmla="*/ 0 w 344"/>
                <a:gd name="T47" fmla="*/ 0 h 11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44"/>
                <a:gd name="T73" fmla="*/ 0 h 112"/>
                <a:gd name="T74" fmla="*/ 344 w 344"/>
                <a:gd name="T75" fmla="*/ 112 h 11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44" h="112">
                  <a:moveTo>
                    <a:pt x="10" y="112"/>
                  </a:moveTo>
                  <a:lnTo>
                    <a:pt x="109" y="90"/>
                  </a:lnTo>
                  <a:lnTo>
                    <a:pt x="210" y="85"/>
                  </a:lnTo>
                  <a:lnTo>
                    <a:pt x="305" y="69"/>
                  </a:lnTo>
                  <a:lnTo>
                    <a:pt x="344" y="63"/>
                  </a:lnTo>
                  <a:lnTo>
                    <a:pt x="330" y="0"/>
                  </a:lnTo>
                  <a:lnTo>
                    <a:pt x="327" y="1"/>
                  </a:lnTo>
                  <a:lnTo>
                    <a:pt x="321" y="1"/>
                  </a:lnTo>
                  <a:lnTo>
                    <a:pt x="316" y="2"/>
                  </a:lnTo>
                  <a:lnTo>
                    <a:pt x="310" y="3"/>
                  </a:lnTo>
                  <a:lnTo>
                    <a:pt x="305" y="3"/>
                  </a:lnTo>
                  <a:lnTo>
                    <a:pt x="298" y="5"/>
                  </a:lnTo>
                  <a:lnTo>
                    <a:pt x="294" y="5"/>
                  </a:lnTo>
                  <a:lnTo>
                    <a:pt x="289" y="6"/>
                  </a:lnTo>
                  <a:lnTo>
                    <a:pt x="284" y="7"/>
                  </a:lnTo>
                  <a:lnTo>
                    <a:pt x="277" y="8"/>
                  </a:lnTo>
                  <a:lnTo>
                    <a:pt x="270" y="9"/>
                  </a:lnTo>
                  <a:lnTo>
                    <a:pt x="265" y="11"/>
                  </a:lnTo>
                  <a:lnTo>
                    <a:pt x="258" y="12"/>
                  </a:lnTo>
                  <a:lnTo>
                    <a:pt x="252" y="13"/>
                  </a:lnTo>
                  <a:lnTo>
                    <a:pt x="245" y="14"/>
                  </a:lnTo>
                  <a:lnTo>
                    <a:pt x="238" y="15"/>
                  </a:lnTo>
                  <a:lnTo>
                    <a:pt x="0" y="58"/>
                  </a:lnTo>
                  <a:lnTo>
                    <a:pt x="10" y="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5" name="Freeform 160"/>
            <p:cNvSpPr>
              <a:spLocks/>
            </p:cNvSpPr>
            <p:nvPr/>
          </p:nvSpPr>
          <p:spPr bwMode="auto">
            <a:xfrm>
              <a:off x="4229" y="3860"/>
              <a:ext cx="56" cy="16"/>
            </a:xfrm>
            <a:custGeom>
              <a:avLst/>
              <a:gdLst>
                <a:gd name="T0" fmla="*/ 0 w 336"/>
                <a:gd name="T1" fmla="*/ 0 h 93"/>
                <a:gd name="T2" fmla="*/ 0 w 336"/>
                <a:gd name="T3" fmla="*/ 0 h 93"/>
                <a:gd name="T4" fmla="*/ 0 w 336"/>
                <a:gd name="T5" fmla="*/ 0 h 93"/>
                <a:gd name="T6" fmla="*/ 0 w 336"/>
                <a:gd name="T7" fmla="*/ 0 h 93"/>
                <a:gd name="T8" fmla="*/ 0 w 336"/>
                <a:gd name="T9" fmla="*/ 0 h 93"/>
                <a:gd name="T10" fmla="*/ 0 w 336"/>
                <a:gd name="T11" fmla="*/ 0 h 93"/>
                <a:gd name="T12" fmla="*/ 0 w 336"/>
                <a:gd name="T13" fmla="*/ 0 h 93"/>
                <a:gd name="T14" fmla="*/ 0 w 336"/>
                <a:gd name="T15" fmla="*/ 0 h 93"/>
                <a:gd name="T16" fmla="*/ 0 w 336"/>
                <a:gd name="T17" fmla="*/ 0 h 93"/>
                <a:gd name="T18" fmla="*/ 0 w 336"/>
                <a:gd name="T19" fmla="*/ 0 h 93"/>
                <a:gd name="T20" fmla="*/ 0 w 336"/>
                <a:gd name="T21" fmla="*/ 0 h 93"/>
                <a:gd name="T22" fmla="*/ 0 w 336"/>
                <a:gd name="T23" fmla="*/ 0 h 93"/>
                <a:gd name="T24" fmla="*/ 0 w 336"/>
                <a:gd name="T25" fmla="*/ 0 h 93"/>
                <a:gd name="T26" fmla="*/ 0 w 336"/>
                <a:gd name="T27" fmla="*/ 0 h 93"/>
                <a:gd name="T28" fmla="*/ 0 w 336"/>
                <a:gd name="T29" fmla="*/ 0 h 93"/>
                <a:gd name="T30" fmla="*/ 0 w 336"/>
                <a:gd name="T31" fmla="*/ 0 h 93"/>
                <a:gd name="T32" fmla="*/ 0 w 336"/>
                <a:gd name="T33" fmla="*/ 0 h 93"/>
                <a:gd name="T34" fmla="*/ 0 w 336"/>
                <a:gd name="T35" fmla="*/ 0 h 93"/>
                <a:gd name="T36" fmla="*/ 0 w 336"/>
                <a:gd name="T37" fmla="*/ 0 h 93"/>
                <a:gd name="T38" fmla="*/ 0 w 336"/>
                <a:gd name="T39" fmla="*/ 0 h 93"/>
                <a:gd name="T40" fmla="*/ 0 w 336"/>
                <a:gd name="T41" fmla="*/ 0 h 93"/>
                <a:gd name="T42" fmla="*/ 0 w 336"/>
                <a:gd name="T43" fmla="*/ 0 h 93"/>
                <a:gd name="T44" fmla="*/ 0 w 336"/>
                <a:gd name="T45" fmla="*/ 0 h 93"/>
                <a:gd name="T46" fmla="*/ 0 w 336"/>
                <a:gd name="T47" fmla="*/ 0 h 93"/>
                <a:gd name="T48" fmla="*/ 0 w 336"/>
                <a:gd name="T49" fmla="*/ 0 h 93"/>
                <a:gd name="T50" fmla="*/ 0 w 336"/>
                <a:gd name="T51" fmla="*/ 0 h 93"/>
                <a:gd name="T52" fmla="*/ 0 w 336"/>
                <a:gd name="T53" fmla="*/ 0 h 93"/>
                <a:gd name="T54" fmla="*/ 0 w 336"/>
                <a:gd name="T55" fmla="*/ 0 h 93"/>
                <a:gd name="T56" fmla="*/ 0 w 336"/>
                <a:gd name="T57" fmla="*/ 0 h 93"/>
                <a:gd name="T58" fmla="*/ 0 w 336"/>
                <a:gd name="T59" fmla="*/ 0 h 93"/>
                <a:gd name="T60" fmla="*/ 0 w 336"/>
                <a:gd name="T61" fmla="*/ 0 h 93"/>
                <a:gd name="T62" fmla="*/ 0 w 336"/>
                <a:gd name="T63" fmla="*/ 0 h 9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36"/>
                <a:gd name="T97" fmla="*/ 0 h 93"/>
                <a:gd name="T98" fmla="*/ 336 w 336"/>
                <a:gd name="T99" fmla="*/ 93 h 9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36" h="93">
                  <a:moveTo>
                    <a:pt x="0" y="61"/>
                  </a:moveTo>
                  <a:lnTo>
                    <a:pt x="0" y="50"/>
                  </a:lnTo>
                  <a:lnTo>
                    <a:pt x="30" y="43"/>
                  </a:lnTo>
                  <a:lnTo>
                    <a:pt x="61" y="37"/>
                  </a:lnTo>
                  <a:lnTo>
                    <a:pt x="91" y="31"/>
                  </a:lnTo>
                  <a:lnTo>
                    <a:pt x="123" y="26"/>
                  </a:lnTo>
                  <a:lnTo>
                    <a:pt x="154" y="23"/>
                  </a:lnTo>
                  <a:lnTo>
                    <a:pt x="185" y="19"/>
                  </a:lnTo>
                  <a:lnTo>
                    <a:pt x="216" y="15"/>
                  </a:lnTo>
                  <a:lnTo>
                    <a:pt x="246" y="12"/>
                  </a:lnTo>
                  <a:lnTo>
                    <a:pt x="257" y="11"/>
                  </a:lnTo>
                  <a:lnTo>
                    <a:pt x="266" y="9"/>
                  </a:lnTo>
                  <a:lnTo>
                    <a:pt x="278" y="7"/>
                  </a:lnTo>
                  <a:lnTo>
                    <a:pt x="289" y="5"/>
                  </a:lnTo>
                  <a:lnTo>
                    <a:pt x="299" y="3"/>
                  </a:lnTo>
                  <a:lnTo>
                    <a:pt x="310" y="1"/>
                  </a:lnTo>
                  <a:lnTo>
                    <a:pt x="319" y="0"/>
                  </a:lnTo>
                  <a:lnTo>
                    <a:pt x="331" y="0"/>
                  </a:lnTo>
                  <a:lnTo>
                    <a:pt x="335" y="21"/>
                  </a:lnTo>
                  <a:lnTo>
                    <a:pt x="336" y="25"/>
                  </a:lnTo>
                  <a:lnTo>
                    <a:pt x="336" y="29"/>
                  </a:lnTo>
                  <a:lnTo>
                    <a:pt x="336" y="31"/>
                  </a:lnTo>
                  <a:lnTo>
                    <a:pt x="336" y="34"/>
                  </a:lnTo>
                  <a:lnTo>
                    <a:pt x="336" y="37"/>
                  </a:lnTo>
                  <a:lnTo>
                    <a:pt x="335" y="40"/>
                  </a:lnTo>
                  <a:lnTo>
                    <a:pt x="335" y="43"/>
                  </a:lnTo>
                  <a:lnTo>
                    <a:pt x="334" y="45"/>
                  </a:lnTo>
                  <a:lnTo>
                    <a:pt x="301" y="50"/>
                  </a:lnTo>
                  <a:lnTo>
                    <a:pt x="206" y="66"/>
                  </a:lnTo>
                  <a:lnTo>
                    <a:pt x="105" y="71"/>
                  </a:lnTo>
                  <a:lnTo>
                    <a:pt x="6" y="93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6" name="Freeform 161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7" name="Freeform 162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71" name="Group 163"/>
          <p:cNvGrpSpPr>
            <a:grpSpLocks/>
          </p:cNvGrpSpPr>
          <p:nvPr/>
        </p:nvGrpSpPr>
        <p:grpSpPr bwMode="auto">
          <a:xfrm>
            <a:off x="2971800" y="228600"/>
            <a:ext cx="914400" cy="1106488"/>
            <a:chOff x="2136" y="2544"/>
            <a:chExt cx="751" cy="919"/>
          </a:xfrm>
        </p:grpSpPr>
        <p:sp>
          <p:nvSpPr>
            <p:cNvPr id="6307" name="Rectangle 164"/>
            <p:cNvSpPr>
              <a:spLocks noChangeArrowheads="1"/>
            </p:cNvSpPr>
            <p:nvPr/>
          </p:nvSpPr>
          <p:spPr bwMode="auto">
            <a:xfrm>
              <a:off x="2136" y="2544"/>
              <a:ext cx="751" cy="91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grpSp>
          <p:nvGrpSpPr>
            <p:cNvPr id="6308" name="Group 165"/>
            <p:cNvGrpSpPr>
              <a:grpSpLocks/>
            </p:cNvGrpSpPr>
            <p:nvPr/>
          </p:nvGrpSpPr>
          <p:grpSpPr bwMode="auto">
            <a:xfrm>
              <a:off x="2316" y="2736"/>
              <a:ext cx="389" cy="720"/>
              <a:chOff x="2155" y="2736"/>
              <a:chExt cx="389" cy="720"/>
            </a:xfrm>
          </p:grpSpPr>
          <p:sp>
            <p:nvSpPr>
              <p:cNvPr id="6309" name="Rectangle 166"/>
              <p:cNvSpPr>
                <a:spLocks noChangeArrowheads="1"/>
              </p:cNvSpPr>
              <p:nvPr/>
            </p:nvSpPr>
            <p:spPr bwMode="auto">
              <a:xfrm>
                <a:off x="2155" y="2736"/>
                <a:ext cx="389" cy="720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6310" name="Oval 167"/>
              <p:cNvSpPr>
                <a:spLocks noChangeArrowheads="1"/>
              </p:cNvSpPr>
              <p:nvPr/>
            </p:nvSpPr>
            <p:spPr bwMode="auto">
              <a:xfrm>
                <a:off x="2448" y="3072"/>
                <a:ext cx="48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6311" name="Line 168"/>
              <p:cNvSpPr>
                <a:spLocks noChangeShapeType="1"/>
              </p:cNvSpPr>
              <p:nvPr/>
            </p:nvSpPr>
            <p:spPr bwMode="auto">
              <a:xfrm>
                <a:off x="2160" y="2832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12" name="Line 169"/>
              <p:cNvSpPr>
                <a:spLocks noChangeShapeType="1"/>
              </p:cNvSpPr>
              <p:nvPr/>
            </p:nvSpPr>
            <p:spPr bwMode="auto">
              <a:xfrm>
                <a:off x="2160" y="321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172" name="Group 170"/>
          <p:cNvGrpSpPr>
            <a:grpSpLocks/>
          </p:cNvGrpSpPr>
          <p:nvPr/>
        </p:nvGrpSpPr>
        <p:grpSpPr bwMode="auto">
          <a:xfrm>
            <a:off x="5791200" y="5486400"/>
            <a:ext cx="630238" cy="631825"/>
            <a:chOff x="2032" y="4520"/>
            <a:chExt cx="540" cy="542"/>
          </a:xfrm>
        </p:grpSpPr>
        <p:sp>
          <p:nvSpPr>
            <p:cNvPr id="6304" name="Freeform 171"/>
            <p:cNvSpPr>
              <a:spLocks/>
            </p:cNvSpPr>
            <p:nvPr/>
          </p:nvSpPr>
          <p:spPr bwMode="auto">
            <a:xfrm>
              <a:off x="2490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05" name="Freeform 172"/>
            <p:cNvSpPr>
              <a:spLocks/>
            </p:cNvSpPr>
            <p:nvPr/>
          </p:nvSpPr>
          <p:spPr bwMode="auto">
            <a:xfrm>
              <a:off x="2084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06" name="Freeform 173"/>
            <p:cNvSpPr>
              <a:spLocks/>
            </p:cNvSpPr>
            <p:nvPr/>
          </p:nvSpPr>
          <p:spPr bwMode="auto">
            <a:xfrm>
              <a:off x="2032" y="4520"/>
              <a:ext cx="540" cy="252"/>
            </a:xfrm>
            <a:custGeom>
              <a:avLst/>
              <a:gdLst>
                <a:gd name="T0" fmla="*/ 0 w 540"/>
                <a:gd name="T1" fmla="*/ 0 h 252"/>
                <a:gd name="T2" fmla="*/ 540 w 540"/>
                <a:gd name="T3" fmla="*/ 0 h 252"/>
                <a:gd name="T4" fmla="*/ 540 w 540"/>
                <a:gd name="T5" fmla="*/ 252 h 252"/>
                <a:gd name="T6" fmla="*/ 0 w 540"/>
                <a:gd name="T7" fmla="*/ 252 h 252"/>
                <a:gd name="T8" fmla="*/ 0 w 540"/>
                <a:gd name="T9" fmla="*/ 0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0"/>
                <a:gd name="T16" fmla="*/ 0 h 252"/>
                <a:gd name="T17" fmla="*/ 540 w 540"/>
                <a:gd name="T18" fmla="*/ 252 h 2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0" h="252">
                  <a:moveTo>
                    <a:pt x="0" y="0"/>
                  </a:moveTo>
                  <a:lnTo>
                    <a:pt x="540" y="0"/>
                  </a:lnTo>
                  <a:lnTo>
                    <a:pt x="540" y="252"/>
                  </a:lnTo>
                  <a:lnTo>
                    <a:pt x="0" y="2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800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73" name="Group 174"/>
          <p:cNvGrpSpPr>
            <a:grpSpLocks/>
          </p:cNvGrpSpPr>
          <p:nvPr/>
        </p:nvGrpSpPr>
        <p:grpSpPr bwMode="auto">
          <a:xfrm>
            <a:off x="4038600" y="4343400"/>
            <a:ext cx="555625" cy="739775"/>
            <a:chOff x="2064" y="4272"/>
            <a:chExt cx="350" cy="466"/>
          </a:xfrm>
        </p:grpSpPr>
        <p:grpSp>
          <p:nvGrpSpPr>
            <p:cNvPr id="6292" name="Group 175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6299" name="Line 17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00" name="Line 17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01" name="Freeform 17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02" name="Line 17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03" name="Line 18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293" name="Group 181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6294" name="Freeform 18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95" name="Line 18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96" name="Line 18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97" name="Line 18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98" name="Freeform 18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3 w 102"/>
                  <a:gd name="T3" fmla="*/ 0 h 117"/>
                  <a:gd name="T4" fmla="*/ 13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6174" name="Group 187"/>
          <p:cNvGrpSpPr>
            <a:grpSpLocks/>
          </p:cNvGrpSpPr>
          <p:nvPr/>
        </p:nvGrpSpPr>
        <p:grpSpPr bwMode="auto">
          <a:xfrm flipH="1">
            <a:off x="533400" y="4419600"/>
            <a:ext cx="555625" cy="1111250"/>
            <a:chOff x="1584" y="4080"/>
            <a:chExt cx="350" cy="700"/>
          </a:xfrm>
        </p:grpSpPr>
        <p:grpSp>
          <p:nvGrpSpPr>
            <p:cNvPr id="6273" name="Group 18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6286" name="Freeform 18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87" name="Freeform 19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6288" name="Group 19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6289" name="Freeform 19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290" name="Line 19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291" name="Line 19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6274" name="Group 19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6281" name="Line 19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82" name="Line 19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83" name="Freeform 19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84" name="Line 19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85" name="Line 20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275" name="Group 20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6276" name="Freeform 20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77" name="Line 20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78" name="Line 20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79" name="Line 20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80" name="Freeform 20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3 w 102"/>
                  <a:gd name="T3" fmla="*/ 0 h 117"/>
                  <a:gd name="T4" fmla="*/ 13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6175" name="Group 207"/>
          <p:cNvGrpSpPr>
            <a:grpSpLocks/>
          </p:cNvGrpSpPr>
          <p:nvPr/>
        </p:nvGrpSpPr>
        <p:grpSpPr bwMode="auto">
          <a:xfrm>
            <a:off x="533400" y="6248400"/>
            <a:ext cx="2349500" cy="3111500"/>
            <a:chOff x="1776" y="3516"/>
            <a:chExt cx="1480" cy="1960"/>
          </a:xfrm>
        </p:grpSpPr>
        <p:grpSp>
          <p:nvGrpSpPr>
            <p:cNvPr id="6260" name="Group 208"/>
            <p:cNvGrpSpPr>
              <a:grpSpLocks/>
            </p:cNvGrpSpPr>
            <p:nvPr/>
          </p:nvGrpSpPr>
          <p:grpSpPr bwMode="auto">
            <a:xfrm>
              <a:off x="1776" y="3516"/>
              <a:ext cx="929" cy="1344"/>
              <a:chOff x="2056" y="3696"/>
              <a:chExt cx="929" cy="1050"/>
            </a:xfrm>
          </p:grpSpPr>
          <p:sp>
            <p:nvSpPr>
              <p:cNvPr id="6270" name="Freeform 209"/>
              <p:cNvSpPr>
                <a:spLocks/>
              </p:cNvSpPr>
              <p:nvPr/>
            </p:nvSpPr>
            <p:spPr bwMode="auto">
              <a:xfrm>
                <a:off x="2056" y="3696"/>
                <a:ext cx="929" cy="945"/>
              </a:xfrm>
              <a:custGeom>
                <a:avLst/>
                <a:gdLst>
                  <a:gd name="T0" fmla="*/ 719 w 929"/>
                  <a:gd name="T1" fmla="*/ 945 h 945"/>
                  <a:gd name="T2" fmla="*/ 0 w 929"/>
                  <a:gd name="T3" fmla="*/ 0 h 945"/>
                  <a:gd name="T4" fmla="*/ 176 w 929"/>
                  <a:gd name="T5" fmla="*/ 0 h 945"/>
                  <a:gd name="T6" fmla="*/ 929 w 929"/>
                  <a:gd name="T7" fmla="*/ 945 h 945"/>
                  <a:gd name="T8" fmla="*/ 719 w 929"/>
                  <a:gd name="T9" fmla="*/ 945 h 9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29"/>
                  <a:gd name="T16" fmla="*/ 0 h 945"/>
                  <a:gd name="T17" fmla="*/ 929 w 929"/>
                  <a:gd name="T18" fmla="*/ 945 h 9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29" h="945">
                    <a:moveTo>
                      <a:pt x="719" y="945"/>
                    </a:moveTo>
                    <a:lnTo>
                      <a:pt x="0" y="0"/>
                    </a:lnTo>
                    <a:lnTo>
                      <a:pt x="176" y="0"/>
                    </a:lnTo>
                    <a:lnTo>
                      <a:pt x="929" y="945"/>
                    </a:lnTo>
                    <a:lnTo>
                      <a:pt x="719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71" name="Freeform 210"/>
              <p:cNvSpPr>
                <a:spLocks/>
              </p:cNvSpPr>
              <p:nvPr/>
            </p:nvSpPr>
            <p:spPr bwMode="auto">
              <a:xfrm>
                <a:off x="2072" y="3696"/>
                <a:ext cx="703" cy="1050"/>
              </a:xfrm>
              <a:custGeom>
                <a:avLst/>
                <a:gdLst>
                  <a:gd name="T0" fmla="*/ 703 w 703"/>
                  <a:gd name="T1" fmla="*/ 945 h 1050"/>
                  <a:gd name="T2" fmla="*/ 700 w 703"/>
                  <a:gd name="T3" fmla="*/ 1050 h 1050"/>
                  <a:gd name="T4" fmla="*/ 0 w 703"/>
                  <a:gd name="T5" fmla="*/ 80 h 1050"/>
                  <a:gd name="T6" fmla="*/ 0 w 703"/>
                  <a:gd name="T7" fmla="*/ 0 h 1050"/>
                  <a:gd name="T8" fmla="*/ 703 w 703"/>
                  <a:gd name="T9" fmla="*/ 945 h 10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3"/>
                  <a:gd name="T16" fmla="*/ 0 h 1050"/>
                  <a:gd name="T17" fmla="*/ 703 w 703"/>
                  <a:gd name="T18" fmla="*/ 1050 h 10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3" h="1050">
                    <a:moveTo>
                      <a:pt x="703" y="945"/>
                    </a:moveTo>
                    <a:lnTo>
                      <a:pt x="700" y="1050"/>
                    </a:lnTo>
                    <a:lnTo>
                      <a:pt x="0" y="80"/>
                    </a:lnTo>
                    <a:lnTo>
                      <a:pt x="0" y="0"/>
                    </a:lnTo>
                    <a:lnTo>
                      <a:pt x="703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72" name="Freeform 211"/>
              <p:cNvSpPr>
                <a:spLocks/>
              </p:cNvSpPr>
              <p:nvPr/>
            </p:nvSpPr>
            <p:spPr bwMode="auto">
              <a:xfrm>
                <a:off x="2775" y="4641"/>
                <a:ext cx="207" cy="99"/>
              </a:xfrm>
              <a:custGeom>
                <a:avLst/>
                <a:gdLst>
                  <a:gd name="T0" fmla="*/ 0 w 207"/>
                  <a:gd name="T1" fmla="*/ 0 h 99"/>
                  <a:gd name="T2" fmla="*/ 207 w 207"/>
                  <a:gd name="T3" fmla="*/ 3 h 99"/>
                  <a:gd name="T4" fmla="*/ 207 w 207"/>
                  <a:gd name="T5" fmla="*/ 99 h 99"/>
                  <a:gd name="T6" fmla="*/ 0 w 207"/>
                  <a:gd name="T7" fmla="*/ 96 h 99"/>
                  <a:gd name="T8" fmla="*/ 0 w 207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7"/>
                  <a:gd name="T16" fmla="*/ 0 h 99"/>
                  <a:gd name="T17" fmla="*/ 207 w 207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7" h="99">
                    <a:moveTo>
                      <a:pt x="0" y="0"/>
                    </a:moveTo>
                    <a:lnTo>
                      <a:pt x="207" y="3"/>
                    </a:lnTo>
                    <a:lnTo>
                      <a:pt x="207" y="99"/>
                    </a:lnTo>
                    <a:lnTo>
                      <a:pt x="0" y="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61" name="Freeform 212"/>
            <p:cNvSpPr>
              <a:spLocks/>
            </p:cNvSpPr>
            <p:nvPr/>
          </p:nvSpPr>
          <p:spPr bwMode="auto">
            <a:xfrm>
              <a:off x="2336" y="4860"/>
              <a:ext cx="160" cy="184"/>
            </a:xfrm>
            <a:custGeom>
              <a:avLst/>
              <a:gdLst>
                <a:gd name="T0" fmla="*/ 160 w 160"/>
                <a:gd name="T1" fmla="*/ 0 h 184"/>
                <a:gd name="T2" fmla="*/ 0 w 160"/>
                <a:gd name="T3" fmla="*/ 184 h 184"/>
                <a:gd name="T4" fmla="*/ 0 60000 65536"/>
                <a:gd name="T5" fmla="*/ 0 60000 65536"/>
                <a:gd name="T6" fmla="*/ 0 w 160"/>
                <a:gd name="T7" fmla="*/ 0 h 184"/>
                <a:gd name="T8" fmla="*/ 160 w 160"/>
                <a:gd name="T9" fmla="*/ 184 h 1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84">
                  <a:moveTo>
                    <a:pt x="160" y="0"/>
                  </a:moveTo>
                  <a:lnTo>
                    <a:pt x="0" y="18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62" name="Freeform 213"/>
            <p:cNvSpPr>
              <a:spLocks/>
            </p:cNvSpPr>
            <p:nvPr/>
          </p:nvSpPr>
          <p:spPr bwMode="auto">
            <a:xfrm>
              <a:off x="2344" y="5044"/>
              <a:ext cx="160" cy="432"/>
            </a:xfrm>
            <a:custGeom>
              <a:avLst/>
              <a:gdLst>
                <a:gd name="T0" fmla="*/ 0 w 160"/>
                <a:gd name="T1" fmla="*/ 0 h 432"/>
                <a:gd name="T2" fmla="*/ 160 w 160"/>
                <a:gd name="T3" fmla="*/ 432 h 432"/>
                <a:gd name="T4" fmla="*/ 0 60000 65536"/>
                <a:gd name="T5" fmla="*/ 0 60000 65536"/>
                <a:gd name="T6" fmla="*/ 0 w 160"/>
                <a:gd name="T7" fmla="*/ 0 h 432"/>
                <a:gd name="T8" fmla="*/ 160 w 160"/>
                <a:gd name="T9" fmla="*/ 432 h 4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432">
                  <a:moveTo>
                    <a:pt x="0" y="0"/>
                  </a:moveTo>
                  <a:lnTo>
                    <a:pt x="160" y="432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63" name="Freeform 214"/>
            <p:cNvSpPr>
              <a:spLocks/>
            </p:cNvSpPr>
            <p:nvPr/>
          </p:nvSpPr>
          <p:spPr bwMode="auto">
            <a:xfrm>
              <a:off x="2712" y="4836"/>
              <a:ext cx="300" cy="90"/>
            </a:xfrm>
            <a:custGeom>
              <a:avLst/>
              <a:gdLst>
                <a:gd name="T0" fmla="*/ 0 w 300"/>
                <a:gd name="T1" fmla="*/ 0 h 90"/>
                <a:gd name="T2" fmla="*/ 300 w 300"/>
                <a:gd name="T3" fmla="*/ 90 h 90"/>
                <a:gd name="T4" fmla="*/ 0 60000 65536"/>
                <a:gd name="T5" fmla="*/ 0 60000 65536"/>
                <a:gd name="T6" fmla="*/ 0 w 300"/>
                <a:gd name="T7" fmla="*/ 0 h 90"/>
                <a:gd name="T8" fmla="*/ 300 w 300"/>
                <a:gd name="T9" fmla="*/ 90 h 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0" h="90">
                  <a:moveTo>
                    <a:pt x="0" y="0"/>
                  </a:moveTo>
                  <a:lnTo>
                    <a:pt x="300" y="9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64" name="Freeform 215"/>
            <p:cNvSpPr>
              <a:spLocks/>
            </p:cNvSpPr>
            <p:nvPr/>
          </p:nvSpPr>
          <p:spPr bwMode="auto">
            <a:xfrm>
              <a:off x="3016" y="4932"/>
              <a:ext cx="240" cy="424"/>
            </a:xfrm>
            <a:custGeom>
              <a:avLst/>
              <a:gdLst>
                <a:gd name="T0" fmla="*/ 0 w 240"/>
                <a:gd name="T1" fmla="*/ 0 h 424"/>
                <a:gd name="T2" fmla="*/ 240 w 240"/>
                <a:gd name="T3" fmla="*/ 424 h 424"/>
                <a:gd name="T4" fmla="*/ 0 60000 65536"/>
                <a:gd name="T5" fmla="*/ 0 60000 65536"/>
                <a:gd name="T6" fmla="*/ 0 w 240"/>
                <a:gd name="T7" fmla="*/ 0 h 424"/>
                <a:gd name="T8" fmla="*/ 240 w 240"/>
                <a:gd name="T9" fmla="*/ 424 h 42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0" h="424">
                  <a:moveTo>
                    <a:pt x="0" y="0"/>
                  </a:moveTo>
                  <a:lnTo>
                    <a:pt x="240" y="42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65" name="Freeform 216"/>
            <p:cNvSpPr>
              <a:spLocks/>
            </p:cNvSpPr>
            <p:nvPr/>
          </p:nvSpPr>
          <p:spPr bwMode="auto">
            <a:xfrm>
              <a:off x="2504" y="5380"/>
              <a:ext cx="744" cy="96"/>
            </a:xfrm>
            <a:custGeom>
              <a:avLst/>
              <a:gdLst>
                <a:gd name="T0" fmla="*/ 0 w 744"/>
                <a:gd name="T1" fmla="*/ 96 h 96"/>
                <a:gd name="T2" fmla="*/ 744 w 744"/>
                <a:gd name="T3" fmla="*/ 0 h 96"/>
                <a:gd name="T4" fmla="*/ 0 60000 65536"/>
                <a:gd name="T5" fmla="*/ 0 60000 65536"/>
                <a:gd name="T6" fmla="*/ 0 w 744"/>
                <a:gd name="T7" fmla="*/ 0 h 96"/>
                <a:gd name="T8" fmla="*/ 744 w 744"/>
                <a:gd name="T9" fmla="*/ 96 h 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44" h="96">
                  <a:moveTo>
                    <a:pt x="0" y="96"/>
                  </a:moveTo>
                  <a:lnTo>
                    <a:pt x="744" y="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66" name="Text Box 217"/>
            <p:cNvSpPr txBox="1">
              <a:spLocks noChangeArrowheads="1"/>
            </p:cNvSpPr>
            <p:nvPr/>
          </p:nvSpPr>
          <p:spPr bwMode="auto">
            <a:xfrm>
              <a:off x="2496" y="5004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200"/>
                <a:t>Free Fire Zone</a:t>
              </a:r>
            </a:p>
          </p:txBody>
        </p:sp>
        <p:sp>
          <p:nvSpPr>
            <p:cNvPr id="6267" name="Freeform 218"/>
            <p:cNvSpPr>
              <a:spLocks/>
            </p:cNvSpPr>
            <p:nvPr/>
          </p:nvSpPr>
          <p:spPr bwMode="auto">
            <a:xfrm>
              <a:off x="2208" y="4044"/>
              <a:ext cx="631" cy="954"/>
            </a:xfrm>
            <a:custGeom>
              <a:avLst/>
              <a:gdLst>
                <a:gd name="T0" fmla="*/ 546 w 631"/>
                <a:gd name="T1" fmla="*/ 954 h 954"/>
                <a:gd name="T2" fmla="*/ 540 w 631"/>
                <a:gd name="T3" fmla="*/ 270 h 954"/>
                <a:gd name="T4" fmla="*/ 0 w 631"/>
                <a:gd name="T5" fmla="*/ 0 h 954"/>
                <a:gd name="T6" fmla="*/ 0 60000 65536"/>
                <a:gd name="T7" fmla="*/ 0 60000 65536"/>
                <a:gd name="T8" fmla="*/ 0 60000 65536"/>
                <a:gd name="T9" fmla="*/ 0 w 631"/>
                <a:gd name="T10" fmla="*/ 0 h 954"/>
                <a:gd name="T11" fmla="*/ 631 w 631"/>
                <a:gd name="T12" fmla="*/ 954 h 9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1" h="954">
                  <a:moveTo>
                    <a:pt x="546" y="954"/>
                  </a:moveTo>
                  <a:cubicBezTo>
                    <a:pt x="545" y="840"/>
                    <a:pt x="631" y="429"/>
                    <a:pt x="540" y="270"/>
                  </a:cubicBezTo>
                  <a:cubicBezTo>
                    <a:pt x="449" y="111"/>
                    <a:pt x="112" y="56"/>
                    <a:pt x="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68" name="Line 219"/>
            <p:cNvSpPr>
              <a:spLocks noChangeShapeType="1"/>
            </p:cNvSpPr>
            <p:nvPr/>
          </p:nvSpPr>
          <p:spPr bwMode="auto">
            <a:xfrm>
              <a:off x="2832" y="51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69" name="Line 220"/>
            <p:cNvSpPr>
              <a:spLocks noChangeShapeType="1"/>
            </p:cNvSpPr>
            <p:nvPr/>
          </p:nvSpPr>
          <p:spPr bwMode="auto">
            <a:xfrm>
              <a:off x="2640" y="52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76" name="Freeform 221"/>
          <p:cNvSpPr>
            <a:spLocks/>
          </p:cNvSpPr>
          <p:nvPr/>
        </p:nvSpPr>
        <p:spPr bwMode="auto">
          <a:xfrm flipH="1">
            <a:off x="6172200" y="228600"/>
            <a:ext cx="914400" cy="1146175"/>
          </a:xfrm>
          <a:custGeom>
            <a:avLst/>
            <a:gdLst>
              <a:gd name="T0" fmla="*/ 2147483646 w 880"/>
              <a:gd name="T1" fmla="*/ 2147483646 h 1104"/>
              <a:gd name="T2" fmla="*/ 2147483646 w 880"/>
              <a:gd name="T3" fmla="*/ 2147483646 h 1104"/>
              <a:gd name="T4" fmla="*/ 0 w 880"/>
              <a:gd name="T5" fmla="*/ 0 h 1104"/>
              <a:gd name="T6" fmla="*/ 0 w 880"/>
              <a:gd name="T7" fmla="*/ 2147483646 h 1104"/>
              <a:gd name="T8" fmla="*/ 2147483646 w 880"/>
              <a:gd name="T9" fmla="*/ 2147483646 h 1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0"/>
              <a:gd name="T16" fmla="*/ 0 h 1104"/>
              <a:gd name="T17" fmla="*/ 880 w 880"/>
              <a:gd name="T18" fmla="*/ 1104 h 11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0" h="1104">
                <a:moveTo>
                  <a:pt x="880" y="1056"/>
                </a:moveTo>
                <a:lnTo>
                  <a:pt x="880" y="144"/>
                </a:lnTo>
                <a:lnTo>
                  <a:pt x="0" y="0"/>
                </a:lnTo>
                <a:lnTo>
                  <a:pt x="0" y="960"/>
                </a:lnTo>
                <a:lnTo>
                  <a:pt x="880" y="1104"/>
                </a:lnTo>
              </a:path>
            </a:pathLst>
          </a:custGeom>
          <a:solidFill>
            <a:schemeClr val="accent1">
              <a:alpha val="50195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177" name="Group 222"/>
          <p:cNvGrpSpPr>
            <a:grpSpLocks/>
          </p:cNvGrpSpPr>
          <p:nvPr/>
        </p:nvGrpSpPr>
        <p:grpSpPr bwMode="auto">
          <a:xfrm rot="-274982">
            <a:off x="2209800" y="7543800"/>
            <a:ext cx="401638" cy="1073150"/>
            <a:chOff x="3191" y="4086"/>
            <a:chExt cx="399" cy="1023"/>
          </a:xfrm>
        </p:grpSpPr>
        <p:sp>
          <p:nvSpPr>
            <p:cNvPr id="6248" name="Freeform 22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9" name="Freeform 22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0" name="Freeform 22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1" name="Freeform 22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2" name="Freeform 22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3" name="Freeform 22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4" name="Freeform 22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5" name="Freeform 23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6" name="Freeform 23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7" name="Freeform 23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8" name="Freeform 23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9" name="Freeform 23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78" name="Group 235"/>
          <p:cNvGrpSpPr>
            <a:grpSpLocks/>
          </p:cNvGrpSpPr>
          <p:nvPr/>
        </p:nvGrpSpPr>
        <p:grpSpPr bwMode="auto">
          <a:xfrm>
            <a:off x="4038600" y="8382000"/>
            <a:ext cx="1096963" cy="825500"/>
            <a:chOff x="1538" y="5066"/>
            <a:chExt cx="691" cy="520"/>
          </a:xfrm>
        </p:grpSpPr>
        <p:sp>
          <p:nvSpPr>
            <p:cNvPr id="6243" name="Freeform 236"/>
            <p:cNvSpPr>
              <a:spLocks/>
            </p:cNvSpPr>
            <p:nvPr/>
          </p:nvSpPr>
          <p:spPr bwMode="auto">
            <a:xfrm>
              <a:off x="1632" y="5086"/>
              <a:ext cx="90" cy="230"/>
            </a:xfrm>
            <a:custGeom>
              <a:avLst/>
              <a:gdLst>
                <a:gd name="T0" fmla="*/ 34 w 90"/>
                <a:gd name="T1" fmla="*/ 28 h 230"/>
                <a:gd name="T2" fmla="*/ 90 w 90"/>
                <a:gd name="T3" fmla="*/ 230 h 230"/>
                <a:gd name="T4" fmla="*/ 48 w 90"/>
                <a:gd name="T5" fmla="*/ 204 h 230"/>
                <a:gd name="T6" fmla="*/ 0 w 90"/>
                <a:gd name="T7" fmla="*/ 0 h 230"/>
                <a:gd name="T8" fmla="*/ 34 w 90"/>
                <a:gd name="T9" fmla="*/ 28 h 2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230"/>
                <a:gd name="T17" fmla="*/ 90 w 90"/>
                <a:gd name="T18" fmla="*/ 230 h 2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230">
                  <a:moveTo>
                    <a:pt x="34" y="28"/>
                  </a:moveTo>
                  <a:lnTo>
                    <a:pt x="90" y="230"/>
                  </a:lnTo>
                  <a:lnTo>
                    <a:pt x="48" y="204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4" name="Freeform 237"/>
            <p:cNvSpPr>
              <a:spLocks/>
            </p:cNvSpPr>
            <p:nvPr/>
          </p:nvSpPr>
          <p:spPr bwMode="auto">
            <a:xfrm>
              <a:off x="2126" y="5288"/>
              <a:ext cx="103" cy="232"/>
            </a:xfrm>
            <a:custGeom>
              <a:avLst/>
              <a:gdLst>
                <a:gd name="T0" fmla="*/ 44 w 103"/>
                <a:gd name="T1" fmla="*/ 14 h 232"/>
                <a:gd name="T2" fmla="*/ 103 w 103"/>
                <a:gd name="T3" fmla="*/ 232 h 232"/>
                <a:gd name="T4" fmla="*/ 64 w 103"/>
                <a:gd name="T5" fmla="*/ 232 h 232"/>
                <a:gd name="T6" fmla="*/ 0 w 103"/>
                <a:gd name="T7" fmla="*/ 0 h 232"/>
                <a:gd name="T8" fmla="*/ 44 w 103"/>
                <a:gd name="T9" fmla="*/ 14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232"/>
                <a:gd name="T17" fmla="*/ 103 w 103"/>
                <a:gd name="T18" fmla="*/ 232 h 2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232">
                  <a:moveTo>
                    <a:pt x="44" y="14"/>
                  </a:moveTo>
                  <a:lnTo>
                    <a:pt x="103" y="232"/>
                  </a:lnTo>
                  <a:lnTo>
                    <a:pt x="64" y="232"/>
                  </a:lnTo>
                  <a:lnTo>
                    <a:pt x="0" y="0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5" name="Freeform 238"/>
            <p:cNvSpPr>
              <a:spLocks/>
            </p:cNvSpPr>
            <p:nvPr/>
          </p:nvSpPr>
          <p:spPr bwMode="auto">
            <a:xfrm>
              <a:off x="1594" y="5066"/>
              <a:ext cx="620" cy="304"/>
            </a:xfrm>
            <a:custGeom>
              <a:avLst/>
              <a:gdLst>
                <a:gd name="T0" fmla="*/ 0 w 620"/>
                <a:gd name="T1" fmla="*/ 0 h 304"/>
                <a:gd name="T2" fmla="*/ 616 w 620"/>
                <a:gd name="T3" fmla="*/ 244 h 304"/>
                <a:gd name="T4" fmla="*/ 620 w 620"/>
                <a:gd name="T5" fmla="*/ 304 h 304"/>
                <a:gd name="T6" fmla="*/ 0 w 620"/>
                <a:gd name="T7" fmla="*/ 52 h 304"/>
                <a:gd name="T8" fmla="*/ 0 w 620"/>
                <a:gd name="T9" fmla="*/ 0 h 3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0"/>
                <a:gd name="T16" fmla="*/ 0 h 304"/>
                <a:gd name="T17" fmla="*/ 620 w 620"/>
                <a:gd name="T18" fmla="*/ 304 h 3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0" h="304">
                  <a:moveTo>
                    <a:pt x="0" y="0"/>
                  </a:moveTo>
                  <a:lnTo>
                    <a:pt x="616" y="244"/>
                  </a:lnTo>
                  <a:lnTo>
                    <a:pt x="620" y="304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6" name="Freeform 239"/>
            <p:cNvSpPr>
              <a:spLocks/>
            </p:cNvSpPr>
            <p:nvPr/>
          </p:nvSpPr>
          <p:spPr bwMode="auto">
            <a:xfrm>
              <a:off x="2040" y="5298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7" name="Freeform 240"/>
            <p:cNvSpPr>
              <a:spLocks/>
            </p:cNvSpPr>
            <p:nvPr/>
          </p:nvSpPr>
          <p:spPr bwMode="auto">
            <a:xfrm>
              <a:off x="1538" y="5086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79" name="Group 241"/>
          <p:cNvGrpSpPr>
            <a:grpSpLocks/>
          </p:cNvGrpSpPr>
          <p:nvPr/>
        </p:nvGrpSpPr>
        <p:grpSpPr bwMode="auto">
          <a:xfrm>
            <a:off x="3276600" y="7848600"/>
            <a:ext cx="650875" cy="828675"/>
            <a:chOff x="1182" y="4720"/>
            <a:chExt cx="410" cy="522"/>
          </a:xfrm>
        </p:grpSpPr>
        <p:sp>
          <p:nvSpPr>
            <p:cNvPr id="6238" name="Freeform 242"/>
            <p:cNvSpPr>
              <a:spLocks/>
            </p:cNvSpPr>
            <p:nvPr/>
          </p:nvSpPr>
          <p:spPr bwMode="auto">
            <a:xfrm>
              <a:off x="1258" y="4744"/>
              <a:ext cx="64" cy="144"/>
            </a:xfrm>
            <a:custGeom>
              <a:avLst/>
              <a:gdLst>
                <a:gd name="T0" fmla="*/ 0 w 64"/>
                <a:gd name="T1" fmla="*/ 0 h 144"/>
                <a:gd name="T2" fmla="*/ 38 w 64"/>
                <a:gd name="T3" fmla="*/ 130 h 144"/>
                <a:gd name="T4" fmla="*/ 64 w 64"/>
                <a:gd name="T5" fmla="*/ 144 h 144"/>
                <a:gd name="T6" fmla="*/ 22 w 64"/>
                <a:gd name="T7" fmla="*/ 18 h 144"/>
                <a:gd name="T8" fmla="*/ 0 w 64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44"/>
                <a:gd name="T17" fmla="*/ 64 w 6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44">
                  <a:moveTo>
                    <a:pt x="0" y="0"/>
                  </a:moveTo>
                  <a:lnTo>
                    <a:pt x="38" y="130"/>
                  </a:lnTo>
                  <a:lnTo>
                    <a:pt x="64" y="144"/>
                  </a:lnTo>
                  <a:lnTo>
                    <a:pt x="22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39" name="Freeform 243"/>
            <p:cNvSpPr>
              <a:spLocks/>
            </p:cNvSpPr>
            <p:nvPr/>
          </p:nvSpPr>
          <p:spPr bwMode="auto">
            <a:xfrm>
              <a:off x="1522" y="4982"/>
              <a:ext cx="70" cy="222"/>
            </a:xfrm>
            <a:custGeom>
              <a:avLst/>
              <a:gdLst>
                <a:gd name="T0" fmla="*/ 0 w 70"/>
                <a:gd name="T1" fmla="*/ 0 h 222"/>
                <a:gd name="T2" fmla="*/ 44 w 70"/>
                <a:gd name="T3" fmla="*/ 214 h 222"/>
                <a:gd name="T4" fmla="*/ 70 w 70"/>
                <a:gd name="T5" fmla="*/ 222 h 222"/>
                <a:gd name="T6" fmla="*/ 32 w 70"/>
                <a:gd name="T7" fmla="*/ 24 h 222"/>
                <a:gd name="T8" fmla="*/ 0 w 70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222"/>
                <a:gd name="T17" fmla="*/ 70 w 70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222">
                  <a:moveTo>
                    <a:pt x="0" y="0"/>
                  </a:moveTo>
                  <a:lnTo>
                    <a:pt x="44" y="214"/>
                  </a:lnTo>
                  <a:lnTo>
                    <a:pt x="70" y="222"/>
                  </a:lnTo>
                  <a:lnTo>
                    <a:pt x="3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0" name="Freeform 244"/>
            <p:cNvSpPr>
              <a:spLocks/>
            </p:cNvSpPr>
            <p:nvPr/>
          </p:nvSpPr>
          <p:spPr bwMode="auto">
            <a:xfrm>
              <a:off x="1248" y="4720"/>
              <a:ext cx="328" cy="352"/>
            </a:xfrm>
            <a:custGeom>
              <a:avLst/>
              <a:gdLst>
                <a:gd name="T0" fmla="*/ 328 w 328"/>
                <a:gd name="T1" fmla="*/ 352 h 352"/>
                <a:gd name="T2" fmla="*/ 328 w 328"/>
                <a:gd name="T3" fmla="*/ 300 h 352"/>
                <a:gd name="T4" fmla="*/ 0 w 328"/>
                <a:gd name="T5" fmla="*/ 0 h 352"/>
                <a:gd name="T6" fmla="*/ 0 w 328"/>
                <a:gd name="T7" fmla="*/ 48 h 352"/>
                <a:gd name="T8" fmla="*/ 328 w 328"/>
                <a:gd name="T9" fmla="*/ 352 h 3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352"/>
                <a:gd name="T17" fmla="*/ 328 w 328"/>
                <a:gd name="T18" fmla="*/ 352 h 3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352">
                  <a:moveTo>
                    <a:pt x="328" y="352"/>
                  </a:moveTo>
                  <a:lnTo>
                    <a:pt x="328" y="30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328" y="3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1" name="Freeform 245"/>
            <p:cNvSpPr>
              <a:spLocks/>
            </p:cNvSpPr>
            <p:nvPr/>
          </p:nvSpPr>
          <p:spPr bwMode="auto">
            <a:xfrm>
              <a:off x="1396" y="4994"/>
              <a:ext cx="136" cy="248"/>
            </a:xfrm>
            <a:custGeom>
              <a:avLst/>
              <a:gdLst>
                <a:gd name="T0" fmla="*/ 136 w 136"/>
                <a:gd name="T1" fmla="*/ 18 h 248"/>
                <a:gd name="T2" fmla="*/ 16 w 136"/>
                <a:gd name="T3" fmla="*/ 248 h 248"/>
                <a:gd name="T4" fmla="*/ 0 w 136"/>
                <a:gd name="T5" fmla="*/ 226 h 248"/>
                <a:gd name="T6" fmla="*/ 110 w 136"/>
                <a:gd name="T7" fmla="*/ 0 h 248"/>
                <a:gd name="T8" fmla="*/ 136 w 136"/>
                <a:gd name="T9" fmla="*/ 18 h 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6"/>
                <a:gd name="T16" fmla="*/ 0 h 248"/>
                <a:gd name="T17" fmla="*/ 136 w 136"/>
                <a:gd name="T18" fmla="*/ 248 h 2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6" h="248">
                  <a:moveTo>
                    <a:pt x="136" y="18"/>
                  </a:moveTo>
                  <a:lnTo>
                    <a:pt x="16" y="248"/>
                  </a:lnTo>
                  <a:lnTo>
                    <a:pt x="0" y="226"/>
                  </a:lnTo>
                  <a:lnTo>
                    <a:pt x="110" y="0"/>
                  </a:lnTo>
                  <a:lnTo>
                    <a:pt x="136" y="1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2" name="Freeform 246"/>
            <p:cNvSpPr>
              <a:spLocks/>
            </p:cNvSpPr>
            <p:nvPr/>
          </p:nvSpPr>
          <p:spPr bwMode="auto">
            <a:xfrm>
              <a:off x="1182" y="4751"/>
              <a:ext cx="94" cy="151"/>
            </a:xfrm>
            <a:custGeom>
              <a:avLst/>
              <a:gdLst>
                <a:gd name="T0" fmla="*/ 94 w 94"/>
                <a:gd name="T1" fmla="*/ 15 h 151"/>
                <a:gd name="T2" fmla="*/ 18 w 94"/>
                <a:gd name="T3" fmla="*/ 151 h 151"/>
                <a:gd name="T4" fmla="*/ 0 w 94"/>
                <a:gd name="T5" fmla="*/ 137 h 151"/>
                <a:gd name="T6" fmla="*/ 81 w 94"/>
                <a:gd name="T7" fmla="*/ 0 h 151"/>
                <a:gd name="T8" fmla="*/ 94 w 94"/>
                <a:gd name="T9" fmla="*/ 15 h 1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151"/>
                <a:gd name="T17" fmla="*/ 94 w 94"/>
                <a:gd name="T18" fmla="*/ 151 h 1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151">
                  <a:moveTo>
                    <a:pt x="94" y="15"/>
                  </a:moveTo>
                  <a:lnTo>
                    <a:pt x="18" y="151"/>
                  </a:lnTo>
                  <a:lnTo>
                    <a:pt x="0" y="137"/>
                  </a:lnTo>
                  <a:lnTo>
                    <a:pt x="81" y="0"/>
                  </a:lnTo>
                  <a:lnTo>
                    <a:pt x="9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80" name="Group 247"/>
          <p:cNvGrpSpPr>
            <a:grpSpLocks/>
          </p:cNvGrpSpPr>
          <p:nvPr/>
        </p:nvGrpSpPr>
        <p:grpSpPr bwMode="auto">
          <a:xfrm>
            <a:off x="5105400" y="6172200"/>
            <a:ext cx="1946275" cy="3155950"/>
            <a:chOff x="2394" y="3894"/>
            <a:chExt cx="978" cy="1586"/>
          </a:xfrm>
        </p:grpSpPr>
        <p:grpSp>
          <p:nvGrpSpPr>
            <p:cNvPr id="6212" name="Group 248"/>
            <p:cNvGrpSpPr>
              <a:grpSpLocks/>
            </p:cNvGrpSpPr>
            <p:nvPr/>
          </p:nvGrpSpPr>
          <p:grpSpPr bwMode="auto">
            <a:xfrm>
              <a:off x="2874" y="4374"/>
              <a:ext cx="252" cy="922"/>
              <a:chOff x="2874" y="4185"/>
              <a:chExt cx="252" cy="903"/>
            </a:xfrm>
          </p:grpSpPr>
          <p:sp>
            <p:nvSpPr>
              <p:cNvPr id="6236" name="Freeform 249"/>
              <p:cNvSpPr>
                <a:spLocks/>
              </p:cNvSpPr>
              <p:nvPr/>
            </p:nvSpPr>
            <p:spPr bwMode="auto">
              <a:xfrm>
                <a:off x="2874" y="4185"/>
                <a:ext cx="252" cy="903"/>
              </a:xfrm>
              <a:custGeom>
                <a:avLst/>
                <a:gdLst>
                  <a:gd name="T0" fmla="*/ 742 w 240"/>
                  <a:gd name="T1" fmla="*/ 81 h 903"/>
                  <a:gd name="T2" fmla="*/ 3 w 240"/>
                  <a:gd name="T3" fmla="*/ 0 h 903"/>
                  <a:gd name="T4" fmla="*/ 0 w 240"/>
                  <a:gd name="T5" fmla="*/ 867 h 903"/>
                  <a:gd name="T6" fmla="*/ 742 w 240"/>
                  <a:gd name="T7" fmla="*/ 903 h 903"/>
                  <a:gd name="T8" fmla="*/ 742 w 240"/>
                  <a:gd name="T9" fmla="*/ 81 h 9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903"/>
                  <a:gd name="T17" fmla="*/ 240 w 240"/>
                  <a:gd name="T18" fmla="*/ 903 h 9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903">
                    <a:moveTo>
                      <a:pt x="240" y="81"/>
                    </a:moveTo>
                    <a:lnTo>
                      <a:pt x="3" y="0"/>
                    </a:lnTo>
                    <a:lnTo>
                      <a:pt x="0" y="867"/>
                    </a:lnTo>
                    <a:lnTo>
                      <a:pt x="240" y="903"/>
                    </a:lnTo>
                    <a:lnTo>
                      <a:pt x="240" y="81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37" name="Freeform 250"/>
              <p:cNvSpPr>
                <a:spLocks/>
              </p:cNvSpPr>
              <p:nvPr/>
            </p:nvSpPr>
            <p:spPr bwMode="auto">
              <a:xfrm>
                <a:off x="2986" y="4408"/>
                <a:ext cx="102" cy="312"/>
              </a:xfrm>
              <a:custGeom>
                <a:avLst/>
                <a:gdLst>
                  <a:gd name="T0" fmla="*/ 54 w 102"/>
                  <a:gd name="T1" fmla="*/ 18 h 312"/>
                  <a:gd name="T2" fmla="*/ 48 w 102"/>
                  <a:gd name="T3" fmla="*/ 292 h 312"/>
                  <a:gd name="T4" fmla="*/ 54 w 102"/>
                  <a:gd name="T5" fmla="*/ 18 h 312"/>
                  <a:gd name="T6" fmla="*/ 0 60000 65536"/>
                  <a:gd name="T7" fmla="*/ 0 60000 65536"/>
                  <a:gd name="T8" fmla="*/ 0 60000 65536"/>
                  <a:gd name="T9" fmla="*/ 0 w 102"/>
                  <a:gd name="T10" fmla="*/ 0 h 312"/>
                  <a:gd name="T11" fmla="*/ 102 w 102"/>
                  <a:gd name="T12" fmla="*/ 312 h 3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2" h="312">
                    <a:moveTo>
                      <a:pt x="54" y="18"/>
                    </a:moveTo>
                    <a:cubicBezTo>
                      <a:pt x="102" y="36"/>
                      <a:pt x="96" y="312"/>
                      <a:pt x="48" y="292"/>
                    </a:cubicBezTo>
                    <a:cubicBezTo>
                      <a:pt x="0" y="272"/>
                      <a:pt x="6" y="0"/>
                      <a:pt x="54" y="18"/>
                    </a:cubicBez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13" name="Freeform 251"/>
            <p:cNvSpPr>
              <a:spLocks/>
            </p:cNvSpPr>
            <p:nvPr/>
          </p:nvSpPr>
          <p:spPr bwMode="auto">
            <a:xfrm>
              <a:off x="2394" y="3894"/>
              <a:ext cx="123" cy="906"/>
            </a:xfrm>
            <a:custGeom>
              <a:avLst/>
              <a:gdLst>
                <a:gd name="T0" fmla="*/ 2 w 153"/>
                <a:gd name="T1" fmla="*/ 875 h 906"/>
                <a:gd name="T2" fmla="*/ 0 w 153"/>
                <a:gd name="T3" fmla="*/ 628 h 906"/>
                <a:gd name="T4" fmla="*/ 2 w 153"/>
                <a:gd name="T5" fmla="*/ 0 h 906"/>
                <a:gd name="T6" fmla="*/ 2 w 153"/>
                <a:gd name="T7" fmla="*/ 165 h 906"/>
                <a:gd name="T8" fmla="*/ 2 w 153"/>
                <a:gd name="T9" fmla="*/ 875 h 906"/>
                <a:gd name="T10" fmla="*/ 2 w 153"/>
                <a:gd name="T11" fmla="*/ 906 h 906"/>
                <a:gd name="T12" fmla="*/ 2 w 153"/>
                <a:gd name="T13" fmla="*/ 875 h 9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3"/>
                <a:gd name="T22" fmla="*/ 0 h 906"/>
                <a:gd name="T23" fmla="*/ 153 w 153"/>
                <a:gd name="T24" fmla="*/ 906 h 90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3" h="906">
                  <a:moveTo>
                    <a:pt x="136" y="875"/>
                  </a:moveTo>
                  <a:lnTo>
                    <a:pt x="0" y="628"/>
                  </a:lnTo>
                  <a:lnTo>
                    <a:pt x="2" y="0"/>
                  </a:lnTo>
                  <a:lnTo>
                    <a:pt x="153" y="165"/>
                  </a:lnTo>
                  <a:lnTo>
                    <a:pt x="153" y="875"/>
                  </a:lnTo>
                  <a:lnTo>
                    <a:pt x="153" y="906"/>
                  </a:lnTo>
                  <a:lnTo>
                    <a:pt x="136" y="875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4" name="Freeform 252"/>
            <p:cNvSpPr>
              <a:spLocks/>
            </p:cNvSpPr>
            <p:nvPr/>
          </p:nvSpPr>
          <p:spPr bwMode="auto">
            <a:xfrm>
              <a:off x="3132" y="4402"/>
              <a:ext cx="240" cy="880"/>
            </a:xfrm>
            <a:custGeom>
              <a:avLst/>
              <a:gdLst>
                <a:gd name="T0" fmla="*/ 0 w 240"/>
                <a:gd name="T1" fmla="*/ 60 h 880"/>
                <a:gd name="T2" fmla="*/ 237 w 240"/>
                <a:gd name="T3" fmla="*/ 0 h 880"/>
                <a:gd name="T4" fmla="*/ 240 w 240"/>
                <a:gd name="T5" fmla="*/ 816 h 880"/>
                <a:gd name="T6" fmla="*/ 0 w 240"/>
                <a:gd name="T7" fmla="*/ 880 h 880"/>
                <a:gd name="T8" fmla="*/ 0 w 240"/>
                <a:gd name="T9" fmla="*/ 60 h 8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80"/>
                <a:gd name="T17" fmla="*/ 240 w 240"/>
                <a:gd name="T18" fmla="*/ 880 h 8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80">
                  <a:moveTo>
                    <a:pt x="0" y="60"/>
                  </a:moveTo>
                  <a:lnTo>
                    <a:pt x="237" y="0"/>
                  </a:lnTo>
                  <a:lnTo>
                    <a:pt x="240" y="816"/>
                  </a:lnTo>
                  <a:lnTo>
                    <a:pt x="0" y="88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215" name="Group 253"/>
            <p:cNvGrpSpPr>
              <a:grpSpLocks/>
            </p:cNvGrpSpPr>
            <p:nvPr/>
          </p:nvGrpSpPr>
          <p:grpSpPr bwMode="auto">
            <a:xfrm>
              <a:off x="2516" y="4057"/>
              <a:ext cx="205" cy="857"/>
              <a:chOff x="2342" y="3831"/>
              <a:chExt cx="205" cy="857"/>
            </a:xfrm>
          </p:grpSpPr>
          <p:sp>
            <p:nvSpPr>
              <p:cNvPr id="6234" name="Freeform 254"/>
              <p:cNvSpPr>
                <a:spLocks/>
              </p:cNvSpPr>
              <p:nvPr/>
            </p:nvSpPr>
            <p:spPr bwMode="auto">
              <a:xfrm>
                <a:off x="2342" y="3831"/>
                <a:ext cx="205" cy="857"/>
              </a:xfrm>
              <a:custGeom>
                <a:avLst/>
                <a:gdLst>
                  <a:gd name="T0" fmla="*/ 869 w 192"/>
                  <a:gd name="T1" fmla="*/ 2520 h 816"/>
                  <a:gd name="T2" fmla="*/ 0 w 192"/>
                  <a:gd name="T3" fmla="*/ 2221 h 816"/>
                  <a:gd name="T4" fmla="*/ 0 w 192"/>
                  <a:gd name="T5" fmla="*/ 0 h 816"/>
                  <a:gd name="T6" fmla="*/ 869 w 192"/>
                  <a:gd name="T7" fmla="*/ 149 h 816"/>
                  <a:gd name="T8" fmla="*/ 869 w 192"/>
                  <a:gd name="T9" fmla="*/ 2520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816"/>
                  <a:gd name="T17" fmla="*/ 192 w 192"/>
                  <a:gd name="T18" fmla="*/ 816 h 8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816">
                    <a:moveTo>
                      <a:pt x="192" y="816"/>
                    </a:moveTo>
                    <a:lnTo>
                      <a:pt x="0" y="720"/>
                    </a:lnTo>
                    <a:lnTo>
                      <a:pt x="0" y="0"/>
                    </a:lnTo>
                    <a:lnTo>
                      <a:pt x="192" y="48"/>
                    </a:lnTo>
                    <a:lnTo>
                      <a:pt x="192" y="816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35" name="Freeform 255"/>
              <p:cNvSpPr>
                <a:spLocks/>
              </p:cNvSpPr>
              <p:nvPr/>
            </p:nvSpPr>
            <p:spPr bwMode="auto">
              <a:xfrm>
                <a:off x="2393" y="3932"/>
                <a:ext cx="103" cy="236"/>
              </a:xfrm>
              <a:custGeom>
                <a:avLst/>
                <a:gdLst>
                  <a:gd name="T0" fmla="*/ 3 w 120"/>
                  <a:gd name="T1" fmla="*/ 99 h 225"/>
                  <a:gd name="T2" fmla="*/ 0 w 120"/>
                  <a:gd name="T3" fmla="*/ 0 h 225"/>
                  <a:gd name="T4" fmla="*/ 0 w 120"/>
                  <a:gd name="T5" fmla="*/ 520 h 225"/>
                  <a:gd name="T6" fmla="*/ 3 w 120"/>
                  <a:gd name="T7" fmla="*/ 679 h 225"/>
                  <a:gd name="T8" fmla="*/ 3 w 120"/>
                  <a:gd name="T9" fmla="*/ 99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225"/>
                  <a:gd name="T17" fmla="*/ 120 w 120"/>
                  <a:gd name="T18" fmla="*/ 225 h 2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225">
                    <a:moveTo>
                      <a:pt x="120" y="33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120" y="225"/>
                    </a:lnTo>
                    <a:lnTo>
                      <a:pt x="120" y="33"/>
                    </a:ln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16" name="Freeform 256"/>
            <p:cNvSpPr>
              <a:spLocks/>
            </p:cNvSpPr>
            <p:nvPr/>
          </p:nvSpPr>
          <p:spPr bwMode="auto">
            <a:xfrm flipH="1">
              <a:off x="2721" y="4111"/>
              <a:ext cx="154" cy="1143"/>
            </a:xfrm>
            <a:custGeom>
              <a:avLst/>
              <a:gdLst>
                <a:gd name="T0" fmla="*/ 0 w 432"/>
                <a:gd name="T1" fmla="*/ 4 h 1488"/>
                <a:gd name="T2" fmla="*/ 0 w 432"/>
                <a:gd name="T3" fmla="*/ 2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4 h 1488"/>
                <a:gd name="T10" fmla="*/ 0 w 432"/>
                <a:gd name="T11" fmla="*/ 4 h 1488"/>
                <a:gd name="T12" fmla="*/ 0 w 432"/>
                <a:gd name="T13" fmla="*/ 4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217" name="Group 257"/>
            <p:cNvGrpSpPr>
              <a:grpSpLocks/>
            </p:cNvGrpSpPr>
            <p:nvPr/>
          </p:nvGrpSpPr>
          <p:grpSpPr bwMode="auto">
            <a:xfrm>
              <a:off x="3070" y="5030"/>
              <a:ext cx="145" cy="450"/>
              <a:chOff x="3642" y="4848"/>
              <a:chExt cx="145" cy="450"/>
            </a:xfrm>
          </p:grpSpPr>
          <p:grpSp>
            <p:nvGrpSpPr>
              <p:cNvPr id="6219" name="Group 258"/>
              <p:cNvGrpSpPr>
                <a:grpSpLocks/>
              </p:cNvGrpSpPr>
              <p:nvPr/>
            </p:nvGrpSpPr>
            <p:grpSpPr bwMode="auto">
              <a:xfrm>
                <a:off x="3696" y="4848"/>
                <a:ext cx="91" cy="412"/>
                <a:chOff x="3696" y="4848"/>
                <a:chExt cx="152" cy="412"/>
              </a:xfrm>
            </p:grpSpPr>
            <p:sp>
              <p:nvSpPr>
                <p:cNvPr id="6228" name="Line 259"/>
                <p:cNvSpPr>
                  <a:spLocks noChangeShapeType="1"/>
                </p:cNvSpPr>
                <p:nvPr/>
              </p:nvSpPr>
              <p:spPr bwMode="auto">
                <a:xfrm flipV="1">
                  <a:off x="3700" y="4848"/>
                  <a:ext cx="0" cy="30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29" name="Freeform 260"/>
                <p:cNvSpPr>
                  <a:spLocks/>
                </p:cNvSpPr>
                <p:nvPr/>
              </p:nvSpPr>
              <p:spPr bwMode="auto">
                <a:xfrm>
                  <a:off x="3696" y="5104"/>
                  <a:ext cx="136" cy="156"/>
                </a:xfrm>
                <a:custGeom>
                  <a:avLst/>
                  <a:gdLst>
                    <a:gd name="T0" fmla="*/ 0 w 136"/>
                    <a:gd name="T1" fmla="*/ 0 h 156"/>
                    <a:gd name="T2" fmla="*/ 136 w 136"/>
                    <a:gd name="T3" fmla="*/ 156 h 156"/>
                    <a:gd name="T4" fmla="*/ 0 60000 65536"/>
                    <a:gd name="T5" fmla="*/ 0 60000 65536"/>
                    <a:gd name="T6" fmla="*/ 0 w 136"/>
                    <a:gd name="T7" fmla="*/ 0 h 156"/>
                    <a:gd name="T8" fmla="*/ 136 w 136"/>
                    <a:gd name="T9" fmla="*/ 156 h 15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36" h="156">
                      <a:moveTo>
                        <a:pt x="0" y="0"/>
                      </a:moveTo>
                      <a:lnTo>
                        <a:pt x="136" y="156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30" name="Freeform 261"/>
                <p:cNvSpPr>
                  <a:spLocks/>
                </p:cNvSpPr>
                <p:nvPr/>
              </p:nvSpPr>
              <p:spPr bwMode="auto">
                <a:xfrm>
                  <a:off x="3700" y="4868"/>
                  <a:ext cx="148" cy="158"/>
                </a:xfrm>
                <a:custGeom>
                  <a:avLst/>
                  <a:gdLst>
                    <a:gd name="T0" fmla="*/ 0 w 148"/>
                    <a:gd name="T1" fmla="*/ 0 h 158"/>
                    <a:gd name="T2" fmla="*/ 148 w 148"/>
                    <a:gd name="T3" fmla="*/ 158 h 158"/>
                    <a:gd name="T4" fmla="*/ 0 60000 65536"/>
                    <a:gd name="T5" fmla="*/ 0 60000 65536"/>
                    <a:gd name="T6" fmla="*/ 0 w 148"/>
                    <a:gd name="T7" fmla="*/ 0 h 158"/>
                    <a:gd name="T8" fmla="*/ 148 w 148"/>
                    <a:gd name="T9" fmla="*/ 158 h 15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48" h="158">
                      <a:moveTo>
                        <a:pt x="0" y="0"/>
                      </a:moveTo>
                      <a:lnTo>
                        <a:pt x="148" y="158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31" name="Line 262"/>
                <p:cNvSpPr>
                  <a:spLocks noChangeShapeType="1"/>
                </p:cNvSpPr>
                <p:nvPr/>
              </p:nvSpPr>
              <p:spPr bwMode="auto">
                <a:xfrm flipV="1">
                  <a:off x="3732" y="4910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32" name="Line 263"/>
                <p:cNvSpPr>
                  <a:spLocks noChangeShapeType="1"/>
                </p:cNvSpPr>
                <p:nvPr/>
              </p:nvSpPr>
              <p:spPr bwMode="auto">
                <a:xfrm flipV="1">
                  <a:off x="3768" y="4946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33" name="Line 264"/>
                <p:cNvSpPr>
                  <a:spLocks noChangeShapeType="1"/>
                </p:cNvSpPr>
                <p:nvPr/>
              </p:nvSpPr>
              <p:spPr bwMode="auto">
                <a:xfrm flipV="1">
                  <a:off x="3802" y="4984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220" name="Group 265"/>
              <p:cNvGrpSpPr>
                <a:grpSpLocks/>
              </p:cNvGrpSpPr>
              <p:nvPr/>
            </p:nvGrpSpPr>
            <p:grpSpPr bwMode="auto">
              <a:xfrm>
                <a:off x="3642" y="4982"/>
                <a:ext cx="144" cy="316"/>
                <a:chOff x="3308" y="5128"/>
                <a:chExt cx="144" cy="316"/>
              </a:xfrm>
            </p:grpSpPr>
            <p:sp>
              <p:nvSpPr>
                <p:cNvPr id="6221" name="Line 266"/>
                <p:cNvSpPr>
                  <a:spLocks noChangeShapeType="1"/>
                </p:cNvSpPr>
                <p:nvPr/>
              </p:nvSpPr>
              <p:spPr bwMode="auto">
                <a:xfrm flipV="1">
                  <a:off x="3452" y="5128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22" name="Line 267"/>
                <p:cNvSpPr>
                  <a:spLocks noChangeShapeType="1"/>
                </p:cNvSpPr>
                <p:nvPr/>
              </p:nvSpPr>
              <p:spPr bwMode="auto">
                <a:xfrm flipV="1">
                  <a:off x="3312" y="5136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23" name="Line 268"/>
                <p:cNvSpPr>
                  <a:spLocks noChangeShapeType="1"/>
                </p:cNvSpPr>
                <p:nvPr/>
              </p:nvSpPr>
              <p:spPr bwMode="auto">
                <a:xfrm flipH="1">
                  <a:off x="3312" y="5168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24" name="Line 269"/>
                <p:cNvSpPr>
                  <a:spLocks noChangeShapeType="1"/>
                </p:cNvSpPr>
                <p:nvPr/>
              </p:nvSpPr>
              <p:spPr bwMode="auto">
                <a:xfrm flipH="1">
                  <a:off x="3308" y="5404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25" name="Line 270"/>
                <p:cNvSpPr>
                  <a:spLocks noChangeShapeType="1"/>
                </p:cNvSpPr>
                <p:nvPr/>
              </p:nvSpPr>
              <p:spPr bwMode="auto">
                <a:xfrm flipV="1">
                  <a:off x="3348" y="5164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26" name="Line 271"/>
                <p:cNvSpPr>
                  <a:spLocks noChangeShapeType="1"/>
                </p:cNvSpPr>
                <p:nvPr/>
              </p:nvSpPr>
              <p:spPr bwMode="auto">
                <a:xfrm flipV="1">
                  <a:off x="3384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27" name="Line 272"/>
                <p:cNvSpPr>
                  <a:spLocks noChangeShapeType="1"/>
                </p:cNvSpPr>
                <p:nvPr/>
              </p:nvSpPr>
              <p:spPr bwMode="auto">
                <a:xfrm flipV="1">
                  <a:off x="3420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6218" name="Freeform 273"/>
            <p:cNvSpPr>
              <a:spLocks/>
            </p:cNvSpPr>
            <p:nvPr/>
          </p:nvSpPr>
          <p:spPr bwMode="auto">
            <a:xfrm>
              <a:off x="2718" y="4088"/>
              <a:ext cx="116" cy="846"/>
            </a:xfrm>
            <a:custGeom>
              <a:avLst/>
              <a:gdLst>
                <a:gd name="T0" fmla="*/ 0 w 116"/>
                <a:gd name="T1" fmla="*/ 30 h 846"/>
                <a:gd name="T2" fmla="*/ 116 w 116"/>
                <a:gd name="T3" fmla="*/ 0 h 846"/>
                <a:gd name="T4" fmla="*/ 116 w 116"/>
                <a:gd name="T5" fmla="*/ 774 h 846"/>
                <a:gd name="T6" fmla="*/ 0 w 116"/>
                <a:gd name="T7" fmla="*/ 846 h 846"/>
                <a:gd name="T8" fmla="*/ 0 w 116"/>
                <a:gd name="T9" fmla="*/ 30 h 8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846"/>
                <a:gd name="T17" fmla="*/ 116 w 116"/>
                <a:gd name="T18" fmla="*/ 846 h 8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846">
                  <a:moveTo>
                    <a:pt x="0" y="30"/>
                  </a:moveTo>
                  <a:lnTo>
                    <a:pt x="116" y="0"/>
                  </a:lnTo>
                  <a:lnTo>
                    <a:pt x="116" y="774"/>
                  </a:lnTo>
                  <a:lnTo>
                    <a:pt x="0" y="846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81" name="Group 274"/>
          <p:cNvGrpSpPr>
            <a:grpSpLocks/>
          </p:cNvGrpSpPr>
          <p:nvPr/>
        </p:nvGrpSpPr>
        <p:grpSpPr bwMode="auto">
          <a:xfrm>
            <a:off x="3810000" y="6019800"/>
            <a:ext cx="1123950" cy="1509713"/>
            <a:chOff x="2325" y="3861"/>
            <a:chExt cx="708" cy="951"/>
          </a:xfrm>
        </p:grpSpPr>
        <p:sp>
          <p:nvSpPr>
            <p:cNvPr id="6203" name="Freeform 275"/>
            <p:cNvSpPr>
              <a:spLocks/>
            </p:cNvSpPr>
            <p:nvPr/>
          </p:nvSpPr>
          <p:spPr bwMode="auto">
            <a:xfrm>
              <a:off x="2475" y="4268"/>
              <a:ext cx="558" cy="148"/>
            </a:xfrm>
            <a:custGeom>
              <a:avLst/>
              <a:gdLst>
                <a:gd name="T0" fmla="*/ 1467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331 w 534"/>
                <a:gd name="T7" fmla="*/ 148 h 148"/>
                <a:gd name="T8" fmla="*/ 1467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4" name="Freeform 276"/>
            <p:cNvSpPr>
              <a:spLocks/>
            </p:cNvSpPr>
            <p:nvPr/>
          </p:nvSpPr>
          <p:spPr bwMode="auto">
            <a:xfrm>
              <a:off x="2367" y="3861"/>
              <a:ext cx="114" cy="945"/>
            </a:xfrm>
            <a:custGeom>
              <a:avLst/>
              <a:gdLst>
                <a:gd name="T0" fmla="*/ 7 w 114"/>
                <a:gd name="T1" fmla="*/ 943 h 945"/>
                <a:gd name="T2" fmla="*/ 114 w 114"/>
                <a:gd name="T3" fmla="*/ 549 h 945"/>
                <a:gd name="T4" fmla="*/ 113 w 114"/>
                <a:gd name="T5" fmla="*/ 0 h 945"/>
                <a:gd name="T6" fmla="*/ 34 w 114"/>
                <a:gd name="T7" fmla="*/ 104 h 945"/>
                <a:gd name="T8" fmla="*/ 34 w 114"/>
                <a:gd name="T9" fmla="*/ 504 h 945"/>
                <a:gd name="T10" fmla="*/ 0 w 114"/>
                <a:gd name="T11" fmla="*/ 578 h 945"/>
                <a:gd name="T12" fmla="*/ 6 w 114"/>
                <a:gd name="T13" fmla="*/ 945 h 945"/>
                <a:gd name="T14" fmla="*/ 4 w 114"/>
                <a:gd name="T15" fmla="*/ 938 h 9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4"/>
                <a:gd name="T25" fmla="*/ 0 h 945"/>
                <a:gd name="T26" fmla="*/ 114 w 114"/>
                <a:gd name="T27" fmla="*/ 945 h 9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4" h="945">
                  <a:moveTo>
                    <a:pt x="7" y="943"/>
                  </a:moveTo>
                  <a:lnTo>
                    <a:pt x="114" y="549"/>
                  </a:lnTo>
                  <a:lnTo>
                    <a:pt x="113" y="0"/>
                  </a:lnTo>
                  <a:lnTo>
                    <a:pt x="34" y="104"/>
                  </a:lnTo>
                  <a:lnTo>
                    <a:pt x="34" y="504"/>
                  </a:lnTo>
                  <a:lnTo>
                    <a:pt x="0" y="578"/>
                  </a:lnTo>
                  <a:lnTo>
                    <a:pt x="6" y="945"/>
                  </a:lnTo>
                  <a:lnTo>
                    <a:pt x="4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5" name="Freeform 277"/>
            <p:cNvSpPr>
              <a:spLocks/>
            </p:cNvSpPr>
            <p:nvPr/>
          </p:nvSpPr>
          <p:spPr bwMode="auto">
            <a:xfrm>
              <a:off x="2400" y="4416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6" name="Freeform 278"/>
            <p:cNvSpPr>
              <a:spLocks/>
            </p:cNvSpPr>
            <p:nvPr/>
          </p:nvSpPr>
          <p:spPr bwMode="auto">
            <a:xfrm>
              <a:off x="2404" y="4614"/>
              <a:ext cx="554" cy="47"/>
            </a:xfrm>
            <a:custGeom>
              <a:avLst/>
              <a:gdLst>
                <a:gd name="T0" fmla="*/ 159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595 w 528"/>
                <a:gd name="T7" fmla="*/ 0 h 288"/>
                <a:gd name="T8" fmla="*/ 159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7" name="Freeform 279"/>
            <p:cNvSpPr>
              <a:spLocks/>
            </p:cNvSpPr>
            <p:nvPr/>
          </p:nvSpPr>
          <p:spPr bwMode="auto">
            <a:xfrm>
              <a:off x="2373" y="4662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8" name="Freeform 280"/>
            <p:cNvSpPr>
              <a:spLocks/>
            </p:cNvSpPr>
            <p:nvPr/>
          </p:nvSpPr>
          <p:spPr bwMode="auto">
            <a:xfrm>
              <a:off x="2373" y="4758"/>
              <a:ext cx="576" cy="48"/>
            </a:xfrm>
            <a:custGeom>
              <a:avLst/>
              <a:gdLst>
                <a:gd name="T0" fmla="*/ 390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901 w 528"/>
                <a:gd name="T7" fmla="*/ 0 h 288"/>
                <a:gd name="T8" fmla="*/ 390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9" name="Freeform 281"/>
            <p:cNvSpPr>
              <a:spLocks/>
            </p:cNvSpPr>
            <p:nvPr/>
          </p:nvSpPr>
          <p:spPr bwMode="auto">
            <a:xfrm>
              <a:off x="2949" y="4264"/>
              <a:ext cx="84" cy="546"/>
            </a:xfrm>
            <a:custGeom>
              <a:avLst/>
              <a:gdLst>
                <a:gd name="T0" fmla="*/ 84 w 84"/>
                <a:gd name="T1" fmla="*/ 220 h 546"/>
                <a:gd name="T2" fmla="*/ 84 w 84"/>
                <a:gd name="T3" fmla="*/ 0 h 546"/>
                <a:gd name="T4" fmla="*/ 0 w 84"/>
                <a:gd name="T5" fmla="*/ 238 h 546"/>
                <a:gd name="T6" fmla="*/ 6 w 84"/>
                <a:gd name="T7" fmla="*/ 546 h 546"/>
                <a:gd name="T8" fmla="*/ 84 w 84"/>
                <a:gd name="T9" fmla="*/ 226 h 5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546"/>
                <a:gd name="T17" fmla="*/ 84 w 84"/>
                <a:gd name="T18" fmla="*/ 546 h 5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546">
                  <a:moveTo>
                    <a:pt x="84" y="220"/>
                  </a:moveTo>
                  <a:lnTo>
                    <a:pt x="84" y="0"/>
                  </a:lnTo>
                  <a:lnTo>
                    <a:pt x="0" y="238"/>
                  </a:lnTo>
                  <a:lnTo>
                    <a:pt x="6" y="546"/>
                  </a:lnTo>
                  <a:lnTo>
                    <a:pt x="84" y="226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0" name="Rectangle 282"/>
            <p:cNvSpPr>
              <a:spLocks noChangeArrowheads="1"/>
            </p:cNvSpPr>
            <p:nvPr/>
          </p:nvSpPr>
          <p:spPr bwMode="auto">
            <a:xfrm>
              <a:off x="2925" y="3954"/>
              <a:ext cx="47" cy="84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211" name="Rectangle 283"/>
            <p:cNvSpPr>
              <a:spLocks noChangeArrowheads="1"/>
            </p:cNvSpPr>
            <p:nvPr/>
          </p:nvSpPr>
          <p:spPr bwMode="auto">
            <a:xfrm>
              <a:off x="2325" y="3971"/>
              <a:ext cx="47" cy="84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6182" name="Group 284"/>
          <p:cNvGrpSpPr>
            <a:grpSpLocks/>
          </p:cNvGrpSpPr>
          <p:nvPr/>
        </p:nvGrpSpPr>
        <p:grpSpPr bwMode="auto">
          <a:xfrm>
            <a:off x="2590800" y="5867400"/>
            <a:ext cx="1090613" cy="1509713"/>
            <a:chOff x="1677" y="3648"/>
            <a:chExt cx="687" cy="951"/>
          </a:xfrm>
        </p:grpSpPr>
        <p:sp>
          <p:nvSpPr>
            <p:cNvPr id="6196" name="Freeform 285"/>
            <p:cNvSpPr>
              <a:spLocks/>
            </p:cNvSpPr>
            <p:nvPr/>
          </p:nvSpPr>
          <p:spPr bwMode="auto">
            <a:xfrm>
              <a:off x="1782" y="4055"/>
              <a:ext cx="558" cy="148"/>
            </a:xfrm>
            <a:custGeom>
              <a:avLst/>
              <a:gdLst>
                <a:gd name="T0" fmla="*/ 1467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331 w 534"/>
                <a:gd name="T7" fmla="*/ 148 h 148"/>
                <a:gd name="T8" fmla="*/ 1467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7" name="Freeform 286"/>
            <p:cNvSpPr>
              <a:spLocks/>
            </p:cNvSpPr>
            <p:nvPr/>
          </p:nvSpPr>
          <p:spPr bwMode="auto">
            <a:xfrm>
              <a:off x="1677" y="3648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8" name="Freeform 287"/>
            <p:cNvSpPr>
              <a:spLocks/>
            </p:cNvSpPr>
            <p:nvPr/>
          </p:nvSpPr>
          <p:spPr bwMode="auto">
            <a:xfrm>
              <a:off x="1707" y="4203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9" name="Freeform 288"/>
            <p:cNvSpPr>
              <a:spLocks/>
            </p:cNvSpPr>
            <p:nvPr/>
          </p:nvSpPr>
          <p:spPr bwMode="auto">
            <a:xfrm>
              <a:off x="1711" y="4401"/>
              <a:ext cx="554" cy="47"/>
            </a:xfrm>
            <a:custGeom>
              <a:avLst/>
              <a:gdLst>
                <a:gd name="T0" fmla="*/ 159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595 w 528"/>
                <a:gd name="T7" fmla="*/ 0 h 288"/>
                <a:gd name="T8" fmla="*/ 159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0" name="Freeform 289"/>
            <p:cNvSpPr>
              <a:spLocks/>
            </p:cNvSpPr>
            <p:nvPr/>
          </p:nvSpPr>
          <p:spPr bwMode="auto">
            <a:xfrm>
              <a:off x="1680" y="4449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1" name="Freeform 290"/>
            <p:cNvSpPr>
              <a:spLocks/>
            </p:cNvSpPr>
            <p:nvPr/>
          </p:nvSpPr>
          <p:spPr bwMode="auto">
            <a:xfrm>
              <a:off x="1680" y="4545"/>
              <a:ext cx="576" cy="48"/>
            </a:xfrm>
            <a:custGeom>
              <a:avLst/>
              <a:gdLst>
                <a:gd name="T0" fmla="*/ 390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901 w 528"/>
                <a:gd name="T7" fmla="*/ 0 h 288"/>
                <a:gd name="T8" fmla="*/ 390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2" name="Freeform 291"/>
            <p:cNvSpPr>
              <a:spLocks/>
            </p:cNvSpPr>
            <p:nvPr/>
          </p:nvSpPr>
          <p:spPr bwMode="auto">
            <a:xfrm>
              <a:off x="2253" y="3654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83" name="Group 292"/>
          <p:cNvGrpSpPr>
            <a:grpSpLocks/>
          </p:cNvGrpSpPr>
          <p:nvPr/>
        </p:nvGrpSpPr>
        <p:grpSpPr bwMode="auto">
          <a:xfrm>
            <a:off x="2514600" y="2971800"/>
            <a:ext cx="785813" cy="2149475"/>
            <a:chOff x="1809" y="4032"/>
            <a:chExt cx="495" cy="1354"/>
          </a:xfrm>
        </p:grpSpPr>
        <p:sp>
          <p:nvSpPr>
            <p:cNvPr id="6193" name="Freeform 293"/>
            <p:cNvSpPr>
              <a:spLocks/>
            </p:cNvSpPr>
            <p:nvPr/>
          </p:nvSpPr>
          <p:spPr bwMode="auto">
            <a:xfrm>
              <a:off x="1914" y="4266"/>
              <a:ext cx="324" cy="856"/>
            </a:xfrm>
            <a:custGeom>
              <a:avLst/>
              <a:gdLst>
                <a:gd name="T0" fmla="*/ 0 w 288"/>
                <a:gd name="T1" fmla="*/ 9 h 976"/>
                <a:gd name="T2" fmla="*/ 4314 w 288"/>
                <a:gd name="T3" fmla="*/ 0 h 976"/>
                <a:gd name="T4" fmla="*/ 4314 w 288"/>
                <a:gd name="T5" fmla="*/ 39 h 976"/>
                <a:gd name="T6" fmla="*/ 0 w 288"/>
                <a:gd name="T7" fmla="*/ 47 h 976"/>
                <a:gd name="T8" fmla="*/ 0 w 288"/>
                <a:gd name="T9" fmla="*/ 9 h 9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976"/>
                <a:gd name="T17" fmla="*/ 288 w 288"/>
                <a:gd name="T18" fmla="*/ 976 h 9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976">
                  <a:moveTo>
                    <a:pt x="0" y="176"/>
                  </a:moveTo>
                  <a:lnTo>
                    <a:pt x="288" y="0"/>
                  </a:lnTo>
                  <a:lnTo>
                    <a:pt x="288" y="800"/>
                  </a:lnTo>
                  <a:lnTo>
                    <a:pt x="0" y="976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4" name="Freeform 294"/>
            <p:cNvSpPr>
              <a:spLocks/>
            </p:cNvSpPr>
            <p:nvPr/>
          </p:nvSpPr>
          <p:spPr bwMode="auto">
            <a:xfrm>
              <a:off x="1809" y="4413"/>
              <a:ext cx="114" cy="973"/>
            </a:xfrm>
            <a:custGeom>
              <a:avLst/>
              <a:gdLst>
                <a:gd name="T0" fmla="*/ 0 w 114"/>
                <a:gd name="T1" fmla="*/ 157 h 973"/>
                <a:gd name="T2" fmla="*/ 114 w 114"/>
                <a:gd name="T3" fmla="*/ 0 h 973"/>
                <a:gd name="T4" fmla="*/ 111 w 114"/>
                <a:gd name="T5" fmla="*/ 696 h 973"/>
                <a:gd name="T6" fmla="*/ 0 w 114"/>
                <a:gd name="T7" fmla="*/ 973 h 973"/>
                <a:gd name="T8" fmla="*/ 0 w 114"/>
                <a:gd name="T9" fmla="*/ 157 h 9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"/>
                <a:gd name="T16" fmla="*/ 0 h 973"/>
                <a:gd name="T17" fmla="*/ 114 w 114"/>
                <a:gd name="T18" fmla="*/ 973 h 9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" h="973">
                  <a:moveTo>
                    <a:pt x="0" y="157"/>
                  </a:moveTo>
                  <a:lnTo>
                    <a:pt x="114" y="0"/>
                  </a:lnTo>
                  <a:lnTo>
                    <a:pt x="111" y="696"/>
                  </a:lnTo>
                  <a:lnTo>
                    <a:pt x="0" y="973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5" name="Freeform 295"/>
            <p:cNvSpPr>
              <a:spLocks/>
            </p:cNvSpPr>
            <p:nvPr/>
          </p:nvSpPr>
          <p:spPr bwMode="auto">
            <a:xfrm>
              <a:off x="2238" y="4032"/>
              <a:ext cx="66" cy="942"/>
            </a:xfrm>
            <a:custGeom>
              <a:avLst/>
              <a:gdLst>
                <a:gd name="T0" fmla="*/ 0 w 66"/>
                <a:gd name="T1" fmla="*/ 223 h 942"/>
                <a:gd name="T2" fmla="*/ 66 w 66"/>
                <a:gd name="T3" fmla="*/ 0 h 942"/>
                <a:gd name="T4" fmla="*/ 66 w 66"/>
                <a:gd name="T5" fmla="*/ 678 h 942"/>
                <a:gd name="T6" fmla="*/ 0 w 66"/>
                <a:gd name="T7" fmla="*/ 942 h 942"/>
                <a:gd name="T8" fmla="*/ 0 w 66"/>
                <a:gd name="T9" fmla="*/ 223 h 9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942"/>
                <a:gd name="T17" fmla="*/ 66 w 66"/>
                <a:gd name="T18" fmla="*/ 942 h 9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942">
                  <a:moveTo>
                    <a:pt x="0" y="223"/>
                  </a:moveTo>
                  <a:lnTo>
                    <a:pt x="66" y="0"/>
                  </a:lnTo>
                  <a:lnTo>
                    <a:pt x="66" y="678"/>
                  </a:lnTo>
                  <a:lnTo>
                    <a:pt x="0" y="942"/>
                  </a:lnTo>
                  <a:lnTo>
                    <a:pt x="0" y="223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84" name="Group 296"/>
          <p:cNvGrpSpPr>
            <a:grpSpLocks/>
          </p:cNvGrpSpPr>
          <p:nvPr/>
        </p:nvGrpSpPr>
        <p:grpSpPr bwMode="auto">
          <a:xfrm>
            <a:off x="2133600" y="5181600"/>
            <a:ext cx="238125" cy="2260600"/>
            <a:chOff x="1864" y="3138"/>
            <a:chExt cx="150" cy="1424"/>
          </a:xfrm>
        </p:grpSpPr>
        <p:sp>
          <p:nvSpPr>
            <p:cNvPr id="6191" name="Freeform 297"/>
            <p:cNvSpPr>
              <a:spLocks/>
            </p:cNvSpPr>
            <p:nvPr/>
          </p:nvSpPr>
          <p:spPr bwMode="auto">
            <a:xfrm flipH="1">
              <a:off x="1971" y="3138"/>
              <a:ext cx="43" cy="958"/>
            </a:xfrm>
            <a:custGeom>
              <a:avLst/>
              <a:gdLst>
                <a:gd name="T0" fmla="*/ 0 w 168"/>
                <a:gd name="T1" fmla="*/ 3 h 1194"/>
                <a:gd name="T2" fmla="*/ 0 w 168"/>
                <a:gd name="T3" fmla="*/ 0 h 1194"/>
                <a:gd name="T4" fmla="*/ 0 w 168"/>
                <a:gd name="T5" fmla="*/ 4 h 1194"/>
                <a:gd name="T6" fmla="*/ 0 w 168"/>
                <a:gd name="T7" fmla="*/ 7 h 1194"/>
                <a:gd name="T8" fmla="*/ 0 w 168"/>
                <a:gd name="T9" fmla="*/ 3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2" name="Freeform 298"/>
            <p:cNvSpPr>
              <a:spLocks/>
            </p:cNvSpPr>
            <p:nvPr/>
          </p:nvSpPr>
          <p:spPr bwMode="auto">
            <a:xfrm>
              <a:off x="1864" y="3543"/>
              <a:ext cx="150" cy="1019"/>
            </a:xfrm>
            <a:custGeom>
              <a:avLst/>
              <a:gdLst>
                <a:gd name="T0" fmla="*/ 0 w 168"/>
                <a:gd name="T1" fmla="*/ 13 h 1194"/>
                <a:gd name="T2" fmla="*/ 13 w 168"/>
                <a:gd name="T3" fmla="*/ 0 h 1194"/>
                <a:gd name="T4" fmla="*/ 13 w 168"/>
                <a:gd name="T5" fmla="*/ 16 h 1194"/>
                <a:gd name="T6" fmla="*/ 0 w 168"/>
                <a:gd name="T7" fmla="*/ 32 h 1194"/>
                <a:gd name="T8" fmla="*/ 0 w 168"/>
                <a:gd name="T9" fmla="*/ 13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85" name="Group 299"/>
          <p:cNvGrpSpPr>
            <a:grpSpLocks/>
          </p:cNvGrpSpPr>
          <p:nvPr/>
        </p:nvGrpSpPr>
        <p:grpSpPr bwMode="auto">
          <a:xfrm>
            <a:off x="4114800" y="533400"/>
            <a:ext cx="1720850" cy="1465263"/>
            <a:chOff x="1704" y="4280"/>
            <a:chExt cx="1420" cy="1209"/>
          </a:xfrm>
        </p:grpSpPr>
        <p:sp>
          <p:nvSpPr>
            <p:cNvPr id="6187" name="Freeform 300"/>
            <p:cNvSpPr>
              <a:spLocks/>
            </p:cNvSpPr>
            <p:nvPr/>
          </p:nvSpPr>
          <p:spPr bwMode="auto">
            <a:xfrm>
              <a:off x="3065" y="4344"/>
              <a:ext cx="59" cy="1139"/>
            </a:xfrm>
            <a:custGeom>
              <a:avLst/>
              <a:gdLst>
                <a:gd name="T0" fmla="*/ 104461 w 42"/>
                <a:gd name="T1" fmla="*/ 72045 h 916"/>
                <a:gd name="T2" fmla="*/ 0 w 42"/>
                <a:gd name="T3" fmla="*/ 137503 h 916"/>
                <a:gd name="T4" fmla="*/ 0 w 42"/>
                <a:gd name="T5" fmla="*/ 19061 h 916"/>
                <a:gd name="T6" fmla="*/ 104461 w 42"/>
                <a:gd name="T7" fmla="*/ 0 h 916"/>
                <a:gd name="T8" fmla="*/ 104461 w 42"/>
                <a:gd name="T9" fmla="*/ 72045 h 9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916"/>
                <a:gd name="T17" fmla="*/ 42 w 42"/>
                <a:gd name="T18" fmla="*/ 916 h 9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916">
                  <a:moveTo>
                    <a:pt x="42" y="480"/>
                  </a:moveTo>
                  <a:lnTo>
                    <a:pt x="0" y="916"/>
                  </a:lnTo>
                  <a:lnTo>
                    <a:pt x="0" y="127"/>
                  </a:lnTo>
                  <a:lnTo>
                    <a:pt x="42" y="0"/>
                  </a:lnTo>
                  <a:lnTo>
                    <a:pt x="42" y="4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8" name="Freeform 301"/>
            <p:cNvSpPr>
              <a:spLocks/>
            </p:cNvSpPr>
            <p:nvPr/>
          </p:nvSpPr>
          <p:spPr bwMode="auto">
            <a:xfrm flipH="1">
              <a:off x="1704" y="4280"/>
              <a:ext cx="452" cy="1144"/>
            </a:xfrm>
            <a:custGeom>
              <a:avLst/>
              <a:gdLst>
                <a:gd name="T0" fmla="*/ 0 w 240"/>
                <a:gd name="T1" fmla="*/ 584528 h 840"/>
                <a:gd name="T2" fmla="*/ 505263720 w 240"/>
                <a:gd name="T3" fmla="*/ 1022536 h 840"/>
                <a:gd name="T4" fmla="*/ 505263720 w 240"/>
                <a:gd name="T5" fmla="*/ 145496 h 840"/>
                <a:gd name="T6" fmla="*/ 0 w 240"/>
                <a:gd name="T7" fmla="*/ 0 h 840"/>
                <a:gd name="T8" fmla="*/ 0 w 240"/>
                <a:gd name="T9" fmla="*/ 584528 h 8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40"/>
                <a:gd name="T17" fmla="*/ 240 w 240"/>
                <a:gd name="T18" fmla="*/ 840 h 8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40">
                  <a:moveTo>
                    <a:pt x="0" y="480"/>
                  </a:moveTo>
                  <a:lnTo>
                    <a:pt x="240" y="840"/>
                  </a:lnTo>
                  <a:lnTo>
                    <a:pt x="240" y="120"/>
                  </a:lnTo>
                  <a:lnTo>
                    <a:pt x="0" y="0"/>
                  </a:lnTo>
                  <a:lnTo>
                    <a:pt x="0" y="4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9" name="Freeform 302"/>
            <p:cNvSpPr>
              <a:spLocks/>
            </p:cNvSpPr>
            <p:nvPr/>
          </p:nvSpPr>
          <p:spPr bwMode="auto">
            <a:xfrm>
              <a:off x="1704" y="4443"/>
              <a:ext cx="566" cy="1025"/>
            </a:xfrm>
            <a:custGeom>
              <a:avLst/>
              <a:gdLst>
                <a:gd name="T0" fmla="*/ 2617 w 528"/>
                <a:gd name="T1" fmla="*/ 2147483646 h 288"/>
                <a:gd name="T2" fmla="*/ 0 w 528"/>
                <a:gd name="T3" fmla="*/ 2147483646 h 288"/>
                <a:gd name="T4" fmla="*/ 0 w 528"/>
                <a:gd name="T5" fmla="*/ 0 h 288"/>
                <a:gd name="T6" fmla="*/ 2617 w 528"/>
                <a:gd name="T7" fmla="*/ 0 h 288"/>
                <a:gd name="T8" fmla="*/ 2617 w 528"/>
                <a:gd name="T9" fmla="*/ 2147483646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0" name="Freeform 303"/>
            <p:cNvSpPr>
              <a:spLocks/>
            </p:cNvSpPr>
            <p:nvPr/>
          </p:nvSpPr>
          <p:spPr bwMode="auto">
            <a:xfrm>
              <a:off x="2427" y="4466"/>
              <a:ext cx="632" cy="1023"/>
            </a:xfrm>
            <a:custGeom>
              <a:avLst/>
              <a:gdLst>
                <a:gd name="T0" fmla="*/ 32972 w 528"/>
                <a:gd name="T1" fmla="*/ 2147483646 h 288"/>
                <a:gd name="T2" fmla="*/ 0 w 528"/>
                <a:gd name="T3" fmla="*/ 2147483646 h 288"/>
                <a:gd name="T4" fmla="*/ 0 w 528"/>
                <a:gd name="T5" fmla="*/ 0 h 288"/>
                <a:gd name="T6" fmla="*/ 32972 w 528"/>
                <a:gd name="T7" fmla="*/ 0 h 288"/>
                <a:gd name="T8" fmla="*/ 32972 w 528"/>
                <a:gd name="T9" fmla="*/ 2147483646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6186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562600"/>
            <a:ext cx="42703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5" name="Group 107">
            <a:extLst>
              <a:ext uri="{FF2B5EF4-FFF2-40B4-BE49-F238E27FC236}">
                <a16:creationId xmlns:a16="http://schemas.microsoft.com/office/drawing/2014/main" id="{7493D93B-6F2E-44C6-9B87-A910B5DD6761}"/>
              </a:ext>
            </a:extLst>
          </p:cNvPr>
          <p:cNvGrpSpPr/>
          <p:nvPr/>
        </p:nvGrpSpPr>
        <p:grpSpPr>
          <a:xfrm>
            <a:off x="-1230605" y="1066800"/>
            <a:ext cx="533400" cy="3505200"/>
            <a:chOff x="1600200" y="3200400"/>
            <a:chExt cx="533400" cy="3505200"/>
          </a:xfrm>
        </p:grpSpPr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3FF2486A-CD97-4A78-9312-B04E977D62B9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67371DCC-D231-465D-81EB-840893008DC3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3DC309A8-75F5-41B0-A5A4-A3DA5B2767D7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90DECB4D-4284-463C-BBFD-F27C238E1939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AE493C2A-BB8B-4DEB-9A83-DAF2D5546DB3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CD74D7E4-02C4-4E98-9B10-0FE9D2A05762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EE39A0FF-B2BB-40EE-A9B5-4A6EE65A7674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C65188F6-E701-48D5-BAFE-215C5C78D6AC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F1BFE2D3-B6DD-4661-BED5-9D0CE188D86F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3F51DDDD-E74B-4727-AB0A-030A43C74A42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FB77BEA9-34F2-434A-A2C8-3A0F75F8F642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7FFB6518-9D6E-4FAB-A899-C009835E1FD5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CC28E2C2-AC60-4DD6-8034-2EDC7F44F909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58112FE8-7743-4051-B385-8483D358CCA0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E59B2117-781D-485C-9358-04DA7AB571E5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0FA88545-7018-4447-8521-4663BC8FFC99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F3F2B83B-F7AC-4072-952D-9233D322CAFE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50469337-1ECF-41B9-B47D-4C789F91830F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D3A5290B-1B93-4489-9BEF-21C3CD4AA2DF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39098DBB-F90E-475C-A246-4A3AEFBB9A7E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2F6FBD76-9608-4F1A-9048-DE5BF34158D2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EBB66E95-3A42-43D8-81A0-79369CADB50E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D95BFA6F-B195-41E8-BFC3-6C50E9C49669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E8A1B631-91D1-4401-9076-8CDC493D84F3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0B8A037E-7724-4DD4-937D-7191732D8575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26CEB6CC-D4D4-401D-9C6C-7FA2DD1FD651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14B93D06-17C9-4267-9964-87D6E2D26DC6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63C090A4-69BF-4840-9A07-BA2E9874CBCD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C02CDBE4-3E5C-4D2E-B267-05F2F507501D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2"/>
          <p:cNvGrpSpPr>
            <a:grpSpLocks/>
          </p:cNvGrpSpPr>
          <p:nvPr/>
        </p:nvGrpSpPr>
        <p:grpSpPr bwMode="auto">
          <a:xfrm>
            <a:off x="3048000" y="2895600"/>
            <a:ext cx="152400" cy="633413"/>
            <a:chOff x="1488" y="768"/>
            <a:chExt cx="144" cy="543"/>
          </a:xfrm>
        </p:grpSpPr>
        <p:sp>
          <p:nvSpPr>
            <p:cNvPr id="7266" name="Line 3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67" name="Line 4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268" name="Group 5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7269" name="Freeform 6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70" name="Freeform 7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171" name="Group 8"/>
          <p:cNvGrpSpPr>
            <a:grpSpLocks/>
          </p:cNvGrpSpPr>
          <p:nvPr/>
        </p:nvGrpSpPr>
        <p:grpSpPr bwMode="auto">
          <a:xfrm>
            <a:off x="1816100" y="3048000"/>
            <a:ext cx="550863" cy="655638"/>
            <a:chOff x="3360" y="240"/>
            <a:chExt cx="443" cy="527"/>
          </a:xfrm>
        </p:grpSpPr>
        <p:grpSp>
          <p:nvGrpSpPr>
            <p:cNvPr id="7256" name="Group 9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7263" name="Freeform 10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64" name="Freeform 11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65" name="Freeform 12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257" name="Group 13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7261" name="Freeform 1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62" name="Freeform 1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258" name="Group 16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7259" name="Freeform 1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60" name="Freeform 1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172" name="Group 19"/>
          <p:cNvGrpSpPr>
            <a:grpSpLocks/>
          </p:cNvGrpSpPr>
          <p:nvPr/>
        </p:nvGrpSpPr>
        <p:grpSpPr bwMode="auto">
          <a:xfrm flipH="1">
            <a:off x="1803400" y="373063"/>
            <a:ext cx="312738" cy="1041400"/>
            <a:chOff x="640" y="3485"/>
            <a:chExt cx="173" cy="576"/>
          </a:xfrm>
        </p:grpSpPr>
        <p:sp>
          <p:nvSpPr>
            <p:cNvPr id="7250" name="Line 20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51" name="Line 21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252" name="Group 22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7253" name="Freeform 23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54" name="Line 24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55" name="Line 25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7173" name="Group 26"/>
          <p:cNvGrpSpPr>
            <a:grpSpLocks/>
          </p:cNvGrpSpPr>
          <p:nvPr/>
        </p:nvGrpSpPr>
        <p:grpSpPr bwMode="auto">
          <a:xfrm>
            <a:off x="1349375" y="411163"/>
            <a:ext cx="311150" cy="1041400"/>
            <a:chOff x="640" y="3485"/>
            <a:chExt cx="173" cy="576"/>
          </a:xfrm>
        </p:grpSpPr>
        <p:sp>
          <p:nvSpPr>
            <p:cNvPr id="7244" name="Line 27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45" name="Line 28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246" name="Group 29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7247" name="Freeform 30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48" name="Line 31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49" name="Line 32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7174" name="Freeform 33"/>
          <p:cNvSpPr>
            <a:spLocks/>
          </p:cNvSpPr>
          <p:nvPr/>
        </p:nvSpPr>
        <p:spPr bwMode="auto">
          <a:xfrm flipH="1">
            <a:off x="2068513" y="342900"/>
            <a:ext cx="588962" cy="1447800"/>
          </a:xfrm>
          <a:custGeom>
            <a:avLst/>
            <a:gdLst>
              <a:gd name="T0" fmla="*/ 0 w 249"/>
              <a:gd name="T1" fmla="*/ 2147483646 h 612"/>
              <a:gd name="T2" fmla="*/ 2147483646 w 249"/>
              <a:gd name="T3" fmla="*/ 0 h 612"/>
              <a:gd name="T4" fmla="*/ 2147483646 w 249"/>
              <a:gd name="T5" fmla="*/ 2147483646 h 612"/>
              <a:gd name="T6" fmla="*/ 0 w 249"/>
              <a:gd name="T7" fmla="*/ 2147483646 h 612"/>
              <a:gd name="T8" fmla="*/ 0 w 249"/>
              <a:gd name="T9" fmla="*/ 2147483646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5" name="Freeform 34"/>
          <p:cNvSpPr>
            <a:spLocks/>
          </p:cNvSpPr>
          <p:nvPr/>
        </p:nvSpPr>
        <p:spPr bwMode="auto">
          <a:xfrm>
            <a:off x="855663" y="304800"/>
            <a:ext cx="590550" cy="1449388"/>
          </a:xfrm>
          <a:custGeom>
            <a:avLst/>
            <a:gdLst>
              <a:gd name="T0" fmla="*/ 0 w 249"/>
              <a:gd name="T1" fmla="*/ 2147483646 h 612"/>
              <a:gd name="T2" fmla="*/ 2147483646 w 249"/>
              <a:gd name="T3" fmla="*/ 0 h 612"/>
              <a:gd name="T4" fmla="*/ 2147483646 w 249"/>
              <a:gd name="T5" fmla="*/ 2147483646 h 612"/>
              <a:gd name="T6" fmla="*/ 0 w 249"/>
              <a:gd name="T7" fmla="*/ 2147483646 h 612"/>
              <a:gd name="T8" fmla="*/ 0 w 249"/>
              <a:gd name="T9" fmla="*/ 2147483646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6" name="Freeform 35"/>
          <p:cNvSpPr>
            <a:spLocks/>
          </p:cNvSpPr>
          <p:nvPr/>
        </p:nvSpPr>
        <p:spPr bwMode="auto">
          <a:xfrm>
            <a:off x="1905000" y="914400"/>
            <a:ext cx="484188" cy="1514475"/>
          </a:xfrm>
          <a:custGeom>
            <a:avLst/>
            <a:gdLst>
              <a:gd name="T0" fmla="*/ 2147483646 w 204"/>
              <a:gd name="T1" fmla="*/ 2147483646 h 640"/>
              <a:gd name="T2" fmla="*/ 0 w 204"/>
              <a:gd name="T3" fmla="*/ 0 h 640"/>
              <a:gd name="T4" fmla="*/ 0 w 204"/>
              <a:gd name="T5" fmla="*/ 2147483646 h 640"/>
              <a:gd name="T6" fmla="*/ 2147483646 w 204"/>
              <a:gd name="T7" fmla="*/ 2147483646 h 640"/>
              <a:gd name="T8" fmla="*/ 2147483646 w 204"/>
              <a:gd name="T9" fmla="*/ 2147483646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7" name="Freeform 36"/>
          <p:cNvSpPr>
            <a:spLocks/>
          </p:cNvSpPr>
          <p:nvPr/>
        </p:nvSpPr>
        <p:spPr bwMode="auto">
          <a:xfrm flipH="1">
            <a:off x="1219200" y="914400"/>
            <a:ext cx="482600" cy="1514475"/>
          </a:xfrm>
          <a:custGeom>
            <a:avLst/>
            <a:gdLst>
              <a:gd name="T0" fmla="*/ 2147483646 w 204"/>
              <a:gd name="T1" fmla="*/ 2147483646 h 640"/>
              <a:gd name="T2" fmla="*/ 0 w 204"/>
              <a:gd name="T3" fmla="*/ 0 h 640"/>
              <a:gd name="T4" fmla="*/ 0 w 204"/>
              <a:gd name="T5" fmla="*/ 2147483646 h 640"/>
              <a:gd name="T6" fmla="*/ 2147483646 w 204"/>
              <a:gd name="T7" fmla="*/ 2147483646 h 640"/>
              <a:gd name="T8" fmla="*/ 2147483646 w 204"/>
              <a:gd name="T9" fmla="*/ 2147483646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8" name="Freeform 37"/>
          <p:cNvSpPr>
            <a:spLocks noEditPoints="1"/>
          </p:cNvSpPr>
          <p:nvPr/>
        </p:nvSpPr>
        <p:spPr bwMode="auto">
          <a:xfrm>
            <a:off x="3048000" y="685800"/>
            <a:ext cx="773113" cy="2209800"/>
          </a:xfrm>
          <a:custGeom>
            <a:avLst/>
            <a:gdLst>
              <a:gd name="T0" fmla="*/ 0 w 655"/>
              <a:gd name="T1" fmla="*/ 2147483646 h 1941"/>
              <a:gd name="T2" fmla="*/ 0 w 655"/>
              <a:gd name="T3" fmla="*/ 2147483646 h 1941"/>
              <a:gd name="T4" fmla="*/ 2147483646 w 655"/>
              <a:gd name="T5" fmla="*/ 2147483646 h 1941"/>
              <a:gd name="T6" fmla="*/ 2147483646 w 655"/>
              <a:gd name="T7" fmla="*/ 0 h 1941"/>
              <a:gd name="T8" fmla="*/ 0 w 655"/>
              <a:gd name="T9" fmla="*/ 2147483646 h 1941"/>
              <a:gd name="T10" fmla="*/ 2147483646 w 655"/>
              <a:gd name="T11" fmla="*/ 2147483646 h 1941"/>
              <a:gd name="T12" fmla="*/ 2147483646 w 655"/>
              <a:gd name="T13" fmla="*/ 2147483646 h 1941"/>
              <a:gd name="T14" fmla="*/ 2147483646 w 655"/>
              <a:gd name="T15" fmla="*/ 2147483646 h 1941"/>
              <a:gd name="T16" fmla="*/ 2147483646 w 655"/>
              <a:gd name="T17" fmla="*/ 2147483646 h 1941"/>
              <a:gd name="T18" fmla="*/ 2147483646 w 655"/>
              <a:gd name="T19" fmla="*/ 2147483646 h 194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55"/>
              <a:gd name="T31" fmla="*/ 0 h 1941"/>
              <a:gd name="T32" fmla="*/ 655 w 655"/>
              <a:gd name="T33" fmla="*/ 1941 h 194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55" h="1941">
                <a:moveTo>
                  <a:pt x="0" y="212"/>
                </a:moveTo>
                <a:lnTo>
                  <a:pt x="0" y="1941"/>
                </a:lnTo>
                <a:lnTo>
                  <a:pt x="655" y="1081"/>
                </a:lnTo>
                <a:lnTo>
                  <a:pt x="655" y="0"/>
                </a:lnTo>
                <a:lnTo>
                  <a:pt x="0" y="212"/>
                </a:lnTo>
                <a:close/>
                <a:moveTo>
                  <a:pt x="512" y="45"/>
                </a:moveTo>
                <a:lnTo>
                  <a:pt x="512" y="1275"/>
                </a:lnTo>
                <a:lnTo>
                  <a:pt x="553" y="1223"/>
                </a:lnTo>
                <a:lnTo>
                  <a:pt x="553" y="28"/>
                </a:lnTo>
                <a:lnTo>
                  <a:pt x="512" y="4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9" name="Freeform 38"/>
          <p:cNvSpPr>
            <a:spLocks noEditPoints="1"/>
          </p:cNvSpPr>
          <p:nvPr/>
        </p:nvSpPr>
        <p:spPr bwMode="auto">
          <a:xfrm>
            <a:off x="4267200" y="609600"/>
            <a:ext cx="304800" cy="2057400"/>
          </a:xfrm>
          <a:custGeom>
            <a:avLst/>
            <a:gdLst>
              <a:gd name="T0" fmla="*/ 2147483646 w 258"/>
              <a:gd name="T1" fmla="*/ 2147483646 h 1940"/>
              <a:gd name="T2" fmla="*/ 2147483646 w 258"/>
              <a:gd name="T3" fmla="*/ 2147483646 h 1940"/>
              <a:gd name="T4" fmla="*/ 2147483646 w 258"/>
              <a:gd name="T5" fmla="*/ 2147483646 h 1940"/>
              <a:gd name="T6" fmla="*/ 2147483646 w 258"/>
              <a:gd name="T7" fmla="*/ 2147483646 h 1940"/>
              <a:gd name="T8" fmla="*/ 2147483646 w 258"/>
              <a:gd name="T9" fmla="*/ 2147483646 h 1940"/>
              <a:gd name="T10" fmla="*/ 2147483646 w 258"/>
              <a:gd name="T11" fmla="*/ 2147483646 h 1940"/>
              <a:gd name="T12" fmla="*/ 2147483646 w 258"/>
              <a:gd name="T13" fmla="*/ 2147483646 h 1940"/>
              <a:gd name="T14" fmla="*/ 0 w 258"/>
              <a:gd name="T15" fmla="*/ 2147483646 h 1940"/>
              <a:gd name="T16" fmla="*/ 0 w 258"/>
              <a:gd name="T17" fmla="*/ 0 h 1940"/>
              <a:gd name="T18" fmla="*/ 2147483646 w 258"/>
              <a:gd name="T19" fmla="*/ 2147483646 h 194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58"/>
              <a:gd name="T31" fmla="*/ 0 h 1940"/>
              <a:gd name="T32" fmla="*/ 258 w 258"/>
              <a:gd name="T33" fmla="*/ 1940 h 194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58" h="1940">
                <a:moveTo>
                  <a:pt x="89" y="364"/>
                </a:moveTo>
                <a:lnTo>
                  <a:pt x="89" y="862"/>
                </a:lnTo>
                <a:lnTo>
                  <a:pt x="167" y="1012"/>
                </a:lnTo>
                <a:lnTo>
                  <a:pt x="167" y="442"/>
                </a:lnTo>
                <a:lnTo>
                  <a:pt x="89" y="364"/>
                </a:lnTo>
                <a:close/>
                <a:moveTo>
                  <a:pt x="258" y="212"/>
                </a:moveTo>
                <a:lnTo>
                  <a:pt x="258" y="1940"/>
                </a:lnTo>
                <a:lnTo>
                  <a:pt x="0" y="1405"/>
                </a:lnTo>
                <a:lnTo>
                  <a:pt x="0" y="0"/>
                </a:lnTo>
                <a:lnTo>
                  <a:pt x="258" y="21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0" name="Freeform 39"/>
          <p:cNvSpPr>
            <a:spLocks noChangeAspect="1" noEditPoints="1"/>
          </p:cNvSpPr>
          <p:nvPr/>
        </p:nvSpPr>
        <p:spPr bwMode="auto">
          <a:xfrm>
            <a:off x="4953000" y="685800"/>
            <a:ext cx="1676400" cy="1258888"/>
          </a:xfrm>
          <a:custGeom>
            <a:avLst/>
            <a:gdLst>
              <a:gd name="T0" fmla="*/ 0 w 2303"/>
              <a:gd name="T1" fmla="*/ 0 h 1729"/>
              <a:gd name="T2" fmla="*/ 2147483646 w 2303"/>
              <a:gd name="T3" fmla="*/ 0 h 1729"/>
              <a:gd name="T4" fmla="*/ 2147483646 w 2303"/>
              <a:gd name="T5" fmla="*/ 2147483646 h 1729"/>
              <a:gd name="T6" fmla="*/ 0 w 2303"/>
              <a:gd name="T7" fmla="*/ 2147483646 h 1729"/>
              <a:gd name="T8" fmla="*/ 0 w 2303"/>
              <a:gd name="T9" fmla="*/ 0 h 1729"/>
              <a:gd name="T10" fmla="*/ 2147483646 w 2303"/>
              <a:gd name="T11" fmla="*/ 0 h 1729"/>
              <a:gd name="T12" fmla="*/ 2147483646 w 2303"/>
              <a:gd name="T13" fmla="*/ 0 h 1729"/>
              <a:gd name="T14" fmla="*/ 2147483646 w 2303"/>
              <a:gd name="T15" fmla="*/ 2147483646 h 1729"/>
              <a:gd name="T16" fmla="*/ 2147483646 w 2303"/>
              <a:gd name="T17" fmla="*/ 2147483646 h 1729"/>
              <a:gd name="T18" fmla="*/ 2147483646 w 2303"/>
              <a:gd name="T19" fmla="*/ 0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03"/>
              <a:gd name="T31" fmla="*/ 0 h 1729"/>
              <a:gd name="T32" fmla="*/ 2303 w 2303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03" h="1729">
                <a:moveTo>
                  <a:pt x="0" y="0"/>
                </a:moveTo>
                <a:lnTo>
                  <a:pt x="2303" y="0"/>
                </a:lnTo>
                <a:lnTo>
                  <a:pt x="2303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360" y="0"/>
                </a:moveTo>
                <a:lnTo>
                  <a:pt x="503" y="0"/>
                </a:lnTo>
                <a:lnTo>
                  <a:pt x="503" y="1729"/>
                </a:lnTo>
                <a:lnTo>
                  <a:pt x="360" y="1729"/>
                </a:lnTo>
                <a:lnTo>
                  <a:pt x="360" y="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1" name="Freeform 40"/>
          <p:cNvSpPr>
            <a:spLocks noEditPoints="1"/>
          </p:cNvSpPr>
          <p:nvPr/>
        </p:nvSpPr>
        <p:spPr bwMode="auto">
          <a:xfrm>
            <a:off x="6591300" y="2095500"/>
            <a:ext cx="533400" cy="1600200"/>
          </a:xfrm>
          <a:custGeom>
            <a:avLst/>
            <a:gdLst>
              <a:gd name="T0" fmla="*/ 0 w 576"/>
              <a:gd name="T1" fmla="*/ 0 h 1729"/>
              <a:gd name="T2" fmla="*/ 2147483646 w 576"/>
              <a:gd name="T3" fmla="*/ 0 h 1729"/>
              <a:gd name="T4" fmla="*/ 2147483646 w 576"/>
              <a:gd name="T5" fmla="*/ 2147483646 h 1729"/>
              <a:gd name="T6" fmla="*/ 0 w 576"/>
              <a:gd name="T7" fmla="*/ 2147483646 h 1729"/>
              <a:gd name="T8" fmla="*/ 0 w 576"/>
              <a:gd name="T9" fmla="*/ 0 h 1729"/>
              <a:gd name="T10" fmla="*/ 2147483646 w 576"/>
              <a:gd name="T11" fmla="*/ 2147483646 h 1729"/>
              <a:gd name="T12" fmla="*/ 2147483646 w 576"/>
              <a:gd name="T13" fmla="*/ 2147483646 h 1729"/>
              <a:gd name="T14" fmla="*/ 2147483646 w 576"/>
              <a:gd name="T15" fmla="*/ 2147483646 h 1729"/>
              <a:gd name="T16" fmla="*/ 2147483646 w 576"/>
              <a:gd name="T17" fmla="*/ 2147483646 h 1729"/>
              <a:gd name="T18" fmla="*/ 2147483646 w 576"/>
              <a:gd name="T19" fmla="*/ 2147483646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729"/>
              <a:gd name="T32" fmla="*/ 576 w 576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729">
                <a:moveTo>
                  <a:pt x="0" y="0"/>
                </a:moveTo>
                <a:lnTo>
                  <a:pt x="576" y="0"/>
                </a:lnTo>
                <a:lnTo>
                  <a:pt x="576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168" y="360"/>
                </a:moveTo>
                <a:lnTo>
                  <a:pt x="384" y="360"/>
                </a:lnTo>
                <a:lnTo>
                  <a:pt x="384" y="648"/>
                </a:lnTo>
                <a:lnTo>
                  <a:pt x="168" y="648"/>
                </a:lnTo>
                <a:lnTo>
                  <a:pt x="168" y="36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2" name="Freeform 41"/>
          <p:cNvSpPr>
            <a:spLocks noChangeAspect="1" noEditPoints="1"/>
          </p:cNvSpPr>
          <p:nvPr/>
        </p:nvSpPr>
        <p:spPr bwMode="auto">
          <a:xfrm>
            <a:off x="5448300" y="2108200"/>
            <a:ext cx="1011238" cy="1620838"/>
          </a:xfrm>
          <a:custGeom>
            <a:avLst/>
            <a:gdLst>
              <a:gd name="T0" fmla="*/ 0 w 1151"/>
              <a:gd name="T1" fmla="*/ 0 h 1729"/>
              <a:gd name="T2" fmla="*/ 2147483646 w 1151"/>
              <a:gd name="T3" fmla="*/ 0 h 1729"/>
              <a:gd name="T4" fmla="*/ 2147483646 w 1151"/>
              <a:gd name="T5" fmla="*/ 2147483646 h 1729"/>
              <a:gd name="T6" fmla="*/ 0 w 1151"/>
              <a:gd name="T7" fmla="*/ 2147483646 h 1729"/>
              <a:gd name="T8" fmla="*/ 0 w 1151"/>
              <a:gd name="T9" fmla="*/ 0 h 1729"/>
              <a:gd name="T10" fmla="*/ 2147483646 w 1151"/>
              <a:gd name="T11" fmla="*/ 2147483646 h 1729"/>
              <a:gd name="T12" fmla="*/ 2147483646 w 1151"/>
              <a:gd name="T13" fmla="*/ 2147483646 h 1729"/>
              <a:gd name="T14" fmla="*/ 2147483646 w 1151"/>
              <a:gd name="T15" fmla="*/ 2147483646 h 1729"/>
              <a:gd name="T16" fmla="*/ 2147483646 w 1151"/>
              <a:gd name="T17" fmla="*/ 2147483646 h 1729"/>
              <a:gd name="T18" fmla="*/ 2147483646 w 1151"/>
              <a:gd name="T19" fmla="*/ 2147483646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1"/>
              <a:gd name="T31" fmla="*/ 0 h 1729"/>
              <a:gd name="T32" fmla="*/ 1151 w 1151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1" h="1729">
                <a:moveTo>
                  <a:pt x="0" y="0"/>
                </a:moveTo>
                <a:lnTo>
                  <a:pt x="1151" y="0"/>
                </a:lnTo>
                <a:lnTo>
                  <a:pt x="1151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426" y="354"/>
                </a:moveTo>
                <a:lnTo>
                  <a:pt x="695" y="354"/>
                </a:lnTo>
                <a:lnTo>
                  <a:pt x="695" y="731"/>
                </a:lnTo>
                <a:lnTo>
                  <a:pt x="426" y="731"/>
                </a:lnTo>
                <a:lnTo>
                  <a:pt x="426" y="35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3" name="Freeform 42"/>
          <p:cNvSpPr>
            <a:spLocks noChangeAspect="1" noEditPoints="1"/>
          </p:cNvSpPr>
          <p:nvPr/>
        </p:nvSpPr>
        <p:spPr bwMode="auto">
          <a:xfrm>
            <a:off x="4838700" y="2463800"/>
            <a:ext cx="361950" cy="1981200"/>
          </a:xfrm>
          <a:custGeom>
            <a:avLst/>
            <a:gdLst>
              <a:gd name="T0" fmla="*/ 0 w 270"/>
              <a:gd name="T1" fmla="*/ 2147483646 h 1873"/>
              <a:gd name="T2" fmla="*/ 0 w 270"/>
              <a:gd name="T3" fmla="*/ 2147483646 h 1873"/>
              <a:gd name="T4" fmla="*/ 2147483646 w 270"/>
              <a:gd name="T5" fmla="*/ 2147483646 h 1873"/>
              <a:gd name="T6" fmla="*/ 2147483646 w 270"/>
              <a:gd name="T7" fmla="*/ 0 h 1873"/>
              <a:gd name="T8" fmla="*/ 0 w 270"/>
              <a:gd name="T9" fmla="*/ 2147483646 h 1873"/>
              <a:gd name="T10" fmla="*/ 2147483646 w 270"/>
              <a:gd name="T11" fmla="*/ 2147483646 h 1873"/>
              <a:gd name="T12" fmla="*/ 2147483646 w 270"/>
              <a:gd name="T13" fmla="*/ 2147483646 h 1873"/>
              <a:gd name="T14" fmla="*/ 2147483646 w 270"/>
              <a:gd name="T15" fmla="*/ 2147483646 h 1873"/>
              <a:gd name="T16" fmla="*/ 2147483646 w 270"/>
              <a:gd name="T17" fmla="*/ 2147483646 h 1873"/>
              <a:gd name="T18" fmla="*/ 2147483646 w 270"/>
              <a:gd name="T19" fmla="*/ 2147483646 h 187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70"/>
              <a:gd name="T31" fmla="*/ 0 h 1873"/>
              <a:gd name="T32" fmla="*/ 270 w 270"/>
              <a:gd name="T33" fmla="*/ 1873 h 187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70" h="1873">
                <a:moveTo>
                  <a:pt x="0" y="144"/>
                </a:moveTo>
                <a:lnTo>
                  <a:pt x="0" y="1873"/>
                </a:lnTo>
                <a:lnTo>
                  <a:pt x="270" y="1410"/>
                </a:lnTo>
                <a:lnTo>
                  <a:pt x="270" y="0"/>
                </a:lnTo>
                <a:lnTo>
                  <a:pt x="0" y="144"/>
                </a:lnTo>
                <a:close/>
                <a:moveTo>
                  <a:pt x="102" y="365"/>
                </a:moveTo>
                <a:lnTo>
                  <a:pt x="102" y="743"/>
                </a:lnTo>
                <a:lnTo>
                  <a:pt x="205" y="641"/>
                </a:lnTo>
                <a:lnTo>
                  <a:pt x="205" y="299"/>
                </a:lnTo>
                <a:lnTo>
                  <a:pt x="102" y="36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4" name="Freeform 43"/>
          <p:cNvSpPr>
            <a:spLocks noChangeAspect="1" noEditPoints="1"/>
          </p:cNvSpPr>
          <p:nvPr/>
        </p:nvSpPr>
        <p:spPr bwMode="auto">
          <a:xfrm>
            <a:off x="3924300" y="2616200"/>
            <a:ext cx="914400" cy="1828800"/>
          </a:xfrm>
          <a:custGeom>
            <a:avLst/>
            <a:gdLst>
              <a:gd name="T0" fmla="*/ 0 w 576"/>
              <a:gd name="T1" fmla="*/ 0 h 1152"/>
              <a:gd name="T2" fmla="*/ 2147483646 w 576"/>
              <a:gd name="T3" fmla="*/ 0 h 1152"/>
              <a:gd name="T4" fmla="*/ 2147483646 w 576"/>
              <a:gd name="T5" fmla="*/ 2147483646 h 1152"/>
              <a:gd name="T6" fmla="*/ 0 w 576"/>
              <a:gd name="T7" fmla="*/ 2147483646 h 1152"/>
              <a:gd name="T8" fmla="*/ 0 w 576"/>
              <a:gd name="T9" fmla="*/ 0 h 1152"/>
              <a:gd name="T10" fmla="*/ 2147483646 w 576"/>
              <a:gd name="T11" fmla="*/ 2147483646 h 1152"/>
              <a:gd name="T12" fmla="*/ 2147483646 w 576"/>
              <a:gd name="T13" fmla="*/ 2147483646 h 1152"/>
              <a:gd name="T14" fmla="*/ 2147483646 w 576"/>
              <a:gd name="T15" fmla="*/ 2147483646 h 1152"/>
              <a:gd name="T16" fmla="*/ 2147483646 w 576"/>
              <a:gd name="T17" fmla="*/ 2147483646 h 1152"/>
              <a:gd name="T18" fmla="*/ 2147483646 w 576"/>
              <a:gd name="T19" fmla="*/ 2147483646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5" name="Freeform 44"/>
          <p:cNvSpPr>
            <a:spLocks noChangeAspect="1" noEditPoints="1"/>
          </p:cNvSpPr>
          <p:nvPr/>
        </p:nvSpPr>
        <p:spPr bwMode="auto">
          <a:xfrm>
            <a:off x="1435100" y="2590800"/>
            <a:ext cx="1371600" cy="1828800"/>
          </a:xfrm>
          <a:custGeom>
            <a:avLst/>
            <a:gdLst>
              <a:gd name="T0" fmla="*/ 0 w 576"/>
              <a:gd name="T1" fmla="*/ 0 h 1152"/>
              <a:gd name="T2" fmla="*/ 2147483646 w 576"/>
              <a:gd name="T3" fmla="*/ 0 h 1152"/>
              <a:gd name="T4" fmla="*/ 2147483646 w 576"/>
              <a:gd name="T5" fmla="*/ 2147483646 h 1152"/>
              <a:gd name="T6" fmla="*/ 0 w 576"/>
              <a:gd name="T7" fmla="*/ 2147483646 h 1152"/>
              <a:gd name="T8" fmla="*/ 0 w 576"/>
              <a:gd name="T9" fmla="*/ 0 h 1152"/>
              <a:gd name="T10" fmla="*/ 2147483646 w 576"/>
              <a:gd name="T11" fmla="*/ 2147483646 h 1152"/>
              <a:gd name="T12" fmla="*/ 2147483646 w 576"/>
              <a:gd name="T13" fmla="*/ 2147483646 h 1152"/>
              <a:gd name="T14" fmla="*/ 2147483646 w 576"/>
              <a:gd name="T15" fmla="*/ 2147483646 h 1152"/>
              <a:gd name="T16" fmla="*/ 2147483646 w 576"/>
              <a:gd name="T17" fmla="*/ 2147483646 h 1152"/>
              <a:gd name="T18" fmla="*/ 2147483646 w 576"/>
              <a:gd name="T19" fmla="*/ 2147483646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6" name="Freeform 45"/>
          <p:cNvSpPr>
            <a:spLocks noChangeAspect="1" noEditPoints="1"/>
          </p:cNvSpPr>
          <p:nvPr/>
        </p:nvSpPr>
        <p:spPr bwMode="auto">
          <a:xfrm>
            <a:off x="2806700" y="2286000"/>
            <a:ext cx="500063" cy="2133600"/>
          </a:xfrm>
          <a:custGeom>
            <a:avLst/>
            <a:gdLst>
              <a:gd name="T0" fmla="*/ 0 w 360"/>
              <a:gd name="T1" fmla="*/ 2147483646 h 1332"/>
              <a:gd name="T2" fmla="*/ 0 w 360"/>
              <a:gd name="T3" fmla="*/ 2147483646 h 1332"/>
              <a:gd name="T4" fmla="*/ 2147483646 w 360"/>
              <a:gd name="T5" fmla="*/ 2147483646 h 1332"/>
              <a:gd name="T6" fmla="*/ 2147483646 w 360"/>
              <a:gd name="T7" fmla="*/ 0 h 1332"/>
              <a:gd name="T8" fmla="*/ 0 w 360"/>
              <a:gd name="T9" fmla="*/ 2147483646 h 1332"/>
              <a:gd name="T10" fmla="*/ 2147483646 w 360"/>
              <a:gd name="T11" fmla="*/ 2147483646 h 1332"/>
              <a:gd name="T12" fmla="*/ 2147483646 w 360"/>
              <a:gd name="T13" fmla="*/ 2147483646 h 1332"/>
              <a:gd name="T14" fmla="*/ 2147483646 w 360"/>
              <a:gd name="T15" fmla="*/ 2147483646 h 1332"/>
              <a:gd name="T16" fmla="*/ 2147483646 w 360"/>
              <a:gd name="T17" fmla="*/ 2147483646 h 1332"/>
              <a:gd name="T18" fmla="*/ 2147483646 w 360"/>
              <a:gd name="T19" fmla="*/ 2147483646 h 133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60"/>
              <a:gd name="T31" fmla="*/ 0 h 1332"/>
              <a:gd name="T32" fmla="*/ 360 w 360"/>
              <a:gd name="T33" fmla="*/ 1332 h 133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60" h="1332">
                <a:moveTo>
                  <a:pt x="0" y="180"/>
                </a:moveTo>
                <a:lnTo>
                  <a:pt x="0" y="1332"/>
                </a:lnTo>
                <a:lnTo>
                  <a:pt x="360" y="972"/>
                </a:lnTo>
                <a:lnTo>
                  <a:pt x="360" y="0"/>
                </a:lnTo>
                <a:lnTo>
                  <a:pt x="0" y="180"/>
                </a:lnTo>
                <a:close/>
                <a:moveTo>
                  <a:pt x="101" y="314"/>
                </a:moveTo>
                <a:lnTo>
                  <a:pt x="101" y="747"/>
                </a:lnTo>
                <a:lnTo>
                  <a:pt x="274" y="607"/>
                </a:lnTo>
                <a:lnTo>
                  <a:pt x="274" y="217"/>
                </a:lnTo>
                <a:lnTo>
                  <a:pt x="101" y="31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7" name="Freeform 46"/>
          <p:cNvSpPr>
            <a:spLocks noChangeAspect="1" noEditPoints="1"/>
          </p:cNvSpPr>
          <p:nvPr/>
        </p:nvSpPr>
        <p:spPr bwMode="auto">
          <a:xfrm>
            <a:off x="3543300" y="2603500"/>
            <a:ext cx="390525" cy="2527300"/>
          </a:xfrm>
          <a:custGeom>
            <a:avLst/>
            <a:gdLst>
              <a:gd name="T0" fmla="*/ 0 w 246"/>
              <a:gd name="T1" fmla="*/ 2147483646 h 1260"/>
              <a:gd name="T2" fmla="*/ 0 w 246"/>
              <a:gd name="T3" fmla="*/ 2147483646 h 1260"/>
              <a:gd name="T4" fmla="*/ 2147483646 w 246"/>
              <a:gd name="T5" fmla="*/ 2147483646 h 1260"/>
              <a:gd name="T6" fmla="*/ 2147483646 w 246"/>
              <a:gd name="T7" fmla="*/ 0 h 1260"/>
              <a:gd name="T8" fmla="*/ 0 w 246"/>
              <a:gd name="T9" fmla="*/ 2147483646 h 1260"/>
              <a:gd name="T10" fmla="*/ 2147483646 w 246"/>
              <a:gd name="T11" fmla="*/ 2147483646 h 1260"/>
              <a:gd name="T12" fmla="*/ 2147483646 w 246"/>
              <a:gd name="T13" fmla="*/ 2147483646 h 1260"/>
              <a:gd name="T14" fmla="*/ 2147483646 w 246"/>
              <a:gd name="T15" fmla="*/ 2147483646 h 1260"/>
              <a:gd name="T16" fmla="*/ 2147483646 w 246"/>
              <a:gd name="T17" fmla="*/ 2147483646 h 1260"/>
              <a:gd name="T18" fmla="*/ 2147483646 w 246"/>
              <a:gd name="T19" fmla="*/ 2147483646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656"/>
                </a:lnTo>
                <a:lnTo>
                  <a:pt x="196" y="529"/>
                </a:lnTo>
                <a:lnTo>
                  <a:pt x="196" y="169"/>
                </a:lnTo>
                <a:lnTo>
                  <a:pt x="71" y="24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8" name="Freeform 47"/>
          <p:cNvSpPr>
            <a:spLocks noChangeAspect="1" noEditPoints="1"/>
          </p:cNvSpPr>
          <p:nvPr/>
        </p:nvSpPr>
        <p:spPr bwMode="auto">
          <a:xfrm>
            <a:off x="2311400" y="2628900"/>
            <a:ext cx="492125" cy="2520950"/>
          </a:xfrm>
          <a:custGeom>
            <a:avLst/>
            <a:gdLst>
              <a:gd name="T0" fmla="*/ 0 w 246"/>
              <a:gd name="T1" fmla="*/ 2147483646 h 1260"/>
              <a:gd name="T2" fmla="*/ 0 w 246"/>
              <a:gd name="T3" fmla="*/ 2147483646 h 1260"/>
              <a:gd name="T4" fmla="*/ 2147483646 w 246"/>
              <a:gd name="T5" fmla="*/ 2147483646 h 1260"/>
              <a:gd name="T6" fmla="*/ 2147483646 w 246"/>
              <a:gd name="T7" fmla="*/ 0 h 1260"/>
              <a:gd name="T8" fmla="*/ 0 w 246"/>
              <a:gd name="T9" fmla="*/ 2147483646 h 1260"/>
              <a:gd name="T10" fmla="*/ 2147483646 w 246"/>
              <a:gd name="T11" fmla="*/ 2147483646 h 1260"/>
              <a:gd name="T12" fmla="*/ 2147483646 w 246"/>
              <a:gd name="T13" fmla="*/ 2147483646 h 1260"/>
              <a:gd name="T14" fmla="*/ 2147483646 w 246"/>
              <a:gd name="T15" fmla="*/ 2147483646 h 1260"/>
              <a:gd name="T16" fmla="*/ 2147483646 w 246"/>
              <a:gd name="T17" fmla="*/ 2147483646 h 1260"/>
              <a:gd name="T18" fmla="*/ 2147483646 w 246"/>
              <a:gd name="T19" fmla="*/ 2147483646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1161"/>
                </a:lnTo>
                <a:lnTo>
                  <a:pt x="196" y="973"/>
                </a:lnTo>
                <a:lnTo>
                  <a:pt x="196" y="187"/>
                </a:lnTo>
                <a:lnTo>
                  <a:pt x="71" y="242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9" name="Freeform 48"/>
          <p:cNvSpPr>
            <a:spLocks noChangeAspect="1" noEditPoints="1"/>
          </p:cNvSpPr>
          <p:nvPr/>
        </p:nvSpPr>
        <p:spPr bwMode="auto">
          <a:xfrm>
            <a:off x="2311400" y="2844800"/>
            <a:ext cx="1219200" cy="2286000"/>
          </a:xfrm>
          <a:custGeom>
            <a:avLst/>
            <a:gdLst>
              <a:gd name="T0" fmla="*/ 0 w 768"/>
              <a:gd name="T1" fmla="*/ 0 h 1152"/>
              <a:gd name="T2" fmla="*/ 2147483646 w 768"/>
              <a:gd name="T3" fmla="*/ 0 h 1152"/>
              <a:gd name="T4" fmla="*/ 2147483646 w 768"/>
              <a:gd name="T5" fmla="*/ 2147483646 h 1152"/>
              <a:gd name="T6" fmla="*/ 0 w 768"/>
              <a:gd name="T7" fmla="*/ 2147483646 h 1152"/>
              <a:gd name="T8" fmla="*/ 0 w 768"/>
              <a:gd name="T9" fmla="*/ 0 h 1152"/>
              <a:gd name="T10" fmla="*/ 2147483646 w 768"/>
              <a:gd name="T11" fmla="*/ 2147483646 h 1152"/>
              <a:gd name="T12" fmla="*/ 2147483646 w 768"/>
              <a:gd name="T13" fmla="*/ 2147483646 h 1152"/>
              <a:gd name="T14" fmla="*/ 2147483646 w 768"/>
              <a:gd name="T15" fmla="*/ 2147483646 h 1152"/>
              <a:gd name="T16" fmla="*/ 2147483646 w 768"/>
              <a:gd name="T17" fmla="*/ 2147483646 h 1152"/>
              <a:gd name="T18" fmla="*/ 2147483646 w 768"/>
              <a:gd name="T19" fmla="*/ 2147483646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68"/>
              <a:gd name="T31" fmla="*/ 0 h 1152"/>
              <a:gd name="T32" fmla="*/ 768 w 768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68" h="1152">
                <a:moveTo>
                  <a:pt x="0" y="0"/>
                </a:moveTo>
                <a:lnTo>
                  <a:pt x="768" y="0"/>
                </a:lnTo>
                <a:lnTo>
                  <a:pt x="768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216" y="216"/>
                </a:moveTo>
                <a:lnTo>
                  <a:pt x="558" y="216"/>
                </a:lnTo>
                <a:lnTo>
                  <a:pt x="558" y="648"/>
                </a:lnTo>
                <a:lnTo>
                  <a:pt x="216" y="648"/>
                </a:lnTo>
                <a:lnTo>
                  <a:pt x="216" y="216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90" name="Rectangle 49"/>
          <p:cNvSpPr>
            <a:spLocks noChangeArrowheads="1"/>
          </p:cNvSpPr>
          <p:nvPr/>
        </p:nvSpPr>
        <p:spPr bwMode="auto">
          <a:xfrm>
            <a:off x="5791200" y="4114800"/>
            <a:ext cx="457200" cy="762000"/>
          </a:xfrm>
          <a:prstGeom prst="rect">
            <a:avLst/>
          </a:prstGeom>
          <a:solidFill>
            <a:srgbClr val="4ADC93"/>
          </a:solidFill>
          <a:ln w="0">
            <a:solidFill>
              <a:srgbClr val="4ADC93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7191" name="Group 50"/>
          <p:cNvGrpSpPr>
            <a:grpSpLocks/>
          </p:cNvGrpSpPr>
          <p:nvPr/>
        </p:nvGrpSpPr>
        <p:grpSpPr bwMode="auto">
          <a:xfrm>
            <a:off x="2819400" y="6553200"/>
            <a:ext cx="473075" cy="611188"/>
            <a:chOff x="3360" y="240"/>
            <a:chExt cx="443" cy="527"/>
          </a:xfrm>
        </p:grpSpPr>
        <p:grpSp>
          <p:nvGrpSpPr>
            <p:cNvPr id="7234" name="Group 51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7241" name="Freeform 52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42" name="Freeform 53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43" name="Freeform 54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235" name="Group 55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7239" name="Freeform 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40" name="Freeform 5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236" name="Group 58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7237" name="Freeform 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38" name="Freeform 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192" name="Group 61"/>
          <p:cNvGrpSpPr>
            <a:grpSpLocks/>
          </p:cNvGrpSpPr>
          <p:nvPr/>
        </p:nvGrpSpPr>
        <p:grpSpPr bwMode="auto">
          <a:xfrm>
            <a:off x="2209800" y="6096000"/>
            <a:ext cx="1905000" cy="1633538"/>
            <a:chOff x="576" y="4512"/>
            <a:chExt cx="1200" cy="1029"/>
          </a:xfrm>
        </p:grpSpPr>
        <p:sp>
          <p:nvSpPr>
            <p:cNvPr id="7229" name="Freeform 62"/>
            <p:cNvSpPr>
              <a:spLocks noChangeAspect="1" noEditPoints="1"/>
            </p:cNvSpPr>
            <p:nvPr/>
          </p:nvSpPr>
          <p:spPr bwMode="auto">
            <a:xfrm>
              <a:off x="576" y="4512"/>
              <a:ext cx="1200" cy="1029"/>
            </a:xfrm>
            <a:custGeom>
              <a:avLst/>
              <a:gdLst>
                <a:gd name="T0" fmla="*/ 0 w 1344"/>
                <a:gd name="T1" fmla="*/ 0 h 1152"/>
                <a:gd name="T2" fmla="*/ 99 w 1344"/>
                <a:gd name="T3" fmla="*/ 0 h 1152"/>
                <a:gd name="T4" fmla="*/ 99 w 1344"/>
                <a:gd name="T5" fmla="*/ 86 h 1152"/>
                <a:gd name="T6" fmla="*/ 0 w 1344"/>
                <a:gd name="T7" fmla="*/ 86 h 1152"/>
                <a:gd name="T8" fmla="*/ 0 w 1344"/>
                <a:gd name="T9" fmla="*/ 0 h 1152"/>
                <a:gd name="T10" fmla="*/ 4 w 1344"/>
                <a:gd name="T11" fmla="*/ 4 h 1152"/>
                <a:gd name="T12" fmla="*/ 95 w 1344"/>
                <a:gd name="T13" fmla="*/ 4 h 1152"/>
                <a:gd name="T14" fmla="*/ 95 w 1344"/>
                <a:gd name="T15" fmla="*/ 79 h 1152"/>
                <a:gd name="T16" fmla="*/ 4 w 1344"/>
                <a:gd name="T17" fmla="*/ 79 h 1152"/>
                <a:gd name="T18" fmla="*/ 4 w 1344"/>
                <a:gd name="T19" fmla="*/ 4 h 11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44"/>
                <a:gd name="T31" fmla="*/ 0 h 1152"/>
                <a:gd name="T32" fmla="*/ 1344 w 1344"/>
                <a:gd name="T33" fmla="*/ 1152 h 11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44" h="1152">
                  <a:moveTo>
                    <a:pt x="0" y="0"/>
                  </a:moveTo>
                  <a:lnTo>
                    <a:pt x="1344" y="0"/>
                  </a:lnTo>
                  <a:lnTo>
                    <a:pt x="1344" y="1152"/>
                  </a:lnTo>
                  <a:lnTo>
                    <a:pt x="0" y="1152"/>
                  </a:lnTo>
                  <a:lnTo>
                    <a:pt x="0" y="0"/>
                  </a:lnTo>
                  <a:close/>
                  <a:moveTo>
                    <a:pt x="48" y="67"/>
                  </a:moveTo>
                  <a:lnTo>
                    <a:pt x="1284" y="67"/>
                  </a:lnTo>
                  <a:lnTo>
                    <a:pt x="1284" y="1076"/>
                  </a:lnTo>
                  <a:lnTo>
                    <a:pt x="48" y="1076"/>
                  </a:lnTo>
                  <a:lnTo>
                    <a:pt x="48" y="67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30" name="Freeform 63"/>
            <p:cNvSpPr>
              <a:spLocks noChangeAspect="1"/>
            </p:cNvSpPr>
            <p:nvPr/>
          </p:nvSpPr>
          <p:spPr bwMode="auto">
            <a:xfrm>
              <a:off x="597" y="4544"/>
              <a:ext cx="315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79 h 1074"/>
                <a:gd name="T4" fmla="*/ 1 w 522"/>
                <a:gd name="T5" fmla="*/ 79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31" name="Freeform 64"/>
            <p:cNvSpPr>
              <a:spLocks noChangeAspect="1"/>
            </p:cNvSpPr>
            <p:nvPr/>
          </p:nvSpPr>
          <p:spPr bwMode="auto">
            <a:xfrm>
              <a:off x="1392" y="4550"/>
              <a:ext cx="352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79 h 1074"/>
                <a:gd name="T4" fmla="*/ 1 w 522"/>
                <a:gd name="T5" fmla="*/ 79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32" name="Freeform 65"/>
            <p:cNvSpPr>
              <a:spLocks noChangeAspect="1"/>
            </p:cNvSpPr>
            <p:nvPr/>
          </p:nvSpPr>
          <p:spPr bwMode="auto">
            <a:xfrm rot="-5400000">
              <a:off x="936" y="4701"/>
              <a:ext cx="469" cy="1147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4873 h 1074"/>
                <a:gd name="T4" fmla="*/ 44 w 522"/>
                <a:gd name="T5" fmla="*/ 4873 h 1074"/>
                <a:gd name="T6" fmla="*/ 44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33" name="Freeform 66"/>
            <p:cNvSpPr>
              <a:spLocks noChangeAspect="1"/>
            </p:cNvSpPr>
            <p:nvPr/>
          </p:nvSpPr>
          <p:spPr bwMode="auto">
            <a:xfrm rot="-5400000">
              <a:off x="1096" y="4051"/>
              <a:ext cx="160" cy="1146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4776 h 1074"/>
                <a:gd name="T4" fmla="*/ 0 w 522"/>
                <a:gd name="T5" fmla="*/ 4776 h 1074"/>
                <a:gd name="T6" fmla="*/ 0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193" name="Group 67"/>
          <p:cNvGrpSpPr>
            <a:grpSpLocks/>
          </p:cNvGrpSpPr>
          <p:nvPr/>
        </p:nvGrpSpPr>
        <p:grpSpPr bwMode="auto">
          <a:xfrm>
            <a:off x="495300" y="4597400"/>
            <a:ext cx="1301750" cy="2251075"/>
            <a:chOff x="672" y="3840"/>
            <a:chExt cx="820" cy="1418"/>
          </a:xfrm>
        </p:grpSpPr>
        <p:grpSp>
          <p:nvGrpSpPr>
            <p:cNvPr id="7201" name="Group 68"/>
            <p:cNvGrpSpPr>
              <a:grpSpLocks/>
            </p:cNvGrpSpPr>
            <p:nvPr/>
          </p:nvGrpSpPr>
          <p:grpSpPr bwMode="auto">
            <a:xfrm>
              <a:off x="672" y="3840"/>
              <a:ext cx="412" cy="1418"/>
              <a:chOff x="672" y="3840"/>
              <a:chExt cx="412" cy="1418"/>
            </a:xfrm>
          </p:grpSpPr>
          <p:grpSp>
            <p:nvGrpSpPr>
              <p:cNvPr id="7216" name="Group 69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7222" name="Group 70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7224" name="Freeform 71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43 h 1398"/>
                      <a:gd name="T2" fmla="*/ 0 w 216"/>
                      <a:gd name="T3" fmla="*/ 1937 h 1398"/>
                      <a:gd name="T4" fmla="*/ 575852359 w 216"/>
                      <a:gd name="T5" fmla="*/ 1363 h 1398"/>
                      <a:gd name="T6" fmla="*/ 575852359 w 216"/>
                      <a:gd name="T7" fmla="*/ 0 h 1398"/>
                      <a:gd name="T8" fmla="*/ 0 w 216"/>
                      <a:gd name="T9" fmla="*/ 343 h 1398"/>
                      <a:gd name="T10" fmla="*/ 117605410 w 216"/>
                      <a:gd name="T11" fmla="*/ 465 h 1398"/>
                      <a:gd name="T12" fmla="*/ 117605410 w 216"/>
                      <a:gd name="T13" fmla="*/ 1519 h 1398"/>
                      <a:gd name="T14" fmla="*/ 463938286 w 216"/>
                      <a:gd name="T15" fmla="*/ 1176 h 1398"/>
                      <a:gd name="T16" fmla="*/ 463938286 w 216"/>
                      <a:gd name="T17" fmla="*/ 232 h 1398"/>
                      <a:gd name="T18" fmla="*/ 117605410 w 216"/>
                      <a:gd name="T19" fmla="*/ 465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25" name="Freeform 72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3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3 w 127"/>
                      <a:gd name="T7" fmla="*/ 858 h 1029"/>
                      <a:gd name="T8" fmla="*/ 3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26" name="Freeform 73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3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3 w 108"/>
                      <a:gd name="T7" fmla="*/ 838 h 921"/>
                      <a:gd name="T8" fmla="*/ 3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27" name="Freeform 74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1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1 w 373"/>
                      <a:gd name="T7" fmla="*/ 209 h 443"/>
                      <a:gd name="T8" fmla="*/ 11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28" name="Freeform 75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1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1 w 402"/>
                      <a:gd name="T7" fmla="*/ 0 h 678"/>
                      <a:gd name="T8" fmla="*/ 11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223" name="Freeform 76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217" name="Group 77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7218" name="Freeform 78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19" name="Line 79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20" name="Line 80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21" name="Line 81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7202" name="Group 82"/>
            <p:cNvGrpSpPr>
              <a:grpSpLocks/>
            </p:cNvGrpSpPr>
            <p:nvPr/>
          </p:nvGrpSpPr>
          <p:grpSpPr bwMode="auto">
            <a:xfrm flipH="1">
              <a:off x="1080" y="3840"/>
              <a:ext cx="412" cy="1418"/>
              <a:chOff x="672" y="3840"/>
              <a:chExt cx="412" cy="1418"/>
            </a:xfrm>
          </p:grpSpPr>
          <p:grpSp>
            <p:nvGrpSpPr>
              <p:cNvPr id="7203" name="Group 83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7209" name="Group 84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7211" name="Freeform 85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43 h 1398"/>
                      <a:gd name="T2" fmla="*/ 0 w 216"/>
                      <a:gd name="T3" fmla="*/ 1937 h 1398"/>
                      <a:gd name="T4" fmla="*/ 575852359 w 216"/>
                      <a:gd name="T5" fmla="*/ 1363 h 1398"/>
                      <a:gd name="T6" fmla="*/ 575852359 w 216"/>
                      <a:gd name="T7" fmla="*/ 0 h 1398"/>
                      <a:gd name="T8" fmla="*/ 0 w 216"/>
                      <a:gd name="T9" fmla="*/ 343 h 1398"/>
                      <a:gd name="T10" fmla="*/ 117605410 w 216"/>
                      <a:gd name="T11" fmla="*/ 465 h 1398"/>
                      <a:gd name="T12" fmla="*/ 117605410 w 216"/>
                      <a:gd name="T13" fmla="*/ 1519 h 1398"/>
                      <a:gd name="T14" fmla="*/ 463938286 w 216"/>
                      <a:gd name="T15" fmla="*/ 1176 h 1398"/>
                      <a:gd name="T16" fmla="*/ 463938286 w 216"/>
                      <a:gd name="T17" fmla="*/ 232 h 1398"/>
                      <a:gd name="T18" fmla="*/ 117605410 w 216"/>
                      <a:gd name="T19" fmla="*/ 465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12" name="Freeform 86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3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3 w 127"/>
                      <a:gd name="T7" fmla="*/ 858 h 1029"/>
                      <a:gd name="T8" fmla="*/ 3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13" name="Freeform 87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3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3 w 108"/>
                      <a:gd name="T7" fmla="*/ 838 h 921"/>
                      <a:gd name="T8" fmla="*/ 3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14" name="Freeform 88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1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1 w 373"/>
                      <a:gd name="T7" fmla="*/ 209 h 443"/>
                      <a:gd name="T8" fmla="*/ 11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15" name="Freeform 89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1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1 w 402"/>
                      <a:gd name="T7" fmla="*/ 0 h 678"/>
                      <a:gd name="T8" fmla="*/ 11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210" name="Freeform 90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204" name="Group 91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7205" name="Freeform 92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06" name="Line 93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07" name="Line 94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08" name="Line 95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7194" name="Group 96"/>
          <p:cNvGrpSpPr>
            <a:grpSpLocks/>
          </p:cNvGrpSpPr>
          <p:nvPr/>
        </p:nvGrpSpPr>
        <p:grpSpPr bwMode="auto">
          <a:xfrm>
            <a:off x="5410200" y="4905375"/>
            <a:ext cx="1219200" cy="885825"/>
            <a:chOff x="3408" y="3090"/>
            <a:chExt cx="768" cy="558"/>
          </a:xfrm>
        </p:grpSpPr>
        <p:sp>
          <p:nvSpPr>
            <p:cNvPr id="7199" name="Text Box 97"/>
            <p:cNvSpPr txBox="1">
              <a:spLocks noChangeArrowheads="1"/>
            </p:cNvSpPr>
            <p:nvPr/>
          </p:nvSpPr>
          <p:spPr bwMode="auto">
            <a:xfrm>
              <a:off x="3408" y="3264"/>
              <a:ext cx="76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000" b="1"/>
                <a:t>PORT COVER, copy and paste to cover or change size of see-thru ports</a:t>
              </a:r>
            </a:p>
          </p:txBody>
        </p:sp>
        <p:sp>
          <p:nvSpPr>
            <p:cNvPr id="7200" name="Line 98"/>
            <p:cNvSpPr>
              <a:spLocks noChangeShapeType="1"/>
            </p:cNvSpPr>
            <p:nvPr/>
          </p:nvSpPr>
          <p:spPr bwMode="auto">
            <a:xfrm flipV="1">
              <a:off x="3783" y="3090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95" name="Text Box 99"/>
          <p:cNvSpPr txBox="1">
            <a:spLocks noChangeArrowheads="1"/>
          </p:cNvSpPr>
          <p:nvPr/>
        </p:nvSpPr>
        <p:spPr bwMode="auto">
          <a:xfrm>
            <a:off x="3048000" y="152400"/>
            <a:ext cx="2209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200" b="1"/>
              <a:t>Walls with see-thru ports</a:t>
            </a:r>
          </a:p>
        </p:txBody>
      </p:sp>
      <p:grpSp>
        <p:nvGrpSpPr>
          <p:cNvPr id="7196" name="Group 100"/>
          <p:cNvGrpSpPr>
            <a:grpSpLocks/>
          </p:cNvGrpSpPr>
          <p:nvPr/>
        </p:nvGrpSpPr>
        <p:grpSpPr bwMode="auto">
          <a:xfrm>
            <a:off x="4114800" y="6477000"/>
            <a:ext cx="1905000" cy="1066800"/>
            <a:chOff x="2592" y="4080"/>
            <a:chExt cx="1200" cy="672"/>
          </a:xfrm>
        </p:grpSpPr>
        <p:sp>
          <p:nvSpPr>
            <p:cNvPr id="7197" name="Text Box 101"/>
            <p:cNvSpPr txBox="1">
              <a:spLocks noChangeArrowheads="1"/>
            </p:cNvSpPr>
            <p:nvPr/>
          </p:nvSpPr>
          <p:spPr bwMode="auto">
            <a:xfrm>
              <a:off x="3024" y="4080"/>
              <a:ext cx="768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000" b="1"/>
                <a:t>Ungroup this wall, then click above, below, left or right of the port and resize the opening, then group the object again.</a:t>
              </a:r>
            </a:p>
          </p:txBody>
        </p:sp>
        <p:sp>
          <p:nvSpPr>
            <p:cNvPr id="7198" name="Line 102"/>
            <p:cNvSpPr>
              <a:spLocks noChangeShapeType="1"/>
            </p:cNvSpPr>
            <p:nvPr/>
          </p:nvSpPr>
          <p:spPr bwMode="auto">
            <a:xfrm flipH="1">
              <a:off x="2592" y="43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752600" y="152400"/>
            <a:ext cx="3886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200" b="1"/>
              <a:t>Walls with see-thru doorways &amp; removable doors</a:t>
            </a:r>
          </a:p>
        </p:txBody>
      </p:sp>
      <p:sp>
        <p:nvSpPr>
          <p:cNvPr id="8195" name="Freeform 3"/>
          <p:cNvSpPr>
            <a:spLocks noEditPoints="1"/>
          </p:cNvSpPr>
          <p:nvPr/>
        </p:nvSpPr>
        <p:spPr bwMode="auto">
          <a:xfrm>
            <a:off x="2724150" y="609600"/>
            <a:ext cx="600075" cy="1260475"/>
          </a:xfrm>
          <a:custGeom>
            <a:avLst/>
            <a:gdLst>
              <a:gd name="T0" fmla="*/ 0 w 571"/>
              <a:gd name="T1" fmla="*/ 2147483646 h 1294"/>
              <a:gd name="T2" fmla="*/ 0 w 571"/>
              <a:gd name="T3" fmla="*/ 2147483646 h 1294"/>
              <a:gd name="T4" fmla="*/ 2147483646 w 571"/>
              <a:gd name="T5" fmla="*/ 2147483646 h 1294"/>
              <a:gd name="T6" fmla="*/ 2147483646 w 571"/>
              <a:gd name="T7" fmla="*/ 0 h 1294"/>
              <a:gd name="T8" fmla="*/ 0 w 571"/>
              <a:gd name="T9" fmla="*/ 2147483646 h 1294"/>
              <a:gd name="T10" fmla="*/ 2147483646 w 571"/>
              <a:gd name="T11" fmla="*/ 2147483646 h 1294"/>
              <a:gd name="T12" fmla="*/ 2147483646 w 571"/>
              <a:gd name="T13" fmla="*/ 2147483646 h 1294"/>
              <a:gd name="T14" fmla="*/ 2147483646 w 571"/>
              <a:gd name="T15" fmla="*/ 2147483646 h 1294"/>
              <a:gd name="T16" fmla="*/ 2147483646 w 571"/>
              <a:gd name="T17" fmla="*/ 2147483646 h 1294"/>
              <a:gd name="T18" fmla="*/ 2147483646 w 571"/>
              <a:gd name="T19" fmla="*/ 2147483646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6" name="Freeform 4"/>
          <p:cNvSpPr>
            <a:spLocks noEditPoints="1"/>
          </p:cNvSpPr>
          <p:nvPr/>
        </p:nvSpPr>
        <p:spPr bwMode="auto">
          <a:xfrm flipH="1">
            <a:off x="914400" y="692150"/>
            <a:ext cx="376238" cy="1190625"/>
          </a:xfrm>
          <a:custGeom>
            <a:avLst/>
            <a:gdLst>
              <a:gd name="T0" fmla="*/ 0 w 312"/>
              <a:gd name="T1" fmla="*/ 2147483646 h 989"/>
              <a:gd name="T2" fmla="*/ 0 w 312"/>
              <a:gd name="T3" fmla="*/ 2147483646 h 989"/>
              <a:gd name="T4" fmla="*/ 2147483646 w 312"/>
              <a:gd name="T5" fmla="*/ 2147483646 h 989"/>
              <a:gd name="T6" fmla="*/ 2147483646 w 312"/>
              <a:gd name="T7" fmla="*/ 0 h 989"/>
              <a:gd name="T8" fmla="*/ 0 w 312"/>
              <a:gd name="T9" fmla="*/ 2147483646 h 989"/>
              <a:gd name="T10" fmla="*/ 2147483646 w 312"/>
              <a:gd name="T11" fmla="*/ 2147483646 h 989"/>
              <a:gd name="T12" fmla="*/ 2147483646 w 312"/>
              <a:gd name="T13" fmla="*/ 2147483646 h 989"/>
              <a:gd name="T14" fmla="*/ 2147483646 w 312"/>
              <a:gd name="T15" fmla="*/ 2147483646 h 989"/>
              <a:gd name="T16" fmla="*/ 2147483646 w 312"/>
              <a:gd name="T17" fmla="*/ 2147483646 h 989"/>
              <a:gd name="T18" fmla="*/ 2147483646 w 312"/>
              <a:gd name="T19" fmla="*/ 2147483646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7" name="Freeform 5"/>
          <p:cNvSpPr>
            <a:spLocks noEditPoints="1"/>
          </p:cNvSpPr>
          <p:nvPr/>
        </p:nvSpPr>
        <p:spPr bwMode="auto">
          <a:xfrm flipH="1">
            <a:off x="3498850" y="1079500"/>
            <a:ext cx="1557338" cy="1362075"/>
          </a:xfrm>
          <a:custGeom>
            <a:avLst/>
            <a:gdLst>
              <a:gd name="T0" fmla="*/ 0 w 1150"/>
              <a:gd name="T1" fmla="*/ 0 h 1006"/>
              <a:gd name="T2" fmla="*/ 2147483646 w 1150"/>
              <a:gd name="T3" fmla="*/ 0 h 1006"/>
              <a:gd name="T4" fmla="*/ 2147483646 w 1150"/>
              <a:gd name="T5" fmla="*/ 2147483646 h 1006"/>
              <a:gd name="T6" fmla="*/ 0 w 1150"/>
              <a:gd name="T7" fmla="*/ 2147483646 h 1006"/>
              <a:gd name="T8" fmla="*/ 0 w 1150"/>
              <a:gd name="T9" fmla="*/ 0 h 1006"/>
              <a:gd name="T10" fmla="*/ 2147483646 w 1150"/>
              <a:gd name="T11" fmla="*/ 2147483646 h 1006"/>
              <a:gd name="T12" fmla="*/ 2147483646 w 1150"/>
              <a:gd name="T13" fmla="*/ 2147483646 h 1006"/>
              <a:gd name="T14" fmla="*/ 2147483646 w 1150"/>
              <a:gd name="T15" fmla="*/ 2147483646 h 1006"/>
              <a:gd name="T16" fmla="*/ 2147483646 w 1150"/>
              <a:gd name="T17" fmla="*/ 2147483646 h 1006"/>
              <a:gd name="T18" fmla="*/ 2147483646 w 1150"/>
              <a:gd name="T19" fmla="*/ 2147483646 h 100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0"/>
              <a:gd name="T31" fmla="*/ 0 h 1006"/>
              <a:gd name="T32" fmla="*/ 1150 w 1150"/>
              <a:gd name="T33" fmla="*/ 1006 h 100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405" y="222"/>
                </a:moveTo>
                <a:lnTo>
                  <a:pt x="754" y="222"/>
                </a:lnTo>
                <a:lnTo>
                  <a:pt x="754" y="994"/>
                </a:lnTo>
                <a:lnTo>
                  <a:pt x="405" y="994"/>
                </a:lnTo>
                <a:lnTo>
                  <a:pt x="405" y="222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8" name="Freeform 6"/>
          <p:cNvSpPr>
            <a:spLocks noEditPoints="1"/>
          </p:cNvSpPr>
          <p:nvPr/>
        </p:nvSpPr>
        <p:spPr bwMode="auto">
          <a:xfrm flipH="1">
            <a:off x="2727325" y="819150"/>
            <a:ext cx="773113" cy="1622425"/>
          </a:xfrm>
          <a:custGeom>
            <a:avLst/>
            <a:gdLst>
              <a:gd name="T0" fmla="*/ 0 w 571"/>
              <a:gd name="T1" fmla="*/ 2147483646 h 1294"/>
              <a:gd name="T2" fmla="*/ 0 w 571"/>
              <a:gd name="T3" fmla="*/ 2147483646 h 1294"/>
              <a:gd name="T4" fmla="*/ 2147483646 w 571"/>
              <a:gd name="T5" fmla="*/ 2147483646 h 1294"/>
              <a:gd name="T6" fmla="*/ 2147483646 w 571"/>
              <a:gd name="T7" fmla="*/ 0 h 1294"/>
              <a:gd name="T8" fmla="*/ 0 w 571"/>
              <a:gd name="T9" fmla="*/ 2147483646 h 1294"/>
              <a:gd name="T10" fmla="*/ 2147483646 w 571"/>
              <a:gd name="T11" fmla="*/ 2147483646 h 1294"/>
              <a:gd name="T12" fmla="*/ 2147483646 w 571"/>
              <a:gd name="T13" fmla="*/ 2147483646 h 1294"/>
              <a:gd name="T14" fmla="*/ 2147483646 w 571"/>
              <a:gd name="T15" fmla="*/ 2147483646 h 1294"/>
              <a:gd name="T16" fmla="*/ 2147483646 w 571"/>
              <a:gd name="T17" fmla="*/ 2147483646 h 1294"/>
              <a:gd name="T18" fmla="*/ 2147483646 w 571"/>
              <a:gd name="T19" fmla="*/ 2147483646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9" name="Freeform 7"/>
          <p:cNvSpPr>
            <a:spLocks noEditPoints="1"/>
          </p:cNvSpPr>
          <p:nvPr/>
        </p:nvSpPr>
        <p:spPr bwMode="auto">
          <a:xfrm flipH="1">
            <a:off x="5054600" y="1079500"/>
            <a:ext cx="666750" cy="2111375"/>
          </a:xfrm>
          <a:custGeom>
            <a:avLst/>
            <a:gdLst>
              <a:gd name="T0" fmla="*/ 0 w 312"/>
              <a:gd name="T1" fmla="*/ 2147483646 h 989"/>
              <a:gd name="T2" fmla="*/ 0 w 312"/>
              <a:gd name="T3" fmla="*/ 2147483646 h 989"/>
              <a:gd name="T4" fmla="*/ 2147483646 w 312"/>
              <a:gd name="T5" fmla="*/ 2147483646 h 989"/>
              <a:gd name="T6" fmla="*/ 2147483646 w 312"/>
              <a:gd name="T7" fmla="*/ 0 h 989"/>
              <a:gd name="T8" fmla="*/ 0 w 312"/>
              <a:gd name="T9" fmla="*/ 2147483646 h 989"/>
              <a:gd name="T10" fmla="*/ 2147483646 w 312"/>
              <a:gd name="T11" fmla="*/ 2147483646 h 989"/>
              <a:gd name="T12" fmla="*/ 2147483646 w 312"/>
              <a:gd name="T13" fmla="*/ 2147483646 h 989"/>
              <a:gd name="T14" fmla="*/ 2147483646 w 312"/>
              <a:gd name="T15" fmla="*/ 2147483646 h 989"/>
              <a:gd name="T16" fmla="*/ 2147483646 w 312"/>
              <a:gd name="T17" fmla="*/ 2147483646 h 989"/>
              <a:gd name="T18" fmla="*/ 2147483646 w 312"/>
              <a:gd name="T19" fmla="*/ 2147483646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0" name="Freeform 8"/>
          <p:cNvSpPr>
            <a:spLocks noEditPoints="1"/>
          </p:cNvSpPr>
          <p:nvPr/>
        </p:nvSpPr>
        <p:spPr bwMode="auto">
          <a:xfrm>
            <a:off x="1279525" y="825500"/>
            <a:ext cx="1465263" cy="1052513"/>
          </a:xfrm>
          <a:custGeom>
            <a:avLst/>
            <a:gdLst>
              <a:gd name="T0" fmla="*/ 0 w 1150"/>
              <a:gd name="T1" fmla="*/ 0 h 1006"/>
              <a:gd name="T2" fmla="*/ 2147483646 w 1150"/>
              <a:gd name="T3" fmla="*/ 0 h 1006"/>
              <a:gd name="T4" fmla="*/ 2147483646 w 1150"/>
              <a:gd name="T5" fmla="*/ 2147483646 h 1006"/>
              <a:gd name="T6" fmla="*/ 0 w 1150"/>
              <a:gd name="T7" fmla="*/ 2147483646 h 1006"/>
              <a:gd name="T8" fmla="*/ 0 w 1150"/>
              <a:gd name="T9" fmla="*/ 0 h 1006"/>
              <a:gd name="T10" fmla="*/ 2147483646 w 1150"/>
              <a:gd name="T11" fmla="*/ 2147483646 h 1006"/>
              <a:gd name="T12" fmla="*/ 2147483646 w 1150"/>
              <a:gd name="T13" fmla="*/ 2147483646 h 1006"/>
              <a:gd name="T14" fmla="*/ 2147483646 w 1150"/>
              <a:gd name="T15" fmla="*/ 2147483646 h 1006"/>
              <a:gd name="T16" fmla="*/ 2147483646 w 1150"/>
              <a:gd name="T17" fmla="*/ 2147483646 h 1006"/>
              <a:gd name="T18" fmla="*/ 2147483646 w 1150"/>
              <a:gd name="T19" fmla="*/ 2147483646 h 1006"/>
              <a:gd name="T20" fmla="*/ 2147483646 w 1150"/>
              <a:gd name="T21" fmla="*/ 2147483646 h 1006"/>
              <a:gd name="T22" fmla="*/ 2147483646 w 1150"/>
              <a:gd name="T23" fmla="*/ 2147483646 h 1006"/>
              <a:gd name="T24" fmla="*/ 2147483646 w 1150"/>
              <a:gd name="T25" fmla="*/ 2147483646 h 1006"/>
              <a:gd name="T26" fmla="*/ 2147483646 w 1150"/>
              <a:gd name="T27" fmla="*/ 2147483646 h 1006"/>
              <a:gd name="T28" fmla="*/ 2147483646 w 1150"/>
              <a:gd name="T29" fmla="*/ 2147483646 h 100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150"/>
              <a:gd name="T46" fmla="*/ 0 h 1006"/>
              <a:gd name="T47" fmla="*/ 1150 w 1150"/>
              <a:gd name="T48" fmla="*/ 1006 h 100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117" y="221"/>
                </a:moveTo>
                <a:lnTo>
                  <a:pt x="465" y="221"/>
                </a:lnTo>
                <a:lnTo>
                  <a:pt x="465" y="992"/>
                </a:lnTo>
                <a:lnTo>
                  <a:pt x="117" y="992"/>
                </a:lnTo>
                <a:lnTo>
                  <a:pt x="117" y="221"/>
                </a:lnTo>
                <a:close/>
                <a:moveTo>
                  <a:pt x="664" y="221"/>
                </a:moveTo>
                <a:lnTo>
                  <a:pt x="1012" y="221"/>
                </a:lnTo>
                <a:lnTo>
                  <a:pt x="1012" y="992"/>
                </a:lnTo>
                <a:lnTo>
                  <a:pt x="664" y="992"/>
                </a:lnTo>
                <a:lnTo>
                  <a:pt x="664" y="221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1" name="Freeform 9"/>
          <p:cNvSpPr>
            <a:spLocks noEditPoints="1"/>
          </p:cNvSpPr>
          <p:nvPr/>
        </p:nvSpPr>
        <p:spPr bwMode="auto">
          <a:xfrm>
            <a:off x="2590800" y="1111250"/>
            <a:ext cx="911225" cy="2025650"/>
          </a:xfrm>
          <a:custGeom>
            <a:avLst/>
            <a:gdLst>
              <a:gd name="T0" fmla="*/ 0 w 569"/>
              <a:gd name="T1" fmla="*/ 2147483646 h 1264"/>
              <a:gd name="T2" fmla="*/ 0 w 569"/>
              <a:gd name="T3" fmla="*/ 2147483646 h 1264"/>
              <a:gd name="T4" fmla="*/ 2147483646 w 569"/>
              <a:gd name="T5" fmla="*/ 2147483646 h 1264"/>
              <a:gd name="T6" fmla="*/ 2147483646 w 569"/>
              <a:gd name="T7" fmla="*/ 0 h 1264"/>
              <a:gd name="T8" fmla="*/ 0 w 569"/>
              <a:gd name="T9" fmla="*/ 2147483646 h 1264"/>
              <a:gd name="T10" fmla="*/ 2147483646 w 569"/>
              <a:gd name="T11" fmla="*/ 2147483646 h 1264"/>
              <a:gd name="T12" fmla="*/ 2147483646 w 569"/>
              <a:gd name="T13" fmla="*/ 2147483646 h 1264"/>
              <a:gd name="T14" fmla="*/ 2147483646 w 569"/>
              <a:gd name="T15" fmla="*/ 2147483646 h 1264"/>
              <a:gd name="T16" fmla="*/ 2147483646 w 569"/>
              <a:gd name="T17" fmla="*/ 2147483646 h 1264"/>
              <a:gd name="T18" fmla="*/ 2147483646 w 569"/>
              <a:gd name="T19" fmla="*/ 2147483646 h 1264"/>
              <a:gd name="T20" fmla="*/ 2147483646 w 569"/>
              <a:gd name="T21" fmla="*/ 2147483646 h 1264"/>
              <a:gd name="T22" fmla="*/ 2147483646 w 569"/>
              <a:gd name="T23" fmla="*/ 2147483646 h 1264"/>
              <a:gd name="T24" fmla="*/ 2147483646 w 569"/>
              <a:gd name="T25" fmla="*/ 2147483646 h 1264"/>
              <a:gd name="T26" fmla="*/ 2147483646 w 569"/>
              <a:gd name="T27" fmla="*/ 2147483646 h 1264"/>
              <a:gd name="T28" fmla="*/ 2147483646 w 569"/>
              <a:gd name="T29" fmla="*/ 2147483646 h 126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69"/>
              <a:gd name="T46" fmla="*/ 0 h 1264"/>
              <a:gd name="T47" fmla="*/ 569 w 569"/>
              <a:gd name="T48" fmla="*/ 1264 h 126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69" h="1264">
                <a:moveTo>
                  <a:pt x="0" y="156"/>
                </a:moveTo>
                <a:lnTo>
                  <a:pt x="0" y="1264"/>
                </a:lnTo>
                <a:lnTo>
                  <a:pt x="569" y="833"/>
                </a:lnTo>
                <a:lnTo>
                  <a:pt x="569" y="0"/>
                </a:lnTo>
                <a:lnTo>
                  <a:pt x="0" y="156"/>
                </a:lnTo>
                <a:close/>
                <a:moveTo>
                  <a:pt x="70" y="285"/>
                </a:moveTo>
                <a:lnTo>
                  <a:pt x="70" y="1184"/>
                </a:lnTo>
                <a:lnTo>
                  <a:pt x="257" y="1043"/>
                </a:lnTo>
                <a:lnTo>
                  <a:pt x="257" y="223"/>
                </a:lnTo>
                <a:lnTo>
                  <a:pt x="70" y="285"/>
                </a:lnTo>
                <a:close/>
                <a:moveTo>
                  <a:pt x="337" y="199"/>
                </a:moveTo>
                <a:lnTo>
                  <a:pt x="337" y="984"/>
                </a:lnTo>
                <a:lnTo>
                  <a:pt x="500" y="857"/>
                </a:lnTo>
                <a:lnTo>
                  <a:pt x="500" y="138"/>
                </a:lnTo>
                <a:lnTo>
                  <a:pt x="337" y="199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2" name="Freeform 10"/>
          <p:cNvSpPr>
            <a:spLocks noEditPoints="1"/>
          </p:cNvSpPr>
          <p:nvPr/>
        </p:nvSpPr>
        <p:spPr bwMode="auto">
          <a:xfrm>
            <a:off x="1587500" y="1371600"/>
            <a:ext cx="1004888" cy="1754188"/>
          </a:xfrm>
          <a:custGeom>
            <a:avLst/>
            <a:gdLst>
              <a:gd name="T0" fmla="*/ 0 w 575"/>
              <a:gd name="T1" fmla="*/ 0 h 1005"/>
              <a:gd name="T2" fmla="*/ 2147483646 w 575"/>
              <a:gd name="T3" fmla="*/ 0 h 1005"/>
              <a:gd name="T4" fmla="*/ 2147483646 w 575"/>
              <a:gd name="T5" fmla="*/ 2147483646 h 1005"/>
              <a:gd name="T6" fmla="*/ 0 w 575"/>
              <a:gd name="T7" fmla="*/ 2147483646 h 1005"/>
              <a:gd name="T8" fmla="*/ 0 w 575"/>
              <a:gd name="T9" fmla="*/ 0 h 1005"/>
              <a:gd name="T10" fmla="*/ 2147483646 w 575"/>
              <a:gd name="T11" fmla="*/ 2147483646 h 1005"/>
              <a:gd name="T12" fmla="*/ 2147483646 w 575"/>
              <a:gd name="T13" fmla="*/ 2147483646 h 1005"/>
              <a:gd name="T14" fmla="*/ 2147483646 w 575"/>
              <a:gd name="T15" fmla="*/ 2147483646 h 1005"/>
              <a:gd name="T16" fmla="*/ 2147483646 w 575"/>
              <a:gd name="T17" fmla="*/ 2147483646 h 1005"/>
              <a:gd name="T18" fmla="*/ 2147483646 w 575"/>
              <a:gd name="T19" fmla="*/ 2147483646 h 100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5"/>
              <a:gd name="T31" fmla="*/ 0 h 1005"/>
              <a:gd name="T32" fmla="*/ 575 w 575"/>
              <a:gd name="T33" fmla="*/ 1005 h 100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5" h="1005">
                <a:moveTo>
                  <a:pt x="0" y="0"/>
                </a:moveTo>
                <a:lnTo>
                  <a:pt x="575" y="0"/>
                </a:lnTo>
                <a:lnTo>
                  <a:pt x="575" y="1005"/>
                </a:lnTo>
                <a:lnTo>
                  <a:pt x="0" y="1005"/>
                </a:lnTo>
                <a:lnTo>
                  <a:pt x="0" y="0"/>
                </a:lnTo>
                <a:close/>
                <a:moveTo>
                  <a:pt x="116" y="154"/>
                </a:moveTo>
                <a:lnTo>
                  <a:pt x="453" y="154"/>
                </a:lnTo>
                <a:lnTo>
                  <a:pt x="453" y="992"/>
                </a:lnTo>
                <a:lnTo>
                  <a:pt x="116" y="992"/>
                </a:lnTo>
                <a:lnTo>
                  <a:pt x="116" y="154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3" name="Freeform 11"/>
          <p:cNvSpPr>
            <a:spLocks noEditPoints="1"/>
          </p:cNvSpPr>
          <p:nvPr/>
        </p:nvSpPr>
        <p:spPr bwMode="auto">
          <a:xfrm>
            <a:off x="1036638" y="1365250"/>
            <a:ext cx="569912" cy="2179638"/>
          </a:xfrm>
          <a:custGeom>
            <a:avLst/>
            <a:gdLst>
              <a:gd name="T0" fmla="*/ 0 w 291"/>
              <a:gd name="T1" fmla="*/ 2147483646 h 1114"/>
              <a:gd name="T2" fmla="*/ 0 w 291"/>
              <a:gd name="T3" fmla="*/ 2147483646 h 1114"/>
              <a:gd name="T4" fmla="*/ 2147483646 w 291"/>
              <a:gd name="T5" fmla="*/ 2147483646 h 1114"/>
              <a:gd name="T6" fmla="*/ 2147483646 w 291"/>
              <a:gd name="T7" fmla="*/ 0 h 1114"/>
              <a:gd name="T8" fmla="*/ 0 w 291"/>
              <a:gd name="T9" fmla="*/ 2147483646 h 1114"/>
              <a:gd name="T10" fmla="*/ 2147483646 w 291"/>
              <a:gd name="T11" fmla="*/ 2147483646 h 1114"/>
              <a:gd name="T12" fmla="*/ 2147483646 w 291"/>
              <a:gd name="T13" fmla="*/ 2147483646 h 1114"/>
              <a:gd name="T14" fmla="*/ 2147483646 w 291"/>
              <a:gd name="T15" fmla="*/ 2147483646 h 1114"/>
              <a:gd name="T16" fmla="*/ 2147483646 w 291"/>
              <a:gd name="T17" fmla="*/ 2147483646 h 1114"/>
              <a:gd name="T18" fmla="*/ 2147483646 w 291"/>
              <a:gd name="T19" fmla="*/ 2147483646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91"/>
              <a:gd name="T31" fmla="*/ 0 h 1114"/>
              <a:gd name="T32" fmla="*/ 291 w 291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91" h="1114">
                <a:moveTo>
                  <a:pt x="0" y="65"/>
                </a:moveTo>
                <a:lnTo>
                  <a:pt x="0" y="1114"/>
                </a:lnTo>
                <a:lnTo>
                  <a:pt x="291" y="898"/>
                </a:lnTo>
                <a:lnTo>
                  <a:pt x="291" y="0"/>
                </a:lnTo>
                <a:lnTo>
                  <a:pt x="0" y="65"/>
                </a:lnTo>
                <a:close/>
                <a:moveTo>
                  <a:pt x="60" y="213"/>
                </a:moveTo>
                <a:lnTo>
                  <a:pt x="60" y="1049"/>
                </a:lnTo>
                <a:lnTo>
                  <a:pt x="238" y="914"/>
                </a:lnTo>
                <a:lnTo>
                  <a:pt x="238" y="161"/>
                </a:lnTo>
                <a:lnTo>
                  <a:pt x="60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4" name="Freeform 12"/>
          <p:cNvSpPr>
            <a:spLocks noEditPoints="1"/>
          </p:cNvSpPr>
          <p:nvPr/>
        </p:nvSpPr>
        <p:spPr bwMode="auto">
          <a:xfrm>
            <a:off x="660400" y="1490663"/>
            <a:ext cx="381000" cy="2538412"/>
          </a:xfrm>
          <a:custGeom>
            <a:avLst/>
            <a:gdLst>
              <a:gd name="T0" fmla="*/ 0 w 168"/>
              <a:gd name="T1" fmla="*/ 2147483646 h 1114"/>
              <a:gd name="T2" fmla="*/ 0 w 168"/>
              <a:gd name="T3" fmla="*/ 2147483646 h 1114"/>
              <a:gd name="T4" fmla="*/ 2147483646 w 168"/>
              <a:gd name="T5" fmla="*/ 2147483646 h 1114"/>
              <a:gd name="T6" fmla="*/ 2147483646 w 168"/>
              <a:gd name="T7" fmla="*/ 0 h 1114"/>
              <a:gd name="T8" fmla="*/ 0 w 168"/>
              <a:gd name="T9" fmla="*/ 2147483646 h 1114"/>
              <a:gd name="T10" fmla="*/ 2147483646 w 168"/>
              <a:gd name="T11" fmla="*/ 2147483646 h 1114"/>
              <a:gd name="T12" fmla="*/ 2147483646 w 168"/>
              <a:gd name="T13" fmla="*/ 2147483646 h 1114"/>
              <a:gd name="T14" fmla="*/ 2147483646 w 168"/>
              <a:gd name="T15" fmla="*/ 2147483646 h 1114"/>
              <a:gd name="T16" fmla="*/ 2147483646 w 168"/>
              <a:gd name="T17" fmla="*/ 2147483646 h 1114"/>
              <a:gd name="T18" fmla="*/ 2147483646 w 168"/>
              <a:gd name="T19" fmla="*/ 2147483646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68"/>
              <a:gd name="T31" fmla="*/ 0 h 1114"/>
              <a:gd name="T32" fmla="*/ 168 w 168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68" h="1114">
                <a:moveTo>
                  <a:pt x="0" y="65"/>
                </a:moveTo>
                <a:lnTo>
                  <a:pt x="0" y="1114"/>
                </a:lnTo>
                <a:lnTo>
                  <a:pt x="168" y="898"/>
                </a:lnTo>
                <a:lnTo>
                  <a:pt x="168" y="0"/>
                </a:lnTo>
                <a:lnTo>
                  <a:pt x="0" y="65"/>
                </a:lnTo>
                <a:close/>
                <a:moveTo>
                  <a:pt x="34" y="213"/>
                </a:moveTo>
                <a:lnTo>
                  <a:pt x="34" y="1049"/>
                </a:lnTo>
                <a:lnTo>
                  <a:pt x="137" y="914"/>
                </a:lnTo>
                <a:lnTo>
                  <a:pt x="137" y="161"/>
                </a:lnTo>
                <a:lnTo>
                  <a:pt x="34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8205" name="Group 13"/>
          <p:cNvGrpSpPr>
            <a:grpSpLocks/>
          </p:cNvGrpSpPr>
          <p:nvPr/>
        </p:nvGrpSpPr>
        <p:grpSpPr bwMode="auto">
          <a:xfrm>
            <a:off x="1600200" y="3962400"/>
            <a:ext cx="1079500" cy="1887538"/>
            <a:chOff x="2448" y="2256"/>
            <a:chExt cx="680" cy="1189"/>
          </a:xfrm>
        </p:grpSpPr>
        <p:sp>
          <p:nvSpPr>
            <p:cNvPr id="8261" name="Freeform 14"/>
            <p:cNvSpPr>
              <a:spLocks noEditPoints="1"/>
            </p:cNvSpPr>
            <p:nvPr/>
          </p:nvSpPr>
          <p:spPr bwMode="auto">
            <a:xfrm>
              <a:off x="2448" y="2256"/>
              <a:ext cx="680" cy="1189"/>
            </a:xfrm>
            <a:custGeom>
              <a:avLst/>
              <a:gdLst>
                <a:gd name="T0" fmla="*/ 0 w 575"/>
                <a:gd name="T1" fmla="*/ 0 h 1005"/>
                <a:gd name="T2" fmla="*/ 27233 w 575"/>
                <a:gd name="T3" fmla="*/ 0 h 1005"/>
                <a:gd name="T4" fmla="*/ 27233 w 575"/>
                <a:gd name="T5" fmla="*/ 48062 h 1005"/>
                <a:gd name="T6" fmla="*/ 0 w 575"/>
                <a:gd name="T7" fmla="*/ 48062 h 1005"/>
                <a:gd name="T8" fmla="*/ 0 w 575"/>
                <a:gd name="T9" fmla="*/ 0 h 1005"/>
                <a:gd name="T10" fmla="*/ 5485 w 575"/>
                <a:gd name="T11" fmla="*/ 7339 h 1005"/>
                <a:gd name="T12" fmla="*/ 21483 w 575"/>
                <a:gd name="T13" fmla="*/ 7339 h 1005"/>
                <a:gd name="T14" fmla="*/ 21483 w 575"/>
                <a:gd name="T15" fmla="*/ 47422 h 1005"/>
                <a:gd name="T16" fmla="*/ 5485 w 575"/>
                <a:gd name="T17" fmla="*/ 47422 h 1005"/>
                <a:gd name="T18" fmla="*/ 5485 w 575"/>
                <a:gd name="T19" fmla="*/ 7339 h 100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75"/>
                <a:gd name="T31" fmla="*/ 0 h 1005"/>
                <a:gd name="T32" fmla="*/ 575 w 575"/>
                <a:gd name="T33" fmla="*/ 1005 h 100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75" h="1005">
                  <a:moveTo>
                    <a:pt x="0" y="0"/>
                  </a:moveTo>
                  <a:lnTo>
                    <a:pt x="575" y="0"/>
                  </a:lnTo>
                  <a:lnTo>
                    <a:pt x="575" y="1005"/>
                  </a:lnTo>
                  <a:lnTo>
                    <a:pt x="0" y="1005"/>
                  </a:lnTo>
                  <a:lnTo>
                    <a:pt x="0" y="0"/>
                  </a:lnTo>
                  <a:close/>
                  <a:moveTo>
                    <a:pt x="116" y="154"/>
                  </a:moveTo>
                  <a:lnTo>
                    <a:pt x="453" y="154"/>
                  </a:lnTo>
                  <a:lnTo>
                    <a:pt x="453" y="992"/>
                  </a:lnTo>
                  <a:lnTo>
                    <a:pt x="116" y="992"/>
                  </a:lnTo>
                  <a:lnTo>
                    <a:pt x="116" y="154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8262" name="Group 15"/>
            <p:cNvGrpSpPr>
              <a:grpSpLocks/>
            </p:cNvGrpSpPr>
            <p:nvPr/>
          </p:nvGrpSpPr>
          <p:grpSpPr bwMode="auto">
            <a:xfrm>
              <a:off x="2590" y="2444"/>
              <a:ext cx="397" cy="999"/>
              <a:chOff x="-53" y="759"/>
              <a:chExt cx="336" cy="844"/>
            </a:xfrm>
          </p:grpSpPr>
          <p:sp>
            <p:nvSpPr>
              <p:cNvPr id="8263" name="Rectangle 16"/>
              <p:cNvSpPr>
                <a:spLocks noChangeArrowheads="1"/>
              </p:cNvSpPr>
              <p:nvPr/>
            </p:nvSpPr>
            <p:spPr bwMode="auto">
              <a:xfrm>
                <a:off x="-53" y="759"/>
                <a:ext cx="336" cy="844"/>
              </a:xfrm>
              <a:prstGeom prst="rect">
                <a:avLst/>
              </a:prstGeom>
              <a:solidFill>
                <a:srgbClr val="B0D8F7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8264" name="Rectangle 17"/>
              <p:cNvSpPr>
                <a:spLocks noChangeArrowheads="1"/>
              </p:cNvSpPr>
              <p:nvPr/>
            </p:nvSpPr>
            <p:spPr bwMode="auto">
              <a:xfrm>
                <a:off x="144" y="1284"/>
                <a:ext cx="76" cy="232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8265" name="Rectangle 18"/>
              <p:cNvSpPr>
                <a:spLocks noChangeArrowheads="1"/>
              </p:cNvSpPr>
              <p:nvPr/>
            </p:nvSpPr>
            <p:spPr bwMode="auto">
              <a:xfrm>
                <a:off x="4" y="1281"/>
                <a:ext cx="76" cy="233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8266" name="Rectangle 19"/>
              <p:cNvSpPr>
                <a:spLocks noChangeArrowheads="1"/>
              </p:cNvSpPr>
              <p:nvPr/>
            </p:nvSpPr>
            <p:spPr bwMode="auto">
              <a:xfrm>
                <a:off x="144" y="838"/>
                <a:ext cx="76" cy="34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8267" name="Rectangle 20"/>
              <p:cNvSpPr>
                <a:spLocks noChangeArrowheads="1"/>
              </p:cNvSpPr>
              <p:nvPr/>
            </p:nvSpPr>
            <p:spPr bwMode="auto">
              <a:xfrm>
                <a:off x="4" y="839"/>
                <a:ext cx="76" cy="347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8268" name="Freeform 21"/>
              <p:cNvSpPr>
                <a:spLocks/>
              </p:cNvSpPr>
              <p:nvPr/>
            </p:nvSpPr>
            <p:spPr bwMode="auto">
              <a:xfrm>
                <a:off x="-25" y="1214"/>
                <a:ext cx="29" cy="31"/>
              </a:xfrm>
              <a:custGeom>
                <a:avLst/>
                <a:gdLst>
                  <a:gd name="T0" fmla="*/ 29 w 29"/>
                  <a:gd name="T1" fmla="*/ 16 h 31"/>
                  <a:gd name="T2" fmla="*/ 28 w 29"/>
                  <a:gd name="T3" fmla="*/ 22 h 31"/>
                  <a:gd name="T4" fmla="*/ 24 w 29"/>
                  <a:gd name="T5" fmla="*/ 27 h 31"/>
                  <a:gd name="T6" fmla="*/ 21 w 29"/>
                  <a:gd name="T7" fmla="*/ 30 h 31"/>
                  <a:gd name="T8" fmla="*/ 15 w 29"/>
                  <a:gd name="T9" fmla="*/ 31 h 31"/>
                  <a:gd name="T10" fmla="*/ 9 w 29"/>
                  <a:gd name="T11" fmla="*/ 30 h 31"/>
                  <a:gd name="T12" fmla="*/ 4 w 29"/>
                  <a:gd name="T13" fmla="*/ 27 h 31"/>
                  <a:gd name="T14" fmla="*/ 2 w 29"/>
                  <a:gd name="T15" fmla="*/ 22 h 31"/>
                  <a:gd name="T16" fmla="*/ 0 w 29"/>
                  <a:gd name="T17" fmla="*/ 16 h 31"/>
                  <a:gd name="T18" fmla="*/ 2 w 29"/>
                  <a:gd name="T19" fmla="*/ 10 h 31"/>
                  <a:gd name="T20" fmla="*/ 4 w 29"/>
                  <a:gd name="T21" fmla="*/ 5 h 31"/>
                  <a:gd name="T22" fmla="*/ 9 w 29"/>
                  <a:gd name="T23" fmla="*/ 2 h 31"/>
                  <a:gd name="T24" fmla="*/ 15 w 29"/>
                  <a:gd name="T25" fmla="*/ 0 h 31"/>
                  <a:gd name="T26" fmla="*/ 21 w 29"/>
                  <a:gd name="T27" fmla="*/ 2 h 31"/>
                  <a:gd name="T28" fmla="*/ 24 w 29"/>
                  <a:gd name="T29" fmla="*/ 5 h 31"/>
                  <a:gd name="T30" fmla="*/ 28 w 29"/>
                  <a:gd name="T31" fmla="*/ 10 h 31"/>
                  <a:gd name="T32" fmla="*/ 29 w 29"/>
                  <a:gd name="T33" fmla="*/ 16 h 31"/>
                  <a:gd name="T34" fmla="*/ 29 w 29"/>
                  <a:gd name="T35" fmla="*/ 16 h 3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9"/>
                  <a:gd name="T55" fmla="*/ 0 h 31"/>
                  <a:gd name="T56" fmla="*/ 29 w 29"/>
                  <a:gd name="T57" fmla="*/ 31 h 3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9" h="31">
                    <a:moveTo>
                      <a:pt x="29" y="16"/>
                    </a:moveTo>
                    <a:lnTo>
                      <a:pt x="28" y="22"/>
                    </a:lnTo>
                    <a:lnTo>
                      <a:pt x="24" y="27"/>
                    </a:lnTo>
                    <a:lnTo>
                      <a:pt x="21" y="30"/>
                    </a:lnTo>
                    <a:lnTo>
                      <a:pt x="15" y="31"/>
                    </a:lnTo>
                    <a:lnTo>
                      <a:pt x="9" y="30"/>
                    </a:lnTo>
                    <a:lnTo>
                      <a:pt x="4" y="27"/>
                    </a:lnTo>
                    <a:lnTo>
                      <a:pt x="2" y="22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4" y="5"/>
                    </a:lnTo>
                    <a:lnTo>
                      <a:pt x="9" y="2"/>
                    </a:lnTo>
                    <a:lnTo>
                      <a:pt x="15" y="0"/>
                    </a:lnTo>
                    <a:lnTo>
                      <a:pt x="21" y="2"/>
                    </a:lnTo>
                    <a:lnTo>
                      <a:pt x="24" y="5"/>
                    </a:lnTo>
                    <a:lnTo>
                      <a:pt x="28" y="10"/>
                    </a:lnTo>
                    <a:lnTo>
                      <a:pt x="29" y="16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206" name="Group 22"/>
          <p:cNvGrpSpPr>
            <a:grpSpLocks/>
          </p:cNvGrpSpPr>
          <p:nvPr/>
        </p:nvGrpSpPr>
        <p:grpSpPr bwMode="auto">
          <a:xfrm>
            <a:off x="1179513" y="3960813"/>
            <a:ext cx="427037" cy="2284412"/>
            <a:chOff x="2183" y="2255"/>
            <a:chExt cx="269" cy="1439"/>
          </a:xfrm>
        </p:grpSpPr>
        <p:grpSp>
          <p:nvGrpSpPr>
            <p:cNvPr id="8253" name="Group 23"/>
            <p:cNvGrpSpPr>
              <a:grpSpLocks/>
            </p:cNvGrpSpPr>
            <p:nvPr/>
          </p:nvGrpSpPr>
          <p:grpSpPr bwMode="auto">
            <a:xfrm>
              <a:off x="2253" y="2468"/>
              <a:ext cx="147" cy="1140"/>
              <a:chOff x="-488" y="478"/>
              <a:chExt cx="125" cy="968"/>
            </a:xfrm>
          </p:grpSpPr>
          <p:sp>
            <p:nvSpPr>
              <p:cNvPr id="8255" name="Freeform 24"/>
              <p:cNvSpPr>
                <a:spLocks/>
              </p:cNvSpPr>
              <p:nvPr/>
            </p:nvSpPr>
            <p:spPr bwMode="auto">
              <a:xfrm>
                <a:off x="-488" y="478"/>
                <a:ext cx="125" cy="968"/>
              </a:xfrm>
              <a:custGeom>
                <a:avLst/>
                <a:gdLst>
                  <a:gd name="T0" fmla="*/ 0 w 125"/>
                  <a:gd name="T1" fmla="*/ 74 h 968"/>
                  <a:gd name="T2" fmla="*/ 0 w 125"/>
                  <a:gd name="T3" fmla="*/ 968 h 968"/>
                  <a:gd name="T4" fmla="*/ 125 w 125"/>
                  <a:gd name="T5" fmla="*/ 850 h 968"/>
                  <a:gd name="T6" fmla="*/ 125 w 125"/>
                  <a:gd name="T7" fmla="*/ 0 h 968"/>
                  <a:gd name="T8" fmla="*/ 0 w 125"/>
                  <a:gd name="T9" fmla="*/ 74 h 9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5"/>
                  <a:gd name="T16" fmla="*/ 0 h 968"/>
                  <a:gd name="T17" fmla="*/ 125 w 125"/>
                  <a:gd name="T18" fmla="*/ 968 h 9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5" h="968">
                    <a:moveTo>
                      <a:pt x="0" y="74"/>
                    </a:moveTo>
                    <a:lnTo>
                      <a:pt x="0" y="968"/>
                    </a:lnTo>
                    <a:lnTo>
                      <a:pt x="125" y="850"/>
                    </a:lnTo>
                    <a:lnTo>
                      <a:pt x="125" y="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6" name="Freeform 25"/>
              <p:cNvSpPr>
                <a:spLocks/>
              </p:cNvSpPr>
              <p:nvPr/>
            </p:nvSpPr>
            <p:spPr bwMode="auto">
              <a:xfrm>
                <a:off x="-411" y="566"/>
                <a:ext cx="30" cy="389"/>
              </a:xfrm>
              <a:custGeom>
                <a:avLst/>
                <a:gdLst>
                  <a:gd name="T0" fmla="*/ 0 w 30"/>
                  <a:gd name="T1" fmla="*/ 24 h 389"/>
                  <a:gd name="T2" fmla="*/ 0 w 30"/>
                  <a:gd name="T3" fmla="*/ 389 h 389"/>
                  <a:gd name="T4" fmla="*/ 30 w 30"/>
                  <a:gd name="T5" fmla="*/ 361 h 389"/>
                  <a:gd name="T6" fmla="*/ 30 w 30"/>
                  <a:gd name="T7" fmla="*/ 0 h 389"/>
                  <a:gd name="T8" fmla="*/ 0 w 30"/>
                  <a:gd name="T9" fmla="*/ 24 h 3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"/>
                  <a:gd name="T16" fmla="*/ 0 h 389"/>
                  <a:gd name="T17" fmla="*/ 30 w 30"/>
                  <a:gd name="T18" fmla="*/ 389 h 3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" h="389">
                    <a:moveTo>
                      <a:pt x="0" y="24"/>
                    </a:moveTo>
                    <a:lnTo>
                      <a:pt x="0" y="389"/>
                    </a:lnTo>
                    <a:lnTo>
                      <a:pt x="30" y="361"/>
                    </a:lnTo>
                    <a:lnTo>
                      <a:pt x="30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7" name="Freeform 26"/>
              <p:cNvSpPr>
                <a:spLocks/>
              </p:cNvSpPr>
              <p:nvPr/>
            </p:nvSpPr>
            <p:spPr bwMode="auto">
              <a:xfrm>
                <a:off x="-477" y="1045"/>
                <a:ext cx="14" cy="23"/>
              </a:xfrm>
              <a:custGeom>
                <a:avLst/>
                <a:gdLst>
                  <a:gd name="T0" fmla="*/ 0 w 14"/>
                  <a:gd name="T1" fmla="*/ 15 h 23"/>
                  <a:gd name="T2" fmla="*/ 0 w 14"/>
                  <a:gd name="T3" fmla="*/ 16 h 23"/>
                  <a:gd name="T4" fmla="*/ 0 w 14"/>
                  <a:gd name="T5" fmla="*/ 17 h 23"/>
                  <a:gd name="T6" fmla="*/ 0 w 14"/>
                  <a:gd name="T7" fmla="*/ 19 h 23"/>
                  <a:gd name="T8" fmla="*/ 1 w 14"/>
                  <a:gd name="T9" fmla="*/ 19 h 23"/>
                  <a:gd name="T10" fmla="*/ 1 w 14"/>
                  <a:gd name="T11" fmla="*/ 20 h 23"/>
                  <a:gd name="T12" fmla="*/ 2 w 14"/>
                  <a:gd name="T13" fmla="*/ 21 h 23"/>
                  <a:gd name="T14" fmla="*/ 3 w 14"/>
                  <a:gd name="T15" fmla="*/ 21 h 23"/>
                  <a:gd name="T16" fmla="*/ 3 w 14"/>
                  <a:gd name="T17" fmla="*/ 22 h 23"/>
                  <a:gd name="T18" fmla="*/ 5 w 14"/>
                  <a:gd name="T19" fmla="*/ 22 h 23"/>
                  <a:gd name="T20" fmla="*/ 6 w 14"/>
                  <a:gd name="T21" fmla="*/ 23 h 23"/>
                  <a:gd name="T22" fmla="*/ 7 w 14"/>
                  <a:gd name="T23" fmla="*/ 23 h 23"/>
                  <a:gd name="T24" fmla="*/ 8 w 14"/>
                  <a:gd name="T25" fmla="*/ 23 h 23"/>
                  <a:gd name="T26" fmla="*/ 9 w 14"/>
                  <a:gd name="T27" fmla="*/ 23 h 23"/>
                  <a:gd name="T28" fmla="*/ 11 w 14"/>
                  <a:gd name="T29" fmla="*/ 23 h 23"/>
                  <a:gd name="T30" fmla="*/ 11 w 14"/>
                  <a:gd name="T31" fmla="*/ 22 h 23"/>
                  <a:gd name="T32" fmla="*/ 12 w 14"/>
                  <a:gd name="T33" fmla="*/ 21 h 23"/>
                  <a:gd name="T34" fmla="*/ 12 w 14"/>
                  <a:gd name="T35" fmla="*/ 20 h 23"/>
                  <a:gd name="T36" fmla="*/ 12 w 14"/>
                  <a:gd name="T37" fmla="*/ 19 h 23"/>
                  <a:gd name="T38" fmla="*/ 13 w 14"/>
                  <a:gd name="T39" fmla="*/ 19 h 23"/>
                  <a:gd name="T40" fmla="*/ 13 w 14"/>
                  <a:gd name="T41" fmla="*/ 17 h 23"/>
                  <a:gd name="T42" fmla="*/ 13 w 14"/>
                  <a:gd name="T43" fmla="*/ 16 h 23"/>
                  <a:gd name="T44" fmla="*/ 13 w 14"/>
                  <a:gd name="T45" fmla="*/ 15 h 23"/>
                  <a:gd name="T46" fmla="*/ 13 w 14"/>
                  <a:gd name="T47" fmla="*/ 14 h 23"/>
                  <a:gd name="T48" fmla="*/ 13 w 14"/>
                  <a:gd name="T49" fmla="*/ 13 h 23"/>
                  <a:gd name="T50" fmla="*/ 13 w 14"/>
                  <a:gd name="T51" fmla="*/ 11 h 23"/>
                  <a:gd name="T52" fmla="*/ 13 w 14"/>
                  <a:gd name="T53" fmla="*/ 10 h 23"/>
                  <a:gd name="T54" fmla="*/ 14 w 14"/>
                  <a:gd name="T55" fmla="*/ 9 h 23"/>
                  <a:gd name="T56" fmla="*/ 13 w 14"/>
                  <a:gd name="T57" fmla="*/ 7 h 23"/>
                  <a:gd name="T58" fmla="*/ 13 w 14"/>
                  <a:gd name="T59" fmla="*/ 6 h 23"/>
                  <a:gd name="T60" fmla="*/ 13 w 14"/>
                  <a:gd name="T61" fmla="*/ 4 h 23"/>
                  <a:gd name="T62" fmla="*/ 12 w 14"/>
                  <a:gd name="T63" fmla="*/ 4 h 23"/>
                  <a:gd name="T64" fmla="*/ 12 w 14"/>
                  <a:gd name="T65" fmla="*/ 3 h 23"/>
                  <a:gd name="T66" fmla="*/ 11 w 14"/>
                  <a:gd name="T67" fmla="*/ 2 h 23"/>
                  <a:gd name="T68" fmla="*/ 9 w 14"/>
                  <a:gd name="T69" fmla="*/ 2 h 23"/>
                  <a:gd name="T70" fmla="*/ 9 w 14"/>
                  <a:gd name="T71" fmla="*/ 1 h 23"/>
                  <a:gd name="T72" fmla="*/ 8 w 14"/>
                  <a:gd name="T73" fmla="*/ 1 h 23"/>
                  <a:gd name="T74" fmla="*/ 7 w 14"/>
                  <a:gd name="T75" fmla="*/ 0 h 23"/>
                  <a:gd name="T76" fmla="*/ 6 w 14"/>
                  <a:gd name="T77" fmla="*/ 0 h 23"/>
                  <a:gd name="T78" fmla="*/ 5 w 14"/>
                  <a:gd name="T79" fmla="*/ 0 h 23"/>
                  <a:gd name="T80" fmla="*/ 3 w 14"/>
                  <a:gd name="T81" fmla="*/ 0 h 23"/>
                  <a:gd name="T82" fmla="*/ 3 w 14"/>
                  <a:gd name="T83" fmla="*/ 1 h 23"/>
                  <a:gd name="T84" fmla="*/ 2 w 14"/>
                  <a:gd name="T85" fmla="*/ 1 h 23"/>
                  <a:gd name="T86" fmla="*/ 1 w 14"/>
                  <a:gd name="T87" fmla="*/ 2 h 23"/>
                  <a:gd name="T88" fmla="*/ 1 w 14"/>
                  <a:gd name="T89" fmla="*/ 3 h 23"/>
                  <a:gd name="T90" fmla="*/ 1 w 14"/>
                  <a:gd name="T91" fmla="*/ 4 h 23"/>
                  <a:gd name="T92" fmla="*/ 0 w 14"/>
                  <a:gd name="T93" fmla="*/ 4 h 23"/>
                  <a:gd name="T94" fmla="*/ 0 w 14"/>
                  <a:gd name="T95" fmla="*/ 6 h 23"/>
                  <a:gd name="T96" fmla="*/ 0 w 14"/>
                  <a:gd name="T97" fmla="*/ 7 h 23"/>
                  <a:gd name="T98" fmla="*/ 0 w 14"/>
                  <a:gd name="T99" fmla="*/ 8 h 23"/>
                  <a:gd name="T100" fmla="*/ 0 w 14"/>
                  <a:gd name="T101" fmla="*/ 9 h 23"/>
                  <a:gd name="T102" fmla="*/ 0 w 14"/>
                  <a:gd name="T103" fmla="*/ 10 h 23"/>
                  <a:gd name="T104" fmla="*/ 0 w 14"/>
                  <a:gd name="T105" fmla="*/ 11 h 23"/>
                  <a:gd name="T106" fmla="*/ 0 w 14"/>
                  <a:gd name="T107" fmla="*/ 13 h 23"/>
                  <a:gd name="T108" fmla="*/ 0 w 14"/>
                  <a:gd name="T109" fmla="*/ 15 h 23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4"/>
                  <a:gd name="T166" fmla="*/ 0 h 23"/>
                  <a:gd name="T167" fmla="*/ 14 w 14"/>
                  <a:gd name="T168" fmla="*/ 23 h 23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4" h="23">
                    <a:moveTo>
                      <a:pt x="0" y="15"/>
                    </a:moveTo>
                    <a:lnTo>
                      <a:pt x="0" y="16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1" y="19"/>
                    </a:lnTo>
                    <a:lnTo>
                      <a:pt x="1" y="20"/>
                    </a:lnTo>
                    <a:lnTo>
                      <a:pt x="2" y="21"/>
                    </a:lnTo>
                    <a:lnTo>
                      <a:pt x="3" y="21"/>
                    </a:lnTo>
                    <a:lnTo>
                      <a:pt x="3" y="22"/>
                    </a:lnTo>
                    <a:lnTo>
                      <a:pt x="5" y="22"/>
                    </a:lnTo>
                    <a:lnTo>
                      <a:pt x="6" y="23"/>
                    </a:lnTo>
                    <a:lnTo>
                      <a:pt x="7" y="23"/>
                    </a:lnTo>
                    <a:lnTo>
                      <a:pt x="8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11" y="22"/>
                    </a:lnTo>
                    <a:lnTo>
                      <a:pt x="12" y="21"/>
                    </a:lnTo>
                    <a:lnTo>
                      <a:pt x="12" y="20"/>
                    </a:lnTo>
                    <a:lnTo>
                      <a:pt x="12" y="19"/>
                    </a:lnTo>
                    <a:lnTo>
                      <a:pt x="13" y="19"/>
                    </a:lnTo>
                    <a:lnTo>
                      <a:pt x="13" y="17"/>
                    </a:lnTo>
                    <a:lnTo>
                      <a:pt x="13" y="16"/>
                    </a:lnTo>
                    <a:lnTo>
                      <a:pt x="13" y="15"/>
                    </a:lnTo>
                    <a:lnTo>
                      <a:pt x="13" y="14"/>
                    </a:lnTo>
                    <a:lnTo>
                      <a:pt x="13" y="13"/>
                    </a:lnTo>
                    <a:lnTo>
                      <a:pt x="13" y="11"/>
                    </a:lnTo>
                    <a:lnTo>
                      <a:pt x="13" y="10"/>
                    </a:lnTo>
                    <a:lnTo>
                      <a:pt x="14" y="9"/>
                    </a:lnTo>
                    <a:lnTo>
                      <a:pt x="13" y="7"/>
                    </a:lnTo>
                    <a:lnTo>
                      <a:pt x="13" y="6"/>
                    </a:lnTo>
                    <a:lnTo>
                      <a:pt x="13" y="4"/>
                    </a:lnTo>
                    <a:lnTo>
                      <a:pt x="12" y="4"/>
                    </a:lnTo>
                    <a:lnTo>
                      <a:pt x="12" y="3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9" y="1"/>
                    </a:lnTo>
                    <a:lnTo>
                      <a:pt x="8" y="1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1" y="3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8" name="Freeform 27"/>
              <p:cNvSpPr>
                <a:spLocks/>
              </p:cNvSpPr>
              <p:nvPr/>
            </p:nvSpPr>
            <p:spPr bwMode="auto">
              <a:xfrm>
                <a:off x="-466" y="605"/>
                <a:ext cx="31" cy="393"/>
              </a:xfrm>
              <a:custGeom>
                <a:avLst/>
                <a:gdLst>
                  <a:gd name="T0" fmla="*/ 0 w 31"/>
                  <a:gd name="T1" fmla="*/ 24 h 393"/>
                  <a:gd name="T2" fmla="*/ 0 w 31"/>
                  <a:gd name="T3" fmla="*/ 393 h 393"/>
                  <a:gd name="T4" fmla="*/ 31 w 31"/>
                  <a:gd name="T5" fmla="*/ 365 h 393"/>
                  <a:gd name="T6" fmla="*/ 31 w 31"/>
                  <a:gd name="T7" fmla="*/ 0 h 393"/>
                  <a:gd name="T8" fmla="*/ 0 w 31"/>
                  <a:gd name="T9" fmla="*/ 24 h 3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"/>
                  <a:gd name="T16" fmla="*/ 0 h 393"/>
                  <a:gd name="T17" fmla="*/ 31 w 31"/>
                  <a:gd name="T18" fmla="*/ 393 h 3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" h="393">
                    <a:moveTo>
                      <a:pt x="0" y="24"/>
                    </a:moveTo>
                    <a:lnTo>
                      <a:pt x="0" y="393"/>
                    </a:lnTo>
                    <a:lnTo>
                      <a:pt x="31" y="365"/>
                    </a:lnTo>
                    <a:lnTo>
                      <a:pt x="31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9" name="Freeform 28"/>
              <p:cNvSpPr>
                <a:spLocks/>
              </p:cNvSpPr>
              <p:nvPr/>
            </p:nvSpPr>
            <p:spPr bwMode="auto">
              <a:xfrm>
                <a:off x="-470" y="1074"/>
                <a:ext cx="37" cy="271"/>
              </a:xfrm>
              <a:custGeom>
                <a:avLst/>
                <a:gdLst>
                  <a:gd name="T0" fmla="*/ 0 w 37"/>
                  <a:gd name="T1" fmla="*/ 30 h 271"/>
                  <a:gd name="T2" fmla="*/ 0 w 37"/>
                  <a:gd name="T3" fmla="*/ 271 h 271"/>
                  <a:gd name="T4" fmla="*/ 37 w 37"/>
                  <a:gd name="T5" fmla="*/ 233 h 271"/>
                  <a:gd name="T6" fmla="*/ 36 w 37"/>
                  <a:gd name="T7" fmla="*/ 0 h 271"/>
                  <a:gd name="T8" fmla="*/ 0 w 37"/>
                  <a:gd name="T9" fmla="*/ 30 h 2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"/>
                  <a:gd name="T16" fmla="*/ 0 h 271"/>
                  <a:gd name="T17" fmla="*/ 37 w 37"/>
                  <a:gd name="T18" fmla="*/ 271 h 2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" h="271">
                    <a:moveTo>
                      <a:pt x="0" y="30"/>
                    </a:moveTo>
                    <a:lnTo>
                      <a:pt x="0" y="271"/>
                    </a:lnTo>
                    <a:lnTo>
                      <a:pt x="37" y="233"/>
                    </a:lnTo>
                    <a:lnTo>
                      <a:pt x="36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60" name="Freeform 29"/>
              <p:cNvSpPr>
                <a:spLocks/>
              </p:cNvSpPr>
              <p:nvPr/>
            </p:nvSpPr>
            <p:spPr bwMode="auto">
              <a:xfrm>
                <a:off x="-411" y="1030"/>
                <a:ext cx="32" cy="264"/>
              </a:xfrm>
              <a:custGeom>
                <a:avLst/>
                <a:gdLst>
                  <a:gd name="T0" fmla="*/ 0 w 32"/>
                  <a:gd name="T1" fmla="*/ 29 h 264"/>
                  <a:gd name="T2" fmla="*/ 0 w 32"/>
                  <a:gd name="T3" fmla="*/ 264 h 264"/>
                  <a:gd name="T4" fmla="*/ 32 w 32"/>
                  <a:gd name="T5" fmla="*/ 234 h 264"/>
                  <a:gd name="T6" fmla="*/ 32 w 32"/>
                  <a:gd name="T7" fmla="*/ 0 h 264"/>
                  <a:gd name="T8" fmla="*/ 0 w 32"/>
                  <a:gd name="T9" fmla="*/ 29 h 2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264"/>
                  <a:gd name="T17" fmla="*/ 32 w 32"/>
                  <a:gd name="T18" fmla="*/ 264 h 2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264">
                    <a:moveTo>
                      <a:pt x="0" y="29"/>
                    </a:moveTo>
                    <a:lnTo>
                      <a:pt x="0" y="264"/>
                    </a:lnTo>
                    <a:lnTo>
                      <a:pt x="32" y="234"/>
                    </a:lnTo>
                    <a:lnTo>
                      <a:pt x="32" y="0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254" name="Freeform 30"/>
            <p:cNvSpPr>
              <a:spLocks noEditPoints="1"/>
            </p:cNvSpPr>
            <p:nvPr/>
          </p:nvSpPr>
          <p:spPr bwMode="auto">
            <a:xfrm>
              <a:off x="2183" y="2255"/>
              <a:ext cx="269" cy="1439"/>
            </a:xfrm>
            <a:custGeom>
              <a:avLst/>
              <a:gdLst>
                <a:gd name="T0" fmla="*/ 0 w 228"/>
                <a:gd name="T1" fmla="*/ 5147 h 1222"/>
                <a:gd name="T2" fmla="*/ 0 w 228"/>
                <a:gd name="T3" fmla="*/ 52458 h 1222"/>
                <a:gd name="T4" fmla="*/ 10204 w 228"/>
                <a:gd name="T5" fmla="*/ 43204 h 1222"/>
                <a:gd name="T6" fmla="*/ 10204 w 228"/>
                <a:gd name="T7" fmla="*/ 0 h 1222"/>
                <a:gd name="T8" fmla="*/ 0 w 228"/>
                <a:gd name="T9" fmla="*/ 5147 h 1222"/>
                <a:gd name="T10" fmla="*/ 2304 w 228"/>
                <a:gd name="T11" fmla="*/ 10798 h 1222"/>
                <a:gd name="T12" fmla="*/ 2304 w 228"/>
                <a:gd name="T13" fmla="*/ 49975 h 1222"/>
                <a:gd name="T14" fmla="*/ 8253 w 228"/>
                <a:gd name="T15" fmla="*/ 44602 h 1222"/>
                <a:gd name="T16" fmla="*/ 8319 w 228"/>
                <a:gd name="T17" fmla="*/ 7513 h 1222"/>
                <a:gd name="T18" fmla="*/ 2304 w 228"/>
                <a:gd name="T19" fmla="*/ 10798 h 12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8"/>
                <a:gd name="T31" fmla="*/ 0 h 1222"/>
                <a:gd name="T32" fmla="*/ 228 w 228"/>
                <a:gd name="T33" fmla="*/ 1222 h 122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8" h="1222">
                  <a:moveTo>
                    <a:pt x="0" y="120"/>
                  </a:moveTo>
                  <a:lnTo>
                    <a:pt x="0" y="1222"/>
                  </a:lnTo>
                  <a:lnTo>
                    <a:pt x="228" y="1006"/>
                  </a:lnTo>
                  <a:lnTo>
                    <a:pt x="228" y="0"/>
                  </a:lnTo>
                  <a:lnTo>
                    <a:pt x="0" y="120"/>
                  </a:lnTo>
                  <a:close/>
                  <a:moveTo>
                    <a:pt x="52" y="251"/>
                  </a:moveTo>
                  <a:lnTo>
                    <a:pt x="52" y="1164"/>
                  </a:lnTo>
                  <a:lnTo>
                    <a:pt x="185" y="1039"/>
                  </a:lnTo>
                  <a:lnTo>
                    <a:pt x="186" y="175"/>
                  </a:lnTo>
                  <a:lnTo>
                    <a:pt x="52" y="251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207" name="Group 31"/>
          <p:cNvGrpSpPr>
            <a:grpSpLocks/>
          </p:cNvGrpSpPr>
          <p:nvPr/>
        </p:nvGrpSpPr>
        <p:grpSpPr bwMode="auto">
          <a:xfrm>
            <a:off x="1804988" y="1647825"/>
            <a:ext cx="563562" cy="1447800"/>
            <a:chOff x="-53" y="759"/>
            <a:chExt cx="336" cy="844"/>
          </a:xfrm>
        </p:grpSpPr>
        <p:sp>
          <p:nvSpPr>
            <p:cNvPr id="8247" name="Rectangle 32"/>
            <p:cNvSpPr>
              <a:spLocks noChangeArrowheads="1"/>
            </p:cNvSpPr>
            <p:nvPr/>
          </p:nvSpPr>
          <p:spPr bwMode="auto">
            <a:xfrm>
              <a:off x="-53" y="759"/>
              <a:ext cx="336" cy="844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48" name="Rectangle 33"/>
            <p:cNvSpPr>
              <a:spLocks noChangeArrowheads="1"/>
            </p:cNvSpPr>
            <p:nvPr/>
          </p:nvSpPr>
          <p:spPr bwMode="auto">
            <a:xfrm>
              <a:off x="144" y="1284"/>
              <a:ext cx="76" cy="232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49" name="Rectangle 34"/>
            <p:cNvSpPr>
              <a:spLocks noChangeArrowheads="1"/>
            </p:cNvSpPr>
            <p:nvPr/>
          </p:nvSpPr>
          <p:spPr bwMode="auto">
            <a:xfrm>
              <a:off x="4" y="1281"/>
              <a:ext cx="76" cy="233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50" name="Rectangle 35"/>
            <p:cNvSpPr>
              <a:spLocks noChangeArrowheads="1"/>
            </p:cNvSpPr>
            <p:nvPr/>
          </p:nvSpPr>
          <p:spPr bwMode="auto">
            <a:xfrm>
              <a:off x="144" y="838"/>
              <a:ext cx="76" cy="345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51" name="Rectangle 36"/>
            <p:cNvSpPr>
              <a:spLocks noChangeArrowheads="1"/>
            </p:cNvSpPr>
            <p:nvPr/>
          </p:nvSpPr>
          <p:spPr bwMode="auto">
            <a:xfrm>
              <a:off x="4" y="839"/>
              <a:ext cx="76" cy="347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52" name="Freeform 37"/>
            <p:cNvSpPr>
              <a:spLocks/>
            </p:cNvSpPr>
            <p:nvPr/>
          </p:nvSpPr>
          <p:spPr bwMode="auto">
            <a:xfrm>
              <a:off x="-25" y="1214"/>
              <a:ext cx="29" cy="31"/>
            </a:xfrm>
            <a:custGeom>
              <a:avLst/>
              <a:gdLst>
                <a:gd name="T0" fmla="*/ 29 w 29"/>
                <a:gd name="T1" fmla="*/ 16 h 31"/>
                <a:gd name="T2" fmla="*/ 28 w 29"/>
                <a:gd name="T3" fmla="*/ 22 h 31"/>
                <a:gd name="T4" fmla="*/ 24 w 29"/>
                <a:gd name="T5" fmla="*/ 27 h 31"/>
                <a:gd name="T6" fmla="*/ 21 w 29"/>
                <a:gd name="T7" fmla="*/ 30 h 31"/>
                <a:gd name="T8" fmla="*/ 15 w 29"/>
                <a:gd name="T9" fmla="*/ 31 h 31"/>
                <a:gd name="T10" fmla="*/ 9 w 29"/>
                <a:gd name="T11" fmla="*/ 30 h 31"/>
                <a:gd name="T12" fmla="*/ 4 w 29"/>
                <a:gd name="T13" fmla="*/ 27 h 31"/>
                <a:gd name="T14" fmla="*/ 2 w 29"/>
                <a:gd name="T15" fmla="*/ 22 h 31"/>
                <a:gd name="T16" fmla="*/ 0 w 29"/>
                <a:gd name="T17" fmla="*/ 16 h 31"/>
                <a:gd name="T18" fmla="*/ 2 w 29"/>
                <a:gd name="T19" fmla="*/ 10 h 31"/>
                <a:gd name="T20" fmla="*/ 4 w 29"/>
                <a:gd name="T21" fmla="*/ 5 h 31"/>
                <a:gd name="T22" fmla="*/ 9 w 29"/>
                <a:gd name="T23" fmla="*/ 2 h 31"/>
                <a:gd name="T24" fmla="*/ 15 w 29"/>
                <a:gd name="T25" fmla="*/ 0 h 31"/>
                <a:gd name="T26" fmla="*/ 21 w 29"/>
                <a:gd name="T27" fmla="*/ 2 h 31"/>
                <a:gd name="T28" fmla="*/ 24 w 29"/>
                <a:gd name="T29" fmla="*/ 5 h 31"/>
                <a:gd name="T30" fmla="*/ 28 w 29"/>
                <a:gd name="T31" fmla="*/ 10 h 31"/>
                <a:gd name="T32" fmla="*/ 29 w 29"/>
                <a:gd name="T33" fmla="*/ 16 h 31"/>
                <a:gd name="T34" fmla="*/ 29 w 29"/>
                <a:gd name="T35" fmla="*/ 16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208" name="Group 38"/>
          <p:cNvGrpSpPr>
            <a:grpSpLocks/>
          </p:cNvGrpSpPr>
          <p:nvPr/>
        </p:nvGrpSpPr>
        <p:grpSpPr bwMode="auto">
          <a:xfrm>
            <a:off x="3657600" y="5105400"/>
            <a:ext cx="233363" cy="1809750"/>
            <a:chOff x="-488" y="478"/>
            <a:chExt cx="125" cy="968"/>
          </a:xfrm>
        </p:grpSpPr>
        <p:sp>
          <p:nvSpPr>
            <p:cNvPr id="8241" name="Freeform 39"/>
            <p:cNvSpPr>
              <a:spLocks/>
            </p:cNvSpPr>
            <p:nvPr/>
          </p:nvSpPr>
          <p:spPr bwMode="auto">
            <a:xfrm>
              <a:off x="-488" y="478"/>
              <a:ext cx="125" cy="968"/>
            </a:xfrm>
            <a:custGeom>
              <a:avLst/>
              <a:gdLst>
                <a:gd name="T0" fmla="*/ 0 w 125"/>
                <a:gd name="T1" fmla="*/ 74 h 968"/>
                <a:gd name="T2" fmla="*/ 0 w 125"/>
                <a:gd name="T3" fmla="*/ 968 h 968"/>
                <a:gd name="T4" fmla="*/ 125 w 125"/>
                <a:gd name="T5" fmla="*/ 850 h 968"/>
                <a:gd name="T6" fmla="*/ 125 w 125"/>
                <a:gd name="T7" fmla="*/ 0 h 968"/>
                <a:gd name="T8" fmla="*/ 0 w 125"/>
                <a:gd name="T9" fmla="*/ 74 h 9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5"/>
                <a:gd name="T16" fmla="*/ 0 h 968"/>
                <a:gd name="T17" fmla="*/ 125 w 125"/>
                <a:gd name="T18" fmla="*/ 968 h 9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5" h="968">
                  <a:moveTo>
                    <a:pt x="0" y="74"/>
                  </a:moveTo>
                  <a:lnTo>
                    <a:pt x="0" y="968"/>
                  </a:lnTo>
                  <a:lnTo>
                    <a:pt x="125" y="850"/>
                  </a:lnTo>
                  <a:lnTo>
                    <a:pt x="125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2" name="Freeform 40"/>
            <p:cNvSpPr>
              <a:spLocks/>
            </p:cNvSpPr>
            <p:nvPr/>
          </p:nvSpPr>
          <p:spPr bwMode="auto">
            <a:xfrm>
              <a:off x="-411" y="566"/>
              <a:ext cx="30" cy="389"/>
            </a:xfrm>
            <a:custGeom>
              <a:avLst/>
              <a:gdLst>
                <a:gd name="T0" fmla="*/ 0 w 30"/>
                <a:gd name="T1" fmla="*/ 24 h 389"/>
                <a:gd name="T2" fmla="*/ 0 w 30"/>
                <a:gd name="T3" fmla="*/ 389 h 389"/>
                <a:gd name="T4" fmla="*/ 30 w 30"/>
                <a:gd name="T5" fmla="*/ 361 h 389"/>
                <a:gd name="T6" fmla="*/ 30 w 30"/>
                <a:gd name="T7" fmla="*/ 0 h 389"/>
                <a:gd name="T8" fmla="*/ 0 w 30"/>
                <a:gd name="T9" fmla="*/ 24 h 3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389"/>
                <a:gd name="T17" fmla="*/ 30 w 30"/>
                <a:gd name="T18" fmla="*/ 389 h 3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389">
                  <a:moveTo>
                    <a:pt x="0" y="24"/>
                  </a:moveTo>
                  <a:lnTo>
                    <a:pt x="0" y="389"/>
                  </a:lnTo>
                  <a:lnTo>
                    <a:pt x="30" y="361"/>
                  </a:lnTo>
                  <a:lnTo>
                    <a:pt x="3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3" name="Freeform 41"/>
            <p:cNvSpPr>
              <a:spLocks/>
            </p:cNvSpPr>
            <p:nvPr/>
          </p:nvSpPr>
          <p:spPr bwMode="auto">
            <a:xfrm>
              <a:off x="-477" y="1045"/>
              <a:ext cx="14" cy="23"/>
            </a:xfrm>
            <a:custGeom>
              <a:avLst/>
              <a:gdLst>
                <a:gd name="T0" fmla="*/ 0 w 14"/>
                <a:gd name="T1" fmla="*/ 15 h 23"/>
                <a:gd name="T2" fmla="*/ 0 w 14"/>
                <a:gd name="T3" fmla="*/ 16 h 23"/>
                <a:gd name="T4" fmla="*/ 0 w 14"/>
                <a:gd name="T5" fmla="*/ 17 h 23"/>
                <a:gd name="T6" fmla="*/ 0 w 14"/>
                <a:gd name="T7" fmla="*/ 19 h 23"/>
                <a:gd name="T8" fmla="*/ 1 w 14"/>
                <a:gd name="T9" fmla="*/ 19 h 23"/>
                <a:gd name="T10" fmla="*/ 1 w 14"/>
                <a:gd name="T11" fmla="*/ 20 h 23"/>
                <a:gd name="T12" fmla="*/ 2 w 14"/>
                <a:gd name="T13" fmla="*/ 21 h 23"/>
                <a:gd name="T14" fmla="*/ 3 w 14"/>
                <a:gd name="T15" fmla="*/ 21 h 23"/>
                <a:gd name="T16" fmla="*/ 3 w 14"/>
                <a:gd name="T17" fmla="*/ 22 h 23"/>
                <a:gd name="T18" fmla="*/ 5 w 14"/>
                <a:gd name="T19" fmla="*/ 22 h 23"/>
                <a:gd name="T20" fmla="*/ 6 w 14"/>
                <a:gd name="T21" fmla="*/ 23 h 23"/>
                <a:gd name="T22" fmla="*/ 7 w 14"/>
                <a:gd name="T23" fmla="*/ 23 h 23"/>
                <a:gd name="T24" fmla="*/ 8 w 14"/>
                <a:gd name="T25" fmla="*/ 23 h 23"/>
                <a:gd name="T26" fmla="*/ 9 w 14"/>
                <a:gd name="T27" fmla="*/ 23 h 23"/>
                <a:gd name="T28" fmla="*/ 11 w 14"/>
                <a:gd name="T29" fmla="*/ 23 h 23"/>
                <a:gd name="T30" fmla="*/ 11 w 14"/>
                <a:gd name="T31" fmla="*/ 22 h 23"/>
                <a:gd name="T32" fmla="*/ 12 w 14"/>
                <a:gd name="T33" fmla="*/ 21 h 23"/>
                <a:gd name="T34" fmla="*/ 12 w 14"/>
                <a:gd name="T35" fmla="*/ 20 h 23"/>
                <a:gd name="T36" fmla="*/ 12 w 14"/>
                <a:gd name="T37" fmla="*/ 19 h 23"/>
                <a:gd name="T38" fmla="*/ 13 w 14"/>
                <a:gd name="T39" fmla="*/ 19 h 23"/>
                <a:gd name="T40" fmla="*/ 13 w 14"/>
                <a:gd name="T41" fmla="*/ 17 h 23"/>
                <a:gd name="T42" fmla="*/ 13 w 14"/>
                <a:gd name="T43" fmla="*/ 16 h 23"/>
                <a:gd name="T44" fmla="*/ 13 w 14"/>
                <a:gd name="T45" fmla="*/ 15 h 23"/>
                <a:gd name="T46" fmla="*/ 13 w 14"/>
                <a:gd name="T47" fmla="*/ 14 h 23"/>
                <a:gd name="T48" fmla="*/ 13 w 14"/>
                <a:gd name="T49" fmla="*/ 13 h 23"/>
                <a:gd name="T50" fmla="*/ 13 w 14"/>
                <a:gd name="T51" fmla="*/ 11 h 23"/>
                <a:gd name="T52" fmla="*/ 13 w 14"/>
                <a:gd name="T53" fmla="*/ 10 h 23"/>
                <a:gd name="T54" fmla="*/ 14 w 14"/>
                <a:gd name="T55" fmla="*/ 9 h 23"/>
                <a:gd name="T56" fmla="*/ 13 w 14"/>
                <a:gd name="T57" fmla="*/ 7 h 23"/>
                <a:gd name="T58" fmla="*/ 13 w 14"/>
                <a:gd name="T59" fmla="*/ 6 h 23"/>
                <a:gd name="T60" fmla="*/ 13 w 14"/>
                <a:gd name="T61" fmla="*/ 4 h 23"/>
                <a:gd name="T62" fmla="*/ 12 w 14"/>
                <a:gd name="T63" fmla="*/ 4 h 23"/>
                <a:gd name="T64" fmla="*/ 12 w 14"/>
                <a:gd name="T65" fmla="*/ 3 h 23"/>
                <a:gd name="T66" fmla="*/ 11 w 14"/>
                <a:gd name="T67" fmla="*/ 2 h 23"/>
                <a:gd name="T68" fmla="*/ 9 w 14"/>
                <a:gd name="T69" fmla="*/ 2 h 23"/>
                <a:gd name="T70" fmla="*/ 9 w 14"/>
                <a:gd name="T71" fmla="*/ 1 h 23"/>
                <a:gd name="T72" fmla="*/ 8 w 14"/>
                <a:gd name="T73" fmla="*/ 1 h 23"/>
                <a:gd name="T74" fmla="*/ 7 w 14"/>
                <a:gd name="T75" fmla="*/ 0 h 23"/>
                <a:gd name="T76" fmla="*/ 6 w 14"/>
                <a:gd name="T77" fmla="*/ 0 h 23"/>
                <a:gd name="T78" fmla="*/ 5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3 h 23"/>
                <a:gd name="T90" fmla="*/ 1 w 14"/>
                <a:gd name="T91" fmla="*/ 4 h 23"/>
                <a:gd name="T92" fmla="*/ 0 w 14"/>
                <a:gd name="T93" fmla="*/ 4 h 23"/>
                <a:gd name="T94" fmla="*/ 0 w 14"/>
                <a:gd name="T95" fmla="*/ 6 h 23"/>
                <a:gd name="T96" fmla="*/ 0 w 14"/>
                <a:gd name="T97" fmla="*/ 7 h 23"/>
                <a:gd name="T98" fmla="*/ 0 w 14"/>
                <a:gd name="T99" fmla="*/ 8 h 23"/>
                <a:gd name="T100" fmla="*/ 0 w 14"/>
                <a:gd name="T101" fmla="*/ 9 h 23"/>
                <a:gd name="T102" fmla="*/ 0 w 14"/>
                <a:gd name="T103" fmla="*/ 10 h 23"/>
                <a:gd name="T104" fmla="*/ 0 w 14"/>
                <a:gd name="T105" fmla="*/ 11 h 23"/>
                <a:gd name="T106" fmla="*/ 0 w 14"/>
                <a:gd name="T107" fmla="*/ 13 h 23"/>
                <a:gd name="T108" fmla="*/ 0 w 14"/>
                <a:gd name="T109" fmla="*/ 15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4" name="Freeform 42"/>
            <p:cNvSpPr>
              <a:spLocks/>
            </p:cNvSpPr>
            <p:nvPr/>
          </p:nvSpPr>
          <p:spPr bwMode="auto">
            <a:xfrm>
              <a:off x="-466" y="605"/>
              <a:ext cx="31" cy="393"/>
            </a:xfrm>
            <a:custGeom>
              <a:avLst/>
              <a:gdLst>
                <a:gd name="T0" fmla="*/ 0 w 31"/>
                <a:gd name="T1" fmla="*/ 24 h 393"/>
                <a:gd name="T2" fmla="*/ 0 w 31"/>
                <a:gd name="T3" fmla="*/ 393 h 393"/>
                <a:gd name="T4" fmla="*/ 31 w 31"/>
                <a:gd name="T5" fmla="*/ 365 h 393"/>
                <a:gd name="T6" fmla="*/ 31 w 31"/>
                <a:gd name="T7" fmla="*/ 0 h 393"/>
                <a:gd name="T8" fmla="*/ 0 w 31"/>
                <a:gd name="T9" fmla="*/ 24 h 3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393"/>
                <a:gd name="T17" fmla="*/ 31 w 31"/>
                <a:gd name="T18" fmla="*/ 393 h 3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393">
                  <a:moveTo>
                    <a:pt x="0" y="24"/>
                  </a:moveTo>
                  <a:lnTo>
                    <a:pt x="0" y="393"/>
                  </a:lnTo>
                  <a:lnTo>
                    <a:pt x="31" y="365"/>
                  </a:lnTo>
                  <a:lnTo>
                    <a:pt x="31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5" name="Freeform 43"/>
            <p:cNvSpPr>
              <a:spLocks/>
            </p:cNvSpPr>
            <p:nvPr/>
          </p:nvSpPr>
          <p:spPr bwMode="auto">
            <a:xfrm>
              <a:off x="-470" y="1074"/>
              <a:ext cx="37" cy="271"/>
            </a:xfrm>
            <a:custGeom>
              <a:avLst/>
              <a:gdLst>
                <a:gd name="T0" fmla="*/ 0 w 37"/>
                <a:gd name="T1" fmla="*/ 30 h 271"/>
                <a:gd name="T2" fmla="*/ 0 w 37"/>
                <a:gd name="T3" fmla="*/ 271 h 271"/>
                <a:gd name="T4" fmla="*/ 37 w 37"/>
                <a:gd name="T5" fmla="*/ 233 h 271"/>
                <a:gd name="T6" fmla="*/ 36 w 37"/>
                <a:gd name="T7" fmla="*/ 0 h 271"/>
                <a:gd name="T8" fmla="*/ 0 w 37"/>
                <a:gd name="T9" fmla="*/ 30 h 2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271"/>
                <a:gd name="T17" fmla="*/ 37 w 37"/>
                <a:gd name="T18" fmla="*/ 271 h 2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271">
                  <a:moveTo>
                    <a:pt x="0" y="30"/>
                  </a:moveTo>
                  <a:lnTo>
                    <a:pt x="0" y="271"/>
                  </a:lnTo>
                  <a:lnTo>
                    <a:pt x="37" y="233"/>
                  </a:lnTo>
                  <a:lnTo>
                    <a:pt x="36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6" name="Freeform 44"/>
            <p:cNvSpPr>
              <a:spLocks/>
            </p:cNvSpPr>
            <p:nvPr/>
          </p:nvSpPr>
          <p:spPr bwMode="auto">
            <a:xfrm>
              <a:off x="-411" y="1030"/>
              <a:ext cx="32" cy="264"/>
            </a:xfrm>
            <a:custGeom>
              <a:avLst/>
              <a:gdLst>
                <a:gd name="T0" fmla="*/ 0 w 32"/>
                <a:gd name="T1" fmla="*/ 29 h 264"/>
                <a:gd name="T2" fmla="*/ 0 w 32"/>
                <a:gd name="T3" fmla="*/ 264 h 264"/>
                <a:gd name="T4" fmla="*/ 32 w 32"/>
                <a:gd name="T5" fmla="*/ 234 h 264"/>
                <a:gd name="T6" fmla="*/ 32 w 32"/>
                <a:gd name="T7" fmla="*/ 0 h 264"/>
                <a:gd name="T8" fmla="*/ 0 w 32"/>
                <a:gd name="T9" fmla="*/ 29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264"/>
                <a:gd name="T17" fmla="*/ 32 w 32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264">
                  <a:moveTo>
                    <a:pt x="0" y="29"/>
                  </a:moveTo>
                  <a:lnTo>
                    <a:pt x="0" y="264"/>
                  </a:lnTo>
                  <a:lnTo>
                    <a:pt x="32" y="234"/>
                  </a:lnTo>
                  <a:lnTo>
                    <a:pt x="32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209" name="Group 45"/>
          <p:cNvGrpSpPr>
            <a:grpSpLocks/>
          </p:cNvGrpSpPr>
          <p:nvPr/>
        </p:nvGrpSpPr>
        <p:grpSpPr bwMode="auto">
          <a:xfrm>
            <a:off x="4191000" y="5105400"/>
            <a:ext cx="630238" cy="1585913"/>
            <a:chOff x="1200" y="2400"/>
            <a:chExt cx="397" cy="999"/>
          </a:xfrm>
        </p:grpSpPr>
        <p:sp>
          <p:nvSpPr>
            <p:cNvPr id="8235" name="Rectangle 46"/>
            <p:cNvSpPr>
              <a:spLocks noChangeArrowheads="1"/>
            </p:cNvSpPr>
            <p:nvPr/>
          </p:nvSpPr>
          <p:spPr bwMode="auto">
            <a:xfrm>
              <a:off x="1200" y="2400"/>
              <a:ext cx="397" cy="999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36" name="Rectangle 47"/>
            <p:cNvSpPr>
              <a:spLocks noChangeArrowheads="1"/>
            </p:cNvSpPr>
            <p:nvPr/>
          </p:nvSpPr>
          <p:spPr bwMode="auto">
            <a:xfrm>
              <a:off x="1433" y="3021"/>
              <a:ext cx="90" cy="2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37" name="Rectangle 48"/>
            <p:cNvSpPr>
              <a:spLocks noChangeArrowheads="1"/>
            </p:cNvSpPr>
            <p:nvPr/>
          </p:nvSpPr>
          <p:spPr bwMode="auto">
            <a:xfrm>
              <a:off x="1267" y="3018"/>
              <a:ext cx="90" cy="27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38" name="Rectangle 49"/>
            <p:cNvSpPr>
              <a:spLocks noChangeArrowheads="1"/>
            </p:cNvSpPr>
            <p:nvPr/>
          </p:nvSpPr>
          <p:spPr bwMode="auto">
            <a:xfrm>
              <a:off x="1433" y="2494"/>
              <a:ext cx="90" cy="408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39" name="Rectangle 50"/>
            <p:cNvSpPr>
              <a:spLocks noChangeArrowheads="1"/>
            </p:cNvSpPr>
            <p:nvPr/>
          </p:nvSpPr>
          <p:spPr bwMode="auto">
            <a:xfrm>
              <a:off x="1267" y="2495"/>
              <a:ext cx="90" cy="41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40" name="Freeform 51"/>
            <p:cNvSpPr>
              <a:spLocks/>
            </p:cNvSpPr>
            <p:nvPr/>
          </p:nvSpPr>
          <p:spPr bwMode="auto">
            <a:xfrm>
              <a:off x="1233" y="2939"/>
              <a:ext cx="34" cy="36"/>
            </a:xfrm>
            <a:custGeom>
              <a:avLst/>
              <a:gdLst>
                <a:gd name="T0" fmla="*/ 1118 w 29"/>
                <a:gd name="T1" fmla="*/ 521 h 31"/>
                <a:gd name="T2" fmla="*/ 1114 w 29"/>
                <a:gd name="T3" fmla="*/ 703 h 31"/>
                <a:gd name="T4" fmla="*/ 950 w 29"/>
                <a:gd name="T5" fmla="*/ 835 h 31"/>
                <a:gd name="T6" fmla="*/ 814 w 29"/>
                <a:gd name="T7" fmla="*/ 948 h 31"/>
                <a:gd name="T8" fmla="*/ 592 w 29"/>
                <a:gd name="T9" fmla="*/ 970 h 31"/>
                <a:gd name="T10" fmla="*/ 368 w 29"/>
                <a:gd name="T11" fmla="*/ 948 h 31"/>
                <a:gd name="T12" fmla="*/ 166 w 29"/>
                <a:gd name="T13" fmla="*/ 835 h 31"/>
                <a:gd name="T14" fmla="*/ 2 w 29"/>
                <a:gd name="T15" fmla="*/ 703 h 31"/>
                <a:gd name="T16" fmla="*/ 0 w 29"/>
                <a:gd name="T17" fmla="*/ 521 h 31"/>
                <a:gd name="T18" fmla="*/ 2 w 29"/>
                <a:gd name="T19" fmla="*/ 333 h 31"/>
                <a:gd name="T20" fmla="*/ 166 w 29"/>
                <a:gd name="T21" fmla="*/ 158 h 31"/>
                <a:gd name="T22" fmla="*/ 368 w 29"/>
                <a:gd name="T23" fmla="*/ 2 h 31"/>
                <a:gd name="T24" fmla="*/ 592 w 29"/>
                <a:gd name="T25" fmla="*/ 0 h 31"/>
                <a:gd name="T26" fmla="*/ 814 w 29"/>
                <a:gd name="T27" fmla="*/ 2 h 31"/>
                <a:gd name="T28" fmla="*/ 950 w 29"/>
                <a:gd name="T29" fmla="*/ 158 h 31"/>
                <a:gd name="T30" fmla="*/ 1114 w 29"/>
                <a:gd name="T31" fmla="*/ 333 h 31"/>
                <a:gd name="T32" fmla="*/ 1118 w 29"/>
                <a:gd name="T33" fmla="*/ 521 h 31"/>
                <a:gd name="T34" fmla="*/ 1118 w 29"/>
                <a:gd name="T35" fmla="*/ 521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210" name="Group 52"/>
          <p:cNvGrpSpPr>
            <a:grpSpLocks/>
          </p:cNvGrpSpPr>
          <p:nvPr/>
        </p:nvGrpSpPr>
        <p:grpSpPr bwMode="auto">
          <a:xfrm>
            <a:off x="1162050" y="1700213"/>
            <a:ext cx="333375" cy="1695450"/>
            <a:chOff x="732" y="1071"/>
            <a:chExt cx="210" cy="1068"/>
          </a:xfrm>
        </p:grpSpPr>
        <p:sp>
          <p:nvSpPr>
            <p:cNvPr id="8229" name="Freeform 53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0" name="Freeform 54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1" name="Freeform 55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603 h 23"/>
                <a:gd name="T2" fmla="*/ 0 w 14"/>
                <a:gd name="T3" fmla="*/ 639 h 23"/>
                <a:gd name="T4" fmla="*/ 0 w 14"/>
                <a:gd name="T5" fmla="*/ 696 h 23"/>
                <a:gd name="T6" fmla="*/ 0 w 14"/>
                <a:gd name="T7" fmla="*/ 750 h 23"/>
                <a:gd name="T8" fmla="*/ 1 w 14"/>
                <a:gd name="T9" fmla="*/ 750 h 23"/>
                <a:gd name="T10" fmla="*/ 1 w 14"/>
                <a:gd name="T11" fmla="*/ 817 h 23"/>
                <a:gd name="T12" fmla="*/ 2 w 14"/>
                <a:gd name="T13" fmla="*/ 831 h 23"/>
                <a:gd name="T14" fmla="*/ 3 w 14"/>
                <a:gd name="T15" fmla="*/ 831 h 23"/>
                <a:gd name="T16" fmla="*/ 3 w 14"/>
                <a:gd name="T17" fmla="*/ 880 h 23"/>
                <a:gd name="T18" fmla="*/ 109 w 14"/>
                <a:gd name="T19" fmla="*/ 880 h 23"/>
                <a:gd name="T20" fmla="*/ 125 w 14"/>
                <a:gd name="T21" fmla="*/ 959 h 23"/>
                <a:gd name="T22" fmla="*/ 143 w 14"/>
                <a:gd name="T23" fmla="*/ 959 h 23"/>
                <a:gd name="T24" fmla="*/ 163 w 14"/>
                <a:gd name="T25" fmla="*/ 959 h 23"/>
                <a:gd name="T26" fmla="*/ 186 w 14"/>
                <a:gd name="T27" fmla="*/ 959 h 23"/>
                <a:gd name="T28" fmla="*/ 243 w 14"/>
                <a:gd name="T29" fmla="*/ 959 h 23"/>
                <a:gd name="T30" fmla="*/ 243 w 14"/>
                <a:gd name="T31" fmla="*/ 880 h 23"/>
                <a:gd name="T32" fmla="*/ 264 w 14"/>
                <a:gd name="T33" fmla="*/ 831 h 23"/>
                <a:gd name="T34" fmla="*/ 264 w 14"/>
                <a:gd name="T35" fmla="*/ 817 h 23"/>
                <a:gd name="T36" fmla="*/ 264 w 14"/>
                <a:gd name="T37" fmla="*/ 750 h 23"/>
                <a:gd name="T38" fmla="*/ 278 w 14"/>
                <a:gd name="T39" fmla="*/ 750 h 23"/>
                <a:gd name="T40" fmla="*/ 278 w 14"/>
                <a:gd name="T41" fmla="*/ 696 h 23"/>
                <a:gd name="T42" fmla="*/ 278 w 14"/>
                <a:gd name="T43" fmla="*/ 639 h 23"/>
                <a:gd name="T44" fmla="*/ 278 w 14"/>
                <a:gd name="T45" fmla="*/ 603 h 23"/>
                <a:gd name="T46" fmla="*/ 278 w 14"/>
                <a:gd name="T47" fmla="*/ 544 h 23"/>
                <a:gd name="T48" fmla="*/ 278 w 14"/>
                <a:gd name="T49" fmla="*/ 514 h 23"/>
                <a:gd name="T50" fmla="*/ 278 w 14"/>
                <a:gd name="T51" fmla="*/ 438 h 23"/>
                <a:gd name="T52" fmla="*/ 278 w 14"/>
                <a:gd name="T53" fmla="*/ 394 h 23"/>
                <a:gd name="T54" fmla="*/ 302 w 14"/>
                <a:gd name="T55" fmla="*/ 373 h 23"/>
                <a:gd name="T56" fmla="*/ 278 w 14"/>
                <a:gd name="T57" fmla="*/ 271 h 23"/>
                <a:gd name="T58" fmla="*/ 278 w 14"/>
                <a:gd name="T59" fmla="*/ 231 h 23"/>
                <a:gd name="T60" fmla="*/ 278 w 14"/>
                <a:gd name="T61" fmla="*/ 168 h 23"/>
                <a:gd name="T62" fmla="*/ 264 w 14"/>
                <a:gd name="T63" fmla="*/ 168 h 23"/>
                <a:gd name="T64" fmla="*/ 264 w 14"/>
                <a:gd name="T65" fmla="*/ 143 h 23"/>
                <a:gd name="T66" fmla="*/ 243 w 14"/>
                <a:gd name="T67" fmla="*/ 2 h 23"/>
                <a:gd name="T68" fmla="*/ 186 w 14"/>
                <a:gd name="T69" fmla="*/ 2 h 23"/>
                <a:gd name="T70" fmla="*/ 186 w 14"/>
                <a:gd name="T71" fmla="*/ 1 h 23"/>
                <a:gd name="T72" fmla="*/ 163 w 14"/>
                <a:gd name="T73" fmla="*/ 1 h 23"/>
                <a:gd name="T74" fmla="*/ 143 w 14"/>
                <a:gd name="T75" fmla="*/ 0 h 23"/>
                <a:gd name="T76" fmla="*/ 125 w 14"/>
                <a:gd name="T77" fmla="*/ 0 h 23"/>
                <a:gd name="T78" fmla="*/ 109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143 h 23"/>
                <a:gd name="T90" fmla="*/ 1 w 14"/>
                <a:gd name="T91" fmla="*/ 168 h 23"/>
                <a:gd name="T92" fmla="*/ 0 w 14"/>
                <a:gd name="T93" fmla="*/ 168 h 23"/>
                <a:gd name="T94" fmla="*/ 0 w 14"/>
                <a:gd name="T95" fmla="*/ 231 h 23"/>
                <a:gd name="T96" fmla="*/ 0 w 14"/>
                <a:gd name="T97" fmla="*/ 271 h 23"/>
                <a:gd name="T98" fmla="*/ 0 w 14"/>
                <a:gd name="T99" fmla="*/ 318 h 23"/>
                <a:gd name="T100" fmla="*/ 0 w 14"/>
                <a:gd name="T101" fmla="*/ 373 h 23"/>
                <a:gd name="T102" fmla="*/ 0 w 14"/>
                <a:gd name="T103" fmla="*/ 394 h 23"/>
                <a:gd name="T104" fmla="*/ 0 w 14"/>
                <a:gd name="T105" fmla="*/ 438 h 23"/>
                <a:gd name="T106" fmla="*/ 0 w 14"/>
                <a:gd name="T107" fmla="*/ 514 h 23"/>
                <a:gd name="T108" fmla="*/ 0 w 14"/>
                <a:gd name="T109" fmla="*/ 603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2" name="Freeform 56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3" name="Freeform 57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4" name="Freeform 58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211" name="Group 59"/>
          <p:cNvGrpSpPr>
            <a:grpSpLocks/>
          </p:cNvGrpSpPr>
          <p:nvPr/>
        </p:nvGrpSpPr>
        <p:grpSpPr bwMode="auto">
          <a:xfrm>
            <a:off x="5105400" y="5029200"/>
            <a:ext cx="333375" cy="1695450"/>
            <a:chOff x="732" y="1071"/>
            <a:chExt cx="210" cy="1068"/>
          </a:xfrm>
        </p:grpSpPr>
        <p:sp>
          <p:nvSpPr>
            <p:cNvPr id="8223" name="Freeform 60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4" name="Freeform 61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5" name="Freeform 62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603 h 23"/>
                <a:gd name="T2" fmla="*/ 0 w 14"/>
                <a:gd name="T3" fmla="*/ 639 h 23"/>
                <a:gd name="T4" fmla="*/ 0 w 14"/>
                <a:gd name="T5" fmla="*/ 696 h 23"/>
                <a:gd name="T6" fmla="*/ 0 w 14"/>
                <a:gd name="T7" fmla="*/ 750 h 23"/>
                <a:gd name="T8" fmla="*/ 1 w 14"/>
                <a:gd name="T9" fmla="*/ 750 h 23"/>
                <a:gd name="T10" fmla="*/ 1 w 14"/>
                <a:gd name="T11" fmla="*/ 817 h 23"/>
                <a:gd name="T12" fmla="*/ 2 w 14"/>
                <a:gd name="T13" fmla="*/ 831 h 23"/>
                <a:gd name="T14" fmla="*/ 3 w 14"/>
                <a:gd name="T15" fmla="*/ 831 h 23"/>
                <a:gd name="T16" fmla="*/ 3 w 14"/>
                <a:gd name="T17" fmla="*/ 880 h 23"/>
                <a:gd name="T18" fmla="*/ 109 w 14"/>
                <a:gd name="T19" fmla="*/ 880 h 23"/>
                <a:gd name="T20" fmla="*/ 125 w 14"/>
                <a:gd name="T21" fmla="*/ 959 h 23"/>
                <a:gd name="T22" fmla="*/ 143 w 14"/>
                <a:gd name="T23" fmla="*/ 959 h 23"/>
                <a:gd name="T24" fmla="*/ 163 w 14"/>
                <a:gd name="T25" fmla="*/ 959 h 23"/>
                <a:gd name="T26" fmla="*/ 186 w 14"/>
                <a:gd name="T27" fmla="*/ 959 h 23"/>
                <a:gd name="T28" fmla="*/ 243 w 14"/>
                <a:gd name="T29" fmla="*/ 959 h 23"/>
                <a:gd name="T30" fmla="*/ 243 w 14"/>
                <a:gd name="T31" fmla="*/ 880 h 23"/>
                <a:gd name="T32" fmla="*/ 264 w 14"/>
                <a:gd name="T33" fmla="*/ 831 h 23"/>
                <a:gd name="T34" fmla="*/ 264 w 14"/>
                <a:gd name="T35" fmla="*/ 817 h 23"/>
                <a:gd name="T36" fmla="*/ 264 w 14"/>
                <a:gd name="T37" fmla="*/ 750 h 23"/>
                <a:gd name="T38" fmla="*/ 278 w 14"/>
                <a:gd name="T39" fmla="*/ 750 h 23"/>
                <a:gd name="T40" fmla="*/ 278 w 14"/>
                <a:gd name="T41" fmla="*/ 696 h 23"/>
                <a:gd name="T42" fmla="*/ 278 w 14"/>
                <a:gd name="T43" fmla="*/ 639 h 23"/>
                <a:gd name="T44" fmla="*/ 278 w 14"/>
                <a:gd name="T45" fmla="*/ 603 h 23"/>
                <a:gd name="T46" fmla="*/ 278 w 14"/>
                <a:gd name="T47" fmla="*/ 544 h 23"/>
                <a:gd name="T48" fmla="*/ 278 w 14"/>
                <a:gd name="T49" fmla="*/ 514 h 23"/>
                <a:gd name="T50" fmla="*/ 278 w 14"/>
                <a:gd name="T51" fmla="*/ 438 h 23"/>
                <a:gd name="T52" fmla="*/ 278 w 14"/>
                <a:gd name="T53" fmla="*/ 394 h 23"/>
                <a:gd name="T54" fmla="*/ 302 w 14"/>
                <a:gd name="T55" fmla="*/ 373 h 23"/>
                <a:gd name="T56" fmla="*/ 278 w 14"/>
                <a:gd name="T57" fmla="*/ 271 h 23"/>
                <a:gd name="T58" fmla="*/ 278 w 14"/>
                <a:gd name="T59" fmla="*/ 231 h 23"/>
                <a:gd name="T60" fmla="*/ 278 w 14"/>
                <a:gd name="T61" fmla="*/ 168 h 23"/>
                <a:gd name="T62" fmla="*/ 264 w 14"/>
                <a:gd name="T63" fmla="*/ 168 h 23"/>
                <a:gd name="T64" fmla="*/ 264 w 14"/>
                <a:gd name="T65" fmla="*/ 143 h 23"/>
                <a:gd name="T66" fmla="*/ 243 w 14"/>
                <a:gd name="T67" fmla="*/ 2 h 23"/>
                <a:gd name="T68" fmla="*/ 186 w 14"/>
                <a:gd name="T69" fmla="*/ 2 h 23"/>
                <a:gd name="T70" fmla="*/ 186 w 14"/>
                <a:gd name="T71" fmla="*/ 1 h 23"/>
                <a:gd name="T72" fmla="*/ 163 w 14"/>
                <a:gd name="T73" fmla="*/ 1 h 23"/>
                <a:gd name="T74" fmla="*/ 143 w 14"/>
                <a:gd name="T75" fmla="*/ 0 h 23"/>
                <a:gd name="T76" fmla="*/ 125 w 14"/>
                <a:gd name="T77" fmla="*/ 0 h 23"/>
                <a:gd name="T78" fmla="*/ 109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143 h 23"/>
                <a:gd name="T90" fmla="*/ 1 w 14"/>
                <a:gd name="T91" fmla="*/ 168 h 23"/>
                <a:gd name="T92" fmla="*/ 0 w 14"/>
                <a:gd name="T93" fmla="*/ 168 h 23"/>
                <a:gd name="T94" fmla="*/ 0 w 14"/>
                <a:gd name="T95" fmla="*/ 231 h 23"/>
                <a:gd name="T96" fmla="*/ 0 w 14"/>
                <a:gd name="T97" fmla="*/ 271 h 23"/>
                <a:gd name="T98" fmla="*/ 0 w 14"/>
                <a:gd name="T99" fmla="*/ 318 h 23"/>
                <a:gd name="T100" fmla="*/ 0 w 14"/>
                <a:gd name="T101" fmla="*/ 373 h 23"/>
                <a:gd name="T102" fmla="*/ 0 w 14"/>
                <a:gd name="T103" fmla="*/ 394 h 23"/>
                <a:gd name="T104" fmla="*/ 0 w 14"/>
                <a:gd name="T105" fmla="*/ 438 h 23"/>
                <a:gd name="T106" fmla="*/ 0 w 14"/>
                <a:gd name="T107" fmla="*/ 514 h 23"/>
                <a:gd name="T108" fmla="*/ 0 w 14"/>
                <a:gd name="T109" fmla="*/ 603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6" name="Freeform 63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7" name="Freeform 64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8" name="Freeform 65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212" name="Freeform 66"/>
          <p:cNvSpPr>
            <a:spLocks/>
          </p:cNvSpPr>
          <p:nvPr/>
        </p:nvSpPr>
        <p:spPr bwMode="auto">
          <a:xfrm>
            <a:off x="3581400" y="3276600"/>
            <a:ext cx="882650" cy="1174750"/>
          </a:xfrm>
          <a:custGeom>
            <a:avLst/>
            <a:gdLst>
              <a:gd name="T0" fmla="*/ 0 w 556"/>
              <a:gd name="T1" fmla="*/ 0 h 520"/>
              <a:gd name="T2" fmla="*/ 2147483646 w 556"/>
              <a:gd name="T3" fmla="*/ 0 h 520"/>
              <a:gd name="T4" fmla="*/ 2147483646 w 556"/>
              <a:gd name="T5" fmla="*/ 2147483646 h 520"/>
              <a:gd name="T6" fmla="*/ 0 w 556"/>
              <a:gd name="T7" fmla="*/ 2147483646 h 520"/>
              <a:gd name="T8" fmla="*/ 0 w 556"/>
              <a:gd name="T9" fmla="*/ 0 h 5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6"/>
              <a:gd name="T16" fmla="*/ 0 h 520"/>
              <a:gd name="T17" fmla="*/ 556 w 556"/>
              <a:gd name="T18" fmla="*/ 520 h 5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6" h="520">
                <a:moveTo>
                  <a:pt x="0" y="0"/>
                </a:moveTo>
                <a:lnTo>
                  <a:pt x="556" y="0"/>
                </a:lnTo>
                <a:lnTo>
                  <a:pt x="556" y="520"/>
                </a:lnTo>
                <a:lnTo>
                  <a:pt x="0" y="520"/>
                </a:lnTo>
                <a:lnTo>
                  <a:pt x="0" y="0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D1E8FA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3" name="Text Box 67"/>
          <p:cNvSpPr txBox="1">
            <a:spLocks noChangeArrowheads="1"/>
          </p:cNvSpPr>
          <p:nvPr/>
        </p:nvSpPr>
        <p:spPr bwMode="auto">
          <a:xfrm>
            <a:off x="3124200" y="4724400"/>
            <a:ext cx="3810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200" b="1"/>
              <a:t>Doors- copy and paste these to make a door wall.</a:t>
            </a:r>
          </a:p>
        </p:txBody>
      </p:sp>
      <p:sp>
        <p:nvSpPr>
          <p:cNvPr id="8214" name="Text Box 68"/>
          <p:cNvSpPr txBox="1">
            <a:spLocks noChangeArrowheads="1"/>
          </p:cNvSpPr>
          <p:nvPr/>
        </p:nvSpPr>
        <p:spPr bwMode="auto">
          <a:xfrm>
            <a:off x="4953000" y="3429000"/>
            <a:ext cx="16764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000" b="1"/>
              <a:t>Copy and paste, resize or edit points of this panel to cover or change a see thru doorway.</a:t>
            </a:r>
          </a:p>
        </p:txBody>
      </p:sp>
      <p:sp>
        <p:nvSpPr>
          <p:cNvPr id="8215" name="Line 69"/>
          <p:cNvSpPr>
            <a:spLocks noChangeShapeType="1"/>
          </p:cNvSpPr>
          <p:nvPr/>
        </p:nvSpPr>
        <p:spPr bwMode="auto">
          <a:xfrm flipH="1">
            <a:off x="4495800" y="3733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216" name="Group 69"/>
          <p:cNvGrpSpPr>
            <a:grpSpLocks/>
          </p:cNvGrpSpPr>
          <p:nvPr/>
        </p:nvGrpSpPr>
        <p:grpSpPr bwMode="auto">
          <a:xfrm>
            <a:off x="971550" y="6629400"/>
            <a:ext cx="2209800" cy="1219200"/>
            <a:chOff x="1266031" y="4257675"/>
            <a:chExt cx="1611313" cy="924719"/>
          </a:xfrm>
        </p:grpSpPr>
        <p:sp>
          <p:nvSpPr>
            <p:cNvPr id="71" name="Rectangle 70"/>
            <p:cNvSpPr/>
            <p:nvPr/>
          </p:nvSpPr>
          <p:spPr>
            <a:xfrm>
              <a:off x="1267189" y="4591200"/>
              <a:ext cx="1599737" cy="3612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781142" y="4257675"/>
              <a:ext cx="581091" cy="333525"/>
            </a:xfrm>
            <a:prstGeom prst="rect">
              <a:avLst/>
            </a:prstGeom>
            <a:solidFill>
              <a:schemeClr val="bg2">
                <a:alpha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1380629" y="4876562"/>
              <a:ext cx="314854" cy="28656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2438632" y="4866930"/>
              <a:ext cx="313696" cy="28656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 rot="5400000">
              <a:off x="1152224" y="5067430"/>
              <a:ext cx="228772" cy="1158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>
              <a:off x="2772012" y="5067430"/>
              <a:ext cx="209507" cy="1157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218A7D-D69C-46CB-8726-7B3A62A84D2F}"/>
              </a:ext>
            </a:extLst>
          </p:cNvPr>
          <p:cNvSpPr txBox="1"/>
          <p:nvPr/>
        </p:nvSpPr>
        <p:spPr>
          <a:xfrm>
            <a:off x="2641937" y="5334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Setup Notes: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9175B9-40BD-4215-A611-B64FBDA1FEC3}"/>
              </a:ext>
            </a:extLst>
          </p:cNvPr>
          <p:cNvSpPr txBox="1"/>
          <p:nvPr/>
        </p:nvSpPr>
        <p:spPr>
          <a:xfrm>
            <a:off x="838199" y="1447800"/>
            <a:ext cx="563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P3 and related area should be pushed far into the kink of the bay. T1 is as far back on the right as possible while maintaining safe berm impacts</a:t>
            </a:r>
            <a:endParaRPr lang="en-US" sz="1400" dirty="0">
              <a:latin typeface="Arial" charset="0"/>
              <a:ea typeface="ＭＳ Ｐゴシック" pitchFamily="-112" charset="-128"/>
              <a:cs typeface="Times New Roman" pitchFamily="-11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F69803-1D54-41AE-8B46-B91B1C093BA8}"/>
              </a:ext>
            </a:extLst>
          </p:cNvPr>
          <p:cNvSpPr txBox="1"/>
          <p:nvPr/>
        </p:nvSpPr>
        <p:spPr>
          <a:xfrm>
            <a:off x="2421492" y="2287968"/>
            <a:ext cx="247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Requirements:</a:t>
            </a:r>
          </a:p>
        </p:txBody>
      </p:sp>
      <p:grpSp>
        <p:nvGrpSpPr>
          <p:cNvPr id="43" name="Group 29">
            <a:extLst>
              <a:ext uri="{FF2B5EF4-FFF2-40B4-BE49-F238E27FC236}">
                <a16:creationId xmlns:a16="http://schemas.microsoft.com/office/drawing/2014/main" id="{E4F47CC8-30CC-4137-829B-A55136FB79A6}"/>
              </a:ext>
            </a:extLst>
          </p:cNvPr>
          <p:cNvGrpSpPr>
            <a:grpSpLocks/>
          </p:cNvGrpSpPr>
          <p:nvPr/>
        </p:nvGrpSpPr>
        <p:grpSpPr bwMode="auto">
          <a:xfrm>
            <a:off x="2522753" y="2668968"/>
            <a:ext cx="287338" cy="790575"/>
            <a:chOff x="528" y="240"/>
            <a:chExt cx="181" cy="498"/>
          </a:xfrm>
        </p:grpSpPr>
        <p:sp>
          <p:nvSpPr>
            <p:cNvPr id="44" name="Line 30">
              <a:extLst>
                <a:ext uri="{FF2B5EF4-FFF2-40B4-BE49-F238E27FC236}">
                  <a16:creationId xmlns:a16="http://schemas.microsoft.com/office/drawing/2014/main" id="{2C0C3AC0-AA2C-4A18-96F5-988B6ABAF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31">
              <a:extLst>
                <a:ext uri="{FF2B5EF4-FFF2-40B4-BE49-F238E27FC236}">
                  <a16:creationId xmlns:a16="http://schemas.microsoft.com/office/drawing/2014/main" id="{027C92A6-673E-4D57-A20E-3C93E69AD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EED26CEA-622C-4B53-984B-750B37D01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" name="Group 170">
            <a:extLst>
              <a:ext uri="{FF2B5EF4-FFF2-40B4-BE49-F238E27FC236}">
                <a16:creationId xmlns:a16="http://schemas.microsoft.com/office/drawing/2014/main" id="{F97C8C6D-16F4-46DE-8336-D95E10E9FFB0}"/>
              </a:ext>
            </a:extLst>
          </p:cNvPr>
          <p:cNvGrpSpPr>
            <a:grpSpLocks/>
          </p:cNvGrpSpPr>
          <p:nvPr/>
        </p:nvGrpSpPr>
        <p:grpSpPr bwMode="auto">
          <a:xfrm>
            <a:off x="2518528" y="4270489"/>
            <a:ext cx="288925" cy="787400"/>
            <a:chOff x="1008" y="2592"/>
            <a:chExt cx="182" cy="496"/>
          </a:xfrm>
        </p:grpSpPr>
        <p:sp>
          <p:nvSpPr>
            <p:cNvPr id="65" name="Line 171">
              <a:extLst>
                <a:ext uri="{FF2B5EF4-FFF2-40B4-BE49-F238E27FC236}">
                  <a16:creationId xmlns:a16="http://schemas.microsoft.com/office/drawing/2014/main" id="{534617CE-E0F1-4EB7-B0BD-B4EAB6F5D6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172">
              <a:extLst>
                <a:ext uri="{FF2B5EF4-FFF2-40B4-BE49-F238E27FC236}">
                  <a16:creationId xmlns:a16="http://schemas.microsoft.com/office/drawing/2014/main" id="{3827EED4-0C04-4466-8C59-C881163D8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7" name="Group 173">
              <a:extLst>
                <a:ext uri="{FF2B5EF4-FFF2-40B4-BE49-F238E27FC236}">
                  <a16:creationId xmlns:a16="http://schemas.microsoft.com/office/drawing/2014/main" id="{34F2384D-2AB6-4785-AC92-DD9939803F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68" name="Freeform 174">
                <a:extLst>
                  <a:ext uri="{FF2B5EF4-FFF2-40B4-BE49-F238E27FC236}">
                    <a16:creationId xmlns:a16="http://schemas.microsoft.com/office/drawing/2014/main" id="{92736CAA-9239-486C-912C-A8841C1570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175">
                <a:extLst>
                  <a:ext uri="{FF2B5EF4-FFF2-40B4-BE49-F238E27FC236}">
                    <a16:creationId xmlns:a16="http://schemas.microsoft.com/office/drawing/2014/main" id="{600B056F-D70F-4B7C-B232-F49B79D57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D14F582E-1A9D-4B32-AE2B-F68DE6748B9F}"/>
              </a:ext>
            </a:extLst>
          </p:cNvPr>
          <p:cNvSpPr txBox="1"/>
          <p:nvPr/>
        </p:nvSpPr>
        <p:spPr>
          <a:xfrm>
            <a:off x="2089793" y="2791359"/>
            <a:ext cx="2642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Standard Target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E8AD0A7-31FB-4858-8162-203EEF38FCDA}"/>
              </a:ext>
            </a:extLst>
          </p:cNvPr>
          <p:cNvSpPr txBox="1"/>
          <p:nvPr/>
        </p:nvSpPr>
        <p:spPr>
          <a:xfrm>
            <a:off x="2085618" y="4338301"/>
            <a:ext cx="269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Headshot Target</a:t>
            </a:r>
          </a:p>
        </p:txBody>
      </p:sp>
      <p:grpSp>
        <p:nvGrpSpPr>
          <p:cNvPr id="112" name="Group 44">
            <a:extLst>
              <a:ext uri="{FF2B5EF4-FFF2-40B4-BE49-F238E27FC236}">
                <a16:creationId xmlns:a16="http://schemas.microsoft.com/office/drawing/2014/main" id="{E91A2B13-B8E2-4C80-8B35-E5FD1A583C01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3505200"/>
            <a:ext cx="287338" cy="787400"/>
            <a:chOff x="1756" y="2113"/>
            <a:chExt cx="181" cy="499"/>
          </a:xfrm>
        </p:grpSpPr>
        <p:sp>
          <p:nvSpPr>
            <p:cNvPr id="113" name="Line 45">
              <a:extLst>
                <a:ext uri="{FF2B5EF4-FFF2-40B4-BE49-F238E27FC236}">
                  <a16:creationId xmlns:a16="http://schemas.microsoft.com/office/drawing/2014/main" id="{8CF283B0-DCE4-46F4-A263-63A2C95A00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46">
              <a:extLst>
                <a:ext uri="{FF2B5EF4-FFF2-40B4-BE49-F238E27FC236}">
                  <a16:creationId xmlns:a16="http://schemas.microsoft.com/office/drawing/2014/main" id="{648EAE39-FC49-48EC-B90A-0B810C85F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5" name="Group 47">
              <a:extLst>
                <a:ext uri="{FF2B5EF4-FFF2-40B4-BE49-F238E27FC236}">
                  <a16:creationId xmlns:a16="http://schemas.microsoft.com/office/drawing/2014/main" id="{3A644459-A13B-4EE4-B887-7CA8701C89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16" name="Freeform 48">
                <a:extLst>
                  <a:ext uri="{FF2B5EF4-FFF2-40B4-BE49-F238E27FC236}">
                    <a16:creationId xmlns:a16="http://schemas.microsoft.com/office/drawing/2014/main" id="{7197A1EB-FC04-4C1D-925B-0651C0955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49">
                <a:extLst>
                  <a:ext uri="{FF2B5EF4-FFF2-40B4-BE49-F238E27FC236}">
                    <a16:creationId xmlns:a16="http://schemas.microsoft.com/office/drawing/2014/main" id="{86315276-74B5-46A8-BEF4-77668F4973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50">
                <a:extLst>
                  <a:ext uri="{FF2B5EF4-FFF2-40B4-BE49-F238E27FC236}">
                    <a16:creationId xmlns:a16="http://schemas.microsoft.com/office/drawing/2014/main" id="{90009CF7-399B-4FC5-A51F-D87DA84F159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1BE8EC48-9F6B-4822-A7F4-27781442708A}"/>
              </a:ext>
            </a:extLst>
          </p:cNvPr>
          <p:cNvSpPr txBox="1"/>
          <p:nvPr/>
        </p:nvSpPr>
        <p:spPr>
          <a:xfrm>
            <a:off x="2057400" y="3607118"/>
            <a:ext cx="2463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Tuxedo Target</a:t>
            </a:r>
          </a:p>
        </p:txBody>
      </p:sp>
      <p:grpSp>
        <p:nvGrpSpPr>
          <p:cNvPr id="71" name="Group 164">
            <a:extLst>
              <a:ext uri="{FF2B5EF4-FFF2-40B4-BE49-F238E27FC236}">
                <a16:creationId xmlns:a16="http://schemas.microsoft.com/office/drawing/2014/main" id="{CBB145A7-C294-4B1E-ADDE-B48813164360}"/>
              </a:ext>
            </a:extLst>
          </p:cNvPr>
          <p:cNvGrpSpPr>
            <a:grpSpLocks/>
          </p:cNvGrpSpPr>
          <p:nvPr/>
        </p:nvGrpSpPr>
        <p:grpSpPr bwMode="auto">
          <a:xfrm>
            <a:off x="2501649" y="5003800"/>
            <a:ext cx="288925" cy="787400"/>
            <a:chOff x="1247" y="2496"/>
            <a:chExt cx="182" cy="496"/>
          </a:xfrm>
        </p:grpSpPr>
        <p:sp>
          <p:nvSpPr>
            <p:cNvPr id="72" name="Line 165">
              <a:extLst>
                <a:ext uri="{FF2B5EF4-FFF2-40B4-BE49-F238E27FC236}">
                  <a16:creationId xmlns:a16="http://schemas.microsoft.com/office/drawing/2014/main" id="{F111A9C1-C44E-450A-868C-21A085FDD1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166">
              <a:extLst>
                <a:ext uri="{FF2B5EF4-FFF2-40B4-BE49-F238E27FC236}">
                  <a16:creationId xmlns:a16="http://schemas.microsoft.com/office/drawing/2014/main" id="{A6E8B694-4A70-4A5C-A100-D30A777B96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6" name="Group 167">
              <a:extLst>
                <a:ext uri="{FF2B5EF4-FFF2-40B4-BE49-F238E27FC236}">
                  <a16:creationId xmlns:a16="http://schemas.microsoft.com/office/drawing/2014/main" id="{1BAD8294-81F4-4CE2-B464-8394D18ACC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77" name="Freeform 168">
                <a:extLst>
                  <a:ext uri="{FF2B5EF4-FFF2-40B4-BE49-F238E27FC236}">
                    <a16:creationId xmlns:a16="http://schemas.microsoft.com/office/drawing/2014/main" id="{5CA9709E-90B0-4598-A7CA-11BEB7D8AD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169">
                <a:extLst>
                  <a:ext uri="{FF2B5EF4-FFF2-40B4-BE49-F238E27FC236}">
                    <a16:creationId xmlns:a16="http://schemas.microsoft.com/office/drawing/2014/main" id="{63E09E19-51DF-4634-9778-D83890B9A3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D4C90FB1-1CF4-421A-80F6-343E115E64BC}"/>
              </a:ext>
            </a:extLst>
          </p:cNvPr>
          <p:cNvSpPr txBox="1"/>
          <p:nvPr/>
        </p:nvSpPr>
        <p:spPr>
          <a:xfrm>
            <a:off x="2089793" y="5131322"/>
            <a:ext cx="295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Upper Torso Target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4B5D981-891D-4E21-976A-4A9F10628904}"/>
              </a:ext>
            </a:extLst>
          </p:cNvPr>
          <p:cNvSpPr txBox="1"/>
          <p:nvPr/>
        </p:nvSpPr>
        <p:spPr>
          <a:xfrm>
            <a:off x="2085618" y="5947283"/>
            <a:ext cx="3036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Lower Torso Target</a:t>
            </a:r>
          </a:p>
        </p:txBody>
      </p:sp>
      <p:grpSp>
        <p:nvGrpSpPr>
          <p:cNvPr id="87" name="Group 176">
            <a:extLst>
              <a:ext uri="{FF2B5EF4-FFF2-40B4-BE49-F238E27FC236}">
                <a16:creationId xmlns:a16="http://schemas.microsoft.com/office/drawing/2014/main" id="{77186F2B-03D3-4A4B-A4F1-EA26C5C9B1EB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5825430"/>
            <a:ext cx="288925" cy="787400"/>
            <a:chOff x="768" y="2496"/>
            <a:chExt cx="182" cy="496"/>
          </a:xfrm>
        </p:grpSpPr>
        <p:sp>
          <p:nvSpPr>
            <p:cNvPr id="88" name="Line 177">
              <a:extLst>
                <a:ext uri="{FF2B5EF4-FFF2-40B4-BE49-F238E27FC236}">
                  <a16:creationId xmlns:a16="http://schemas.microsoft.com/office/drawing/2014/main" id="{B57DF771-5092-4980-A28B-284F9E215F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78">
              <a:extLst>
                <a:ext uri="{FF2B5EF4-FFF2-40B4-BE49-F238E27FC236}">
                  <a16:creationId xmlns:a16="http://schemas.microsoft.com/office/drawing/2014/main" id="{0513F067-D6CB-4F0D-8633-D7532931D3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0" name="Group 179">
              <a:extLst>
                <a:ext uri="{FF2B5EF4-FFF2-40B4-BE49-F238E27FC236}">
                  <a16:creationId xmlns:a16="http://schemas.microsoft.com/office/drawing/2014/main" id="{6D02BFCB-19E0-4290-862C-D6E730973D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91" name="Freeform 180">
                <a:extLst>
                  <a:ext uri="{FF2B5EF4-FFF2-40B4-BE49-F238E27FC236}">
                    <a16:creationId xmlns:a16="http://schemas.microsoft.com/office/drawing/2014/main" id="{EA68CC9D-855C-4EA1-8162-70B5282F2F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Freeform 181">
                <a:extLst>
                  <a:ext uri="{FF2B5EF4-FFF2-40B4-BE49-F238E27FC236}">
                    <a16:creationId xmlns:a16="http://schemas.microsoft.com/office/drawing/2014/main" id="{D1D92590-8CDA-4F0E-86DB-2FD44CCF27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59C7B7C-A20A-4344-B76B-72430516CE49}"/>
              </a:ext>
            </a:extLst>
          </p:cNvPr>
          <p:cNvSpPr txBox="1"/>
          <p:nvPr/>
        </p:nvSpPr>
        <p:spPr>
          <a:xfrm>
            <a:off x="2124091" y="6700096"/>
            <a:ext cx="295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         Non-Threat</a:t>
            </a:r>
          </a:p>
        </p:txBody>
      </p:sp>
      <p:grpSp>
        <p:nvGrpSpPr>
          <p:cNvPr id="47" name="Group 4">
            <a:extLst>
              <a:ext uri="{FF2B5EF4-FFF2-40B4-BE49-F238E27FC236}">
                <a16:creationId xmlns:a16="http://schemas.microsoft.com/office/drawing/2014/main" id="{9B1661F8-7CF7-4EBA-B00B-3D986265C94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82808" y="6650328"/>
            <a:ext cx="360363" cy="838200"/>
            <a:chOff x="-2155" y="1485"/>
            <a:chExt cx="227" cy="528"/>
          </a:xfrm>
        </p:grpSpPr>
        <p:sp>
          <p:nvSpPr>
            <p:cNvPr id="48" name="AutoShape 3">
              <a:extLst>
                <a:ext uri="{FF2B5EF4-FFF2-40B4-BE49-F238E27FC236}">
                  <a16:creationId xmlns:a16="http://schemas.microsoft.com/office/drawing/2014/main" id="{817AC2ED-7CB3-445D-A528-F7E1249DEF9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5">
              <a:extLst>
                <a:ext uri="{FF2B5EF4-FFF2-40B4-BE49-F238E27FC236}">
                  <a16:creationId xmlns:a16="http://schemas.microsoft.com/office/drawing/2014/main" id="{B0E4D8E7-318F-429C-A874-71AF013AB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6">
              <a:extLst>
                <a:ext uri="{FF2B5EF4-FFF2-40B4-BE49-F238E27FC236}">
                  <a16:creationId xmlns:a16="http://schemas.microsoft.com/office/drawing/2014/main" id="{9D512867-72A7-4D12-A1CE-A3DFF824E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84E89DDB-591A-447F-A164-ADB897E4E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8">
              <a:extLst>
                <a:ext uri="{FF2B5EF4-FFF2-40B4-BE49-F238E27FC236}">
                  <a16:creationId xmlns:a16="http://schemas.microsoft.com/office/drawing/2014/main" id="{DB1377E8-A7A6-46A2-A763-42423C9207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9">
              <a:extLst>
                <a:ext uri="{FF2B5EF4-FFF2-40B4-BE49-F238E27FC236}">
                  <a16:creationId xmlns:a16="http://schemas.microsoft.com/office/drawing/2014/main" id="{9BDC396C-C2DC-40E8-9236-5ADA49FF55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10">
              <a:extLst>
                <a:ext uri="{FF2B5EF4-FFF2-40B4-BE49-F238E27FC236}">
                  <a16:creationId xmlns:a16="http://schemas.microsoft.com/office/drawing/2014/main" id="{11A8A0E2-EFFF-4EE2-9EA2-49B9F60EC1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11">
              <a:extLst>
                <a:ext uri="{FF2B5EF4-FFF2-40B4-BE49-F238E27FC236}">
                  <a16:creationId xmlns:a16="http://schemas.microsoft.com/office/drawing/2014/main" id="{92633EF0-2594-498D-9205-0FB914AE23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12">
              <a:extLst>
                <a:ext uri="{FF2B5EF4-FFF2-40B4-BE49-F238E27FC236}">
                  <a16:creationId xmlns:a16="http://schemas.microsoft.com/office/drawing/2014/main" id="{C4E05CDF-7A1C-4248-8024-67824C7298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13">
              <a:extLst>
                <a:ext uri="{FF2B5EF4-FFF2-40B4-BE49-F238E27FC236}">
                  <a16:creationId xmlns:a16="http://schemas.microsoft.com/office/drawing/2014/main" id="{F7E31561-6E91-4158-8A42-57A5D1F4FA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14">
              <a:extLst>
                <a:ext uri="{FF2B5EF4-FFF2-40B4-BE49-F238E27FC236}">
                  <a16:creationId xmlns:a16="http://schemas.microsoft.com/office/drawing/2014/main" id="{9D4803B4-F264-489E-93CC-C8291A6459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15">
              <a:extLst>
                <a:ext uri="{FF2B5EF4-FFF2-40B4-BE49-F238E27FC236}">
                  <a16:creationId xmlns:a16="http://schemas.microsoft.com/office/drawing/2014/main" id="{C07BA6E5-7120-4D2C-A04F-3427A9FA39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16">
              <a:extLst>
                <a:ext uri="{FF2B5EF4-FFF2-40B4-BE49-F238E27FC236}">
                  <a16:creationId xmlns:a16="http://schemas.microsoft.com/office/drawing/2014/main" id="{B78F6A51-0B83-408B-AE3B-965B010624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17">
              <a:extLst>
                <a:ext uri="{FF2B5EF4-FFF2-40B4-BE49-F238E27FC236}">
                  <a16:creationId xmlns:a16="http://schemas.microsoft.com/office/drawing/2014/main" id="{49DA0BB5-59F0-44B3-9D03-57E91583F4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18">
              <a:extLst>
                <a:ext uri="{FF2B5EF4-FFF2-40B4-BE49-F238E27FC236}">
                  <a16:creationId xmlns:a16="http://schemas.microsoft.com/office/drawing/2014/main" id="{F621F1BE-40C4-49D6-9EE4-EE59A42E8B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19">
              <a:extLst>
                <a:ext uri="{FF2B5EF4-FFF2-40B4-BE49-F238E27FC236}">
                  <a16:creationId xmlns:a16="http://schemas.microsoft.com/office/drawing/2014/main" id="{6F584DDD-19B0-4495-9457-E1B8127EE1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Line 20">
              <a:extLst>
                <a:ext uri="{FF2B5EF4-FFF2-40B4-BE49-F238E27FC236}">
                  <a16:creationId xmlns:a16="http://schemas.microsoft.com/office/drawing/2014/main" id="{31D6C1B5-9E9F-4B0C-B4A9-02FA26004F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21">
              <a:extLst>
                <a:ext uri="{FF2B5EF4-FFF2-40B4-BE49-F238E27FC236}">
                  <a16:creationId xmlns:a16="http://schemas.microsoft.com/office/drawing/2014/main" id="{A999D581-0AA9-44AA-9714-3E3E792B17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Line 22">
              <a:extLst>
                <a:ext uri="{FF2B5EF4-FFF2-40B4-BE49-F238E27FC236}">
                  <a16:creationId xmlns:a16="http://schemas.microsoft.com/office/drawing/2014/main" id="{BA68A496-C367-4ED5-87D7-1E0DC39AFA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23">
              <a:extLst>
                <a:ext uri="{FF2B5EF4-FFF2-40B4-BE49-F238E27FC236}">
                  <a16:creationId xmlns:a16="http://schemas.microsoft.com/office/drawing/2014/main" id="{02F4C20C-E342-4DE5-AB0C-F0E3BE1A70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24">
              <a:extLst>
                <a:ext uri="{FF2B5EF4-FFF2-40B4-BE49-F238E27FC236}">
                  <a16:creationId xmlns:a16="http://schemas.microsoft.com/office/drawing/2014/main" id="{EC4FE77C-95CD-42F5-87AB-C4DB88FD04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25">
              <a:extLst>
                <a:ext uri="{FF2B5EF4-FFF2-40B4-BE49-F238E27FC236}">
                  <a16:creationId xmlns:a16="http://schemas.microsoft.com/office/drawing/2014/main" id="{1BB6F5F1-2088-4D6F-AEF3-363280A352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26">
              <a:extLst>
                <a:ext uri="{FF2B5EF4-FFF2-40B4-BE49-F238E27FC236}">
                  <a16:creationId xmlns:a16="http://schemas.microsoft.com/office/drawing/2014/main" id="{A9A479CB-92A2-4AD3-9486-8A228C388C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Line 27">
              <a:extLst>
                <a:ext uri="{FF2B5EF4-FFF2-40B4-BE49-F238E27FC236}">
                  <a16:creationId xmlns:a16="http://schemas.microsoft.com/office/drawing/2014/main" id="{96A88925-8616-49B3-B988-88043F2829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Line 28">
              <a:extLst>
                <a:ext uri="{FF2B5EF4-FFF2-40B4-BE49-F238E27FC236}">
                  <a16:creationId xmlns:a16="http://schemas.microsoft.com/office/drawing/2014/main" id="{B9E3E502-C211-46EF-A575-33CAC3C2CF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>
              <a:extLst>
                <a:ext uri="{FF2B5EF4-FFF2-40B4-BE49-F238E27FC236}">
                  <a16:creationId xmlns:a16="http://schemas.microsoft.com/office/drawing/2014/main" id="{1AD8DA44-0147-44FF-BE8E-13B2F1C15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32548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1421</TotalTime>
  <Words>256</Words>
  <Application>Microsoft Office PowerPoint</Application>
  <PresentationFormat>Custom</PresentationFormat>
  <Paragraphs>68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166</cp:revision>
  <dcterms:created xsi:type="dcterms:W3CDTF">2002-08-21T12:11:08Z</dcterms:created>
  <dcterms:modified xsi:type="dcterms:W3CDTF">2021-03-27T01:36:11Z</dcterms:modified>
  <cp:category>Shooting</cp:category>
</cp:coreProperties>
</file>