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0000FF"/>
    <a:srgbClr val="FFCC99"/>
    <a:srgbClr val="EE732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4"/>
    <p:restoredTop sz="94668"/>
  </p:normalViewPr>
  <p:slideViewPr>
    <p:cSldViewPr>
      <p:cViewPr varScale="1">
        <p:scale>
          <a:sx n="177" d="100"/>
          <a:sy n="177" d="100"/>
        </p:scale>
        <p:origin x="6360" y="17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26.03.2021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250492-C81B-4E2F-A839-DED3555250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03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77678"/>
              </p:ext>
            </p:extLst>
          </p:nvPr>
        </p:nvGraphicFramePr>
        <p:xfrm>
          <a:off x="177800" y="165100"/>
          <a:ext cx="6997700" cy="290929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Flop or Flee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Pukalo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with both feet outside the shooting area, toes touching marks, wrists below belt, facing directly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both feet outside the shooting area, toes touching marks, facing directly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signal, engage targets as they become visible from within the shooting area.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Wall A does not extend to the ground.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198967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" name="Group 51"/>
          <p:cNvGrpSpPr>
            <a:grpSpLocks/>
          </p:cNvGrpSpPr>
          <p:nvPr/>
        </p:nvGrpSpPr>
        <p:grpSpPr bwMode="auto">
          <a:xfrm>
            <a:off x="2977176" y="3878844"/>
            <a:ext cx="141288" cy="460375"/>
            <a:chOff x="5403" y="3457"/>
            <a:chExt cx="209" cy="755"/>
          </a:xfrm>
        </p:grpSpPr>
        <p:sp>
          <p:nvSpPr>
            <p:cNvPr id="133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5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7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8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0" name="Group 51"/>
          <p:cNvGrpSpPr>
            <a:grpSpLocks/>
          </p:cNvGrpSpPr>
          <p:nvPr/>
        </p:nvGrpSpPr>
        <p:grpSpPr bwMode="auto">
          <a:xfrm>
            <a:off x="3327086" y="3881564"/>
            <a:ext cx="141288" cy="460375"/>
            <a:chOff x="5403" y="3457"/>
            <a:chExt cx="209" cy="755"/>
          </a:xfrm>
        </p:grpSpPr>
        <p:sp>
          <p:nvSpPr>
            <p:cNvPr id="141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2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5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6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8" name="Group 51"/>
          <p:cNvGrpSpPr>
            <a:grpSpLocks/>
          </p:cNvGrpSpPr>
          <p:nvPr/>
        </p:nvGrpSpPr>
        <p:grpSpPr bwMode="auto">
          <a:xfrm>
            <a:off x="3649382" y="3859901"/>
            <a:ext cx="141288" cy="460375"/>
            <a:chOff x="5403" y="3457"/>
            <a:chExt cx="209" cy="755"/>
          </a:xfrm>
        </p:grpSpPr>
        <p:sp>
          <p:nvSpPr>
            <p:cNvPr id="149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0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1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5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56" name="Group 51"/>
          <p:cNvGrpSpPr>
            <a:grpSpLocks/>
          </p:cNvGrpSpPr>
          <p:nvPr/>
        </p:nvGrpSpPr>
        <p:grpSpPr bwMode="auto">
          <a:xfrm>
            <a:off x="3992941" y="3859901"/>
            <a:ext cx="141288" cy="460375"/>
            <a:chOff x="5403" y="3457"/>
            <a:chExt cx="209" cy="755"/>
          </a:xfrm>
        </p:grpSpPr>
        <p:sp>
          <p:nvSpPr>
            <p:cNvPr id="157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9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1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662047" y="7162800"/>
            <a:ext cx="1510932" cy="1073770"/>
            <a:chOff x="846323" y="2263066"/>
            <a:chExt cx="1510932" cy="1073770"/>
          </a:xfrm>
        </p:grpSpPr>
        <p:grpSp>
          <p:nvGrpSpPr>
            <p:cNvPr id="165" name="Group 164"/>
            <p:cNvGrpSpPr/>
            <p:nvPr/>
          </p:nvGrpSpPr>
          <p:grpSpPr>
            <a:xfrm>
              <a:off x="846323" y="2263066"/>
              <a:ext cx="1510932" cy="1073770"/>
              <a:chOff x="886343" y="2331261"/>
              <a:chExt cx="1510932" cy="1073770"/>
            </a:xfrm>
          </p:grpSpPr>
          <p:cxnSp>
            <p:nvCxnSpPr>
              <p:cNvPr id="167" name="Straight Connector 166"/>
              <p:cNvCxnSpPr/>
              <p:nvPr/>
            </p:nvCxnSpPr>
            <p:spPr>
              <a:xfrm flipH="1">
                <a:off x="886343" y="2346884"/>
                <a:ext cx="11680" cy="1058147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898023" y="2331261"/>
                <a:ext cx="1473200" cy="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2371224" y="2331261"/>
                <a:ext cx="18877" cy="1073770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891907" y="3073596"/>
                <a:ext cx="1505368" cy="14349"/>
              </a:xfrm>
              <a:prstGeom prst="line">
                <a:avLst/>
              </a:prstGeom>
              <a:ln>
                <a:solidFill>
                  <a:srgbClr val="EBDAB9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ectangle 165"/>
            <p:cNvSpPr/>
            <p:nvPr/>
          </p:nvSpPr>
          <p:spPr>
            <a:xfrm>
              <a:off x="887414" y="2321485"/>
              <a:ext cx="1431091" cy="698265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149467" y="6302645"/>
            <a:ext cx="483169" cy="1944085"/>
            <a:chOff x="-228600" y="695751"/>
            <a:chExt cx="483169" cy="1944085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Parallelogram 172"/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1619426" y="5495055"/>
            <a:ext cx="483169" cy="1944085"/>
            <a:chOff x="-228600" y="695751"/>
            <a:chExt cx="483169" cy="1944085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-228600" y="7198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Parallelogram 176"/>
            <p:cNvSpPr/>
            <p:nvPr/>
          </p:nvSpPr>
          <p:spPr>
            <a:xfrm rot="14314057" flipV="1">
              <a:off x="-760280" y="1297577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254569" y="152744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4214069" y="6302646"/>
            <a:ext cx="502109" cy="1944084"/>
            <a:chOff x="1768333" y="663498"/>
            <a:chExt cx="502109" cy="1944084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Parallelogram 181"/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730740" y="5491610"/>
            <a:ext cx="502109" cy="1944084"/>
            <a:chOff x="1768333" y="663498"/>
            <a:chExt cx="502109" cy="1944084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1768333" y="1495192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270442" y="684156"/>
              <a:ext cx="0" cy="111239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Parallelogram 185"/>
            <p:cNvSpPr/>
            <p:nvPr/>
          </p:nvSpPr>
          <p:spPr>
            <a:xfrm rot="7285943">
              <a:off x="1234128" y="1265324"/>
              <a:ext cx="1564720" cy="361067"/>
            </a:xfrm>
            <a:prstGeom prst="parallelogram">
              <a:avLst>
                <a:gd name="adj" fmla="val 160459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97607" y="8150556"/>
            <a:ext cx="1436622" cy="9617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475458" y="9086225"/>
            <a:ext cx="1738611" cy="1562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214069" y="6858000"/>
            <a:ext cx="1424731" cy="224384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271000" y="6624658"/>
            <a:ext cx="367800" cy="2333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1308070" y="6909747"/>
            <a:ext cx="1167388" cy="216631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08070" y="6631550"/>
            <a:ext cx="283301" cy="27819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542522" y="5024715"/>
            <a:ext cx="393700" cy="1271588"/>
            <a:chOff x="2496" y="4380"/>
            <a:chExt cx="236" cy="690"/>
          </a:xfrm>
        </p:grpSpPr>
        <p:sp>
          <p:nvSpPr>
            <p:cNvPr id="188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9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0" name="Group 13">
            <a:extLst>
              <a:ext uri="{FF2B5EF4-FFF2-40B4-BE49-F238E27FC236}">
                <a16:creationId xmlns:a16="http://schemas.microsoft.com/office/drawing/2014/main" id="{7906B237-9A7A-4B2F-A4AB-D9CB29C5B9CF}"/>
              </a:ext>
            </a:extLst>
          </p:cNvPr>
          <p:cNvGrpSpPr>
            <a:grpSpLocks/>
          </p:cNvGrpSpPr>
          <p:nvPr/>
        </p:nvGrpSpPr>
        <p:grpSpPr bwMode="auto">
          <a:xfrm>
            <a:off x="5907660" y="4796875"/>
            <a:ext cx="393700" cy="1271588"/>
            <a:chOff x="2496" y="4380"/>
            <a:chExt cx="236" cy="690"/>
          </a:xfrm>
        </p:grpSpPr>
        <p:sp>
          <p:nvSpPr>
            <p:cNvPr id="191" name="AutoShape 14">
              <a:extLst>
                <a:ext uri="{FF2B5EF4-FFF2-40B4-BE49-F238E27FC236}">
                  <a16:creationId xmlns:a16="http://schemas.microsoft.com/office/drawing/2014/main" id="{BAB19C8F-D35E-4630-9161-14AAEA8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2" name="AutoShape 15">
              <a:extLst>
                <a:ext uri="{FF2B5EF4-FFF2-40B4-BE49-F238E27FC236}">
                  <a16:creationId xmlns:a16="http://schemas.microsoft.com/office/drawing/2014/main" id="{E498F844-27AF-4BBE-9EED-9F3BCF8C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93" name="Group 29"/>
          <p:cNvGrpSpPr>
            <a:grpSpLocks/>
          </p:cNvGrpSpPr>
          <p:nvPr/>
        </p:nvGrpSpPr>
        <p:grpSpPr bwMode="auto">
          <a:xfrm>
            <a:off x="183289" y="5113138"/>
            <a:ext cx="287338" cy="790575"/>
            <a:chOff x="528" y="240"/>
            <a:chExt cx="181" cy="498"/>
          </a:xfrm>
        </p:grpSpPr>
        <p:sp>
          <p:nvSpPr>
            <p:cNvPr id="194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29"/>
          <p:cNvGrpSpPr>
            <a:grpSpLocks/>
          </p:cNvGrpSpPr>
          <p:nvPr/>
        </p:nvGrpSpPr>
        <p:grpSpPr bwMode="auto">
          <a:xfrm>
            <a:off x="6401478" y="4869933"/>
            <a:ext cx="287338" cy="790575"/>
            <a:chOff x="528" y="240"/>
            <a:chExt cx="181" cy="498"/>
          </a:xfrm>
        </p:grpSpPr>
        <p:sp>
          <p:nvSpPr>
            <p:cNvPr id="19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44"/>
          <p:cNvGrpSpPr>
            <a:grpSpLocks/>
          </p:cNvGrpSpPr>
          <p:nvPr/>
        </p:nvGrpSpPr>
        <p:grpSpPr bwMode="auto">
          <a:xfrm>
            <a:off x="5328849" y="4153253"/>
            <a:ext cx="287338" cy="787400"/>
            <a:chOff x="1756" y="2113"/>
            <a:chExt cx="181" cy="499"/>
          </a:xfrm>
        </p:grpSpPr>
        <p:sp>
          <p:nvSpPr>
            <p:cNvPr id="214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17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0" name="Group 44"/>
          <p:cNvGrpSpPr>
            <a:grpSpLocks/>
          </p:cNvGrpSpPr>
          <p:nvPr/>
        </p:nvGrpSpPr>
        <p:grpSpPr bwMode="auto">
          <a:xfrm>
            <a:off x="1476880" y="4162032"/>
            <a:ext cx="287338" cy="787400"/>
            <a:chOff x="1756" y="2113"/>
            <a:chExt cx="181" cy="499"/>
          </a:xfrm>
        </p:grpSpPr>
        <p:sp>
          <p:nvSpPr>
            <p:cNvPr id="221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3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4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283"/>
          <p:cNvGrpSpPr>
            <a:grpSpLocks/>
          </p:cNvGrpSpPr>
          <p:nvPr/>
        </p:nvGrpSpPr>
        <p:grpSpPr bwMode="auto">
          <a:xfrm flipH="1">
            <a:off x="5732197" y="4162032"/>
            <a:ext cx="287338" cy="787400"/>
            <a:chOff x="2208" y="240"/>
            <a:chExt cx="181" cy="496"/>
          </a:xfrm>
        </p:grpSpPr>
        <p:sp>
          <p:nvSpPr>
            <p:cNvPr id="23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83"/>
          <p:cNvGrpSpPr>
            <a:grpSpLocks/>
          </p:cNvGrpSpPr>
          <p:nvPr/>
        </p:nvGrpSpPr>
        <p:grpSpPr bwMode="auto">
          <a:xfrm flipH="1">
            <a:off x="1851267" y="4177589"/>
            <a:ext cx="287338" cy="787400"/>
            <a:chOff x="2208" y="240"/>
            <a:chExt cx="181" cy="496"/>
          </a:xfrm>
        </p:grpSpPr>
        <p:sp>
          <p:nvSpPr>
            <p:cNvPr id="245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9" name="Group 278"/>
          <p:cNvGrpSpPr>
            <a:grpSpLocks/>
          </p:cNvGrpSpPr>
          <p:nvPr/>
        </p:nvGrpSpPr>
        <p:grpSpPr bwMode="auto">
          <a:xfrm>
            <a:off x="1097172" y="4153253"/>
            <a:ext cx="287338" cy="787400"/>
            <a:chOff x="2208" y="240"/>
            <a:chExt cx="181" cy="496"/>
          </a:xfrm>
        </p:grpSpPr>
        <p:sp>
          <p:nvSpPr>
            <p:cNvPr id="250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4" name="Group 278"/>
          <p:cNvGrpSpPr>
            <a:grpSpLocks/>
          </p:cNvGrpSpPr>
          <p:nvPr/>
        </p:nvGrpSpPr>
        <p:grpSpPr bwMode="auto">
          <a:xfrm>
            <a:off x="4948696" y="4177589"/>
            <a:ext cx="287338" cy="787400"/>
            <a:chOff x="2208" y="240"/>
            <a:chExt cx="181" cy="496"/>
          </a:xfrm>
        </p:grpSpPr>
        <p:sp>
          <p:nvSpPr>
            <p:cNvPr id="255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118464" y="9101849"/>
            <a:ext cx="56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XX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256626" y="3440405"/>
            <a:ext cx="169240" cy="2038905"/>
            <a:chOff x="2711732" y="4257398"/>
            <a:chExt cx="169240" cy="2038905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Parallelogram 85"/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/>
          <p:cNvGrpSpPr/>
          <p:nvPr/>
        </p:nvGrpSpPr>
        <p:grpSpPr>
          <a:xfrm flipH="1">
            <a:off x="2701884" y="3460139"/>
            <a:ext cx="169240" cy="2038905"/>
            <a:chOff x="2711732" y="4257398"/>
            <a:chExt cx="169240" cy="2038905"/>
          </a:xfrm>
        </p:grpSpPr>
        <p:cxnSp>
          <p:nvCxnSpPr>
            <p:cNvPr id="265" name="Straight Connector 264"/>
            <p:cNvCxnSpPr/>
            <p:nvPr/>
          </p:nvCxnSpPr>
          <p:spPr>
            <a:xfrm>
              <a:off x="2880972" y="4964989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711732" y="4283775"/>
              <a:ext cx="0" cy="1331314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Parallelogram 266"/>
            <p:cNvSpPr/>
            <p:nvPr/>
          </p:nvSpPr>
          <p:spPr>
            <a:xfrm rot="16200000">
              <a:off x="1955235" y="5013895"/>
              <a:ext cx="1682234" cy="169239"/>
            </a:xfrm>
            <a:prstGeom prst="parallelogram">
              <a:avLst>
                <a:gd name="adj" fmla="val 402615"/>
              </a:avLst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009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138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349</cp:revision>
  <cp:lastPrinted>2020-08-22T05:13:03Z</cp:lastPrinted>
  <dcterms:created xsi:type="dcterms:W3CDTF">2002-08-21T12:11:08Z</dcterms:created>
  <dcterms:modified xsi:type="dcterms:W3CDTF">2021-03-27T01:15:44Z</dcterms:modified>
  <cp:category>Shooting</cp:category>
</cp:coreProperties>
</file>