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5508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74698"/>
              </p:ext>
            </p:extLst>
          </p:nvPr>
        </p:nvGraphicFramePr>
        <p:xfrm>
          <a:off x="177800" y="165100"/>
          <a:ext cx="6997700" cy="309369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Speed Control Sucks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shooting area. Loaded &amp;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shooting area. Loaded &amp; safety on, buttstock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from within shooting area with at least 2 rounds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Rhino plate activates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TargetsUSA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Ripper, which activates swinger.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17 rounds, 85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370309-77FD-44A8-90F1-DB2D1644BF88}"/>
              </a:ext>
            </a:extLst>
          </p:cNvPr>
          <p:cNvGrpSpPr/>
          <p:nvPr/>
        </p:nvGrpSpPr>
        <p:grpSpPr>
          <a:xfrm>
            <a:off x="6553200" y="3921481"/>
            <a:ext cx="211138" cy="755651"/>
            <a:chOff x="8012113" y="4448889"/>
            <a:chExt cx="211138" cy="755651"/>
          </a:xfrm>
        </p:grpSpPr>
        <p:sp>
          <p:nvSpPr>
            <p:cNvPr id="56" name="Line 669">
              <a:extLst>
                <a:ext uri="{FF2B5EF4-FFF2-40B4-BE49-F238E27FC236}">
                  <a16:creationId xmlns:a16="http://schemas.microsoft.com/office/drawing/2014/main" id="{D84F7500-9C43-476F-B44E-583CA42B9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513" y="4593352"/>
              <a:ext cx="69850" cy="611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730EC691-AA31-40E6-8E3B-12FB8B465F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012113" y="444888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613490-F95A-45AB-A0B2-6ABE192A1A03}"/>
              </a:ext>
            </a:extLst>
          </p:cNvPr>
          <p:cNvGrpSpPr/>
          <p:nvPr/>
        </p:nvGrpSpPr>
        <p:grpSpPr>
          <a:xfrm>
            <a:off x="1363901" y="4299307"/>
            <a:ext cx="1103312" cy="1192213"/>
            <a:chOff x="2667000" y="5011868"/>
            <a:chExt cx="1103312" cy="1192213"/>
          </a:xfrm>
        </p:grpSpPr>
        <p:grpSp>
          <p:nvGrpSpPr>
            <p:cNvPr id="62" name="Group 896">
              <a:extLst>
                <a:ext uri="{FF2B5EF4-FFF2-40B4-BE49-F238E27FC236}">
                  <a16:creationId xmlns:a16="http://schemas.microsoft.com/office/drawing/2014/main" id="{6E95359F-92CE-4BD0-9776-AC2FB2D37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5208718"/>
              <a:ext cx="790575" cy="995363"/>
              <a:chOff x="49" y="4224"/>
              <a:chExt cx="498" cy="627"/>
            </a:xfrm>
          </p:grpSpPr>
          <p:sp>
            <p:nvSpPr>
              <p:cNvPr id="71" name="Freeform 897">
                <a:extLst>
                  <a:ext uri="{FF2B5EF4-FFF2-40B4-BE49-F238E27FC236}">
                    <a16:creationId xmlns:a16="http://schemas.microsoft.com/office/drawing/2014/main" id="{D06C548C-CE14-4D3F-BF81-EF048D1AA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6" y="4224"/>
                <a:ext cx="294" cy="228"/>
              </a:xfrm>
              <a:custGeom>
                <a:avLst/>
                <a:gdLst>
                  <a:gd name="T0" fmla="*/ 294 w 294"/>
                  <a:gd name="T1" fmla="*/ 55 h 228"/>
                  <a:gd name="T2" fmla="*/ 262 w 294"/>
                  <a:gd name="T3" fmla="*/ 3 h 228"/>
                  <a:gd name="T4" fmla="*/ 212 w 294"/>
                  <a:gd name="T5" fmla="*/ 32 h 228"/>
                  <a:gd name="T6" fmla="*/ 201 w 294"/>
                  <a:gd name="T7" fmla="*/ 16 h 228"/>
                  <a:gd name="T8" fmla="*/ 168 w 294"/>
                  <a:gd name="T9" fmla="*/ 0 h 228"/>
                  <a:gd name="T10" fmla="*/ 33 w 294"/>
                  <a:gd name="T11" fmla="*/ 81 h 228"/>
                  <a:gd name="T12" fmla="*/ 0 w 294"/>
                  <a:gd name="T13" fmla="*/ 135 h 228"/>
                  <a:gd name="T14" fmla="*/ 54 w 294"/>
                  <a:gd name="T15" fmla="*/ 228 h 228"/>
                  <a:gd name="T16" fmla="*/ 120 w 294"/>
                  <a:gd name="T17" fmla="*/ 225 h 228"/>
                  <a:gd name="T18" fmla="*/ 255 w 294"/>
                  <a:gd name="T19" fmla="*/ 144 h 228"/>
                  <a:gd name="T20" fmla="*/ 255 w 294"/>
                  <a:gd name="T21" fmla="*/ 106 h 228"/>
                  <a:gd name="T22" fmla="*/ 243 w 294"/>
                  <a:gd name="T23" fmla="*/ 87 h 228"/>
                  <a:gd name="T24" fmla="*/ 294 w 294"/>
                  <a:gd name="T25" fmla="*/ 55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4"/>
                  <a:gd name="T40" fmla="*/ 0 h 228"/>
                  <a:gd name="T41" fmla="*/ 294 w 294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4" h="228">
                    <a:moveTo>
                      <a:pt x="294" y="55"/>
                    </a:moveTo>
                    <a:lnTo>
                      <a:pt x="262" y="3"/>
                    </a:lnTo>
                    <a:lnTo>
                      <a:pt x="212" y="32"/>
                    </a:lnTo>
                    <a:lnTo>
                      <a:pt x="201" y="16"/>
                    </a:lnTo>
                    <a:lnTo>
                      <a:pt x="168" y="0"/>
                    </a:lnTo>
                    <a:lnTo>
                      <a:pt x="33" y="81"/>
                    </a:lnTo>
                    <a:lnTo>
                      <a:pt x="0" y="135"/>
                    </a:lnTo>
                    <a:lnTo>
                      <a:pt x="54" y="228"/>
                    </a:lnTo>
                    <a:lnTo>
                      <a:pt x="120" y="225"/>
                    </a:lnTo>
                    <a:lnTo>
                      <a:pt x="255" y="144"/>
                    </a:lnTo>
                    <a:lnTo>
                      <a:pt x="255" y="106"/>
                    </a:lnTo>
                    <a:lnTo>
                      <a:pt x="243" y="87"/>
                    </a:lnTo>
                    <a:lnTo>
                      <a:pt x="294" y="55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898">
                <a:extLst>
                  <a:ext uri="{FF2B5EF4-FFF2-40B4-BE49-F238E27FC236}">
                    <a16:creationId xmlns:a16="http://schemas.microsoft.com/office/drawing/2014/main" id="{FD7F8951-46BE-4147-A077-BBA20B624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9" y="4332"/>
                <a:ext cx="278" cy="519"/>
                <a:chOff x="1261" y="4316"/>
                <a:chExt cx="278" cy="519"/>
              </a:xfrm>
            </p:grpSpPr>
            <p:sp>
              <p:nvSpPr>
                <p:cNvPr id="77" name="Freeform 899">
                  <a:extLst>
                    <a:ext uri="{FF2B5EF4-FFF2-40B4-BE49-F238E27FC236}">
                      <a16:creationId xmlns:a16="http://schemas.microsoft.com/office/drawing/2014/main" id="{9AD124E0-3F2E-427D-A288-80ABE2856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9" y="4316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900">
                  <a:extLst>
                    <a:ext uri="{FF2B5EF4-FFF2-40B4-BE49-F238E27FC236}">
                      <a16:creationId xmlns:a16="http://schemas.microsoft.com/office/drawing/2014/main" id="{6E063935-93F4-4738-9342-4CAEB24F72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" y="4469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901">
                  <a:extLst>
                    <a:ext uri="{FF2B5EF4-FFF2-40B4-BE49-F238E27FC236}">
                      <a16:creationId xmlns:a16="http://schemas.microsoft.com/office/drawing/2014/main" id="{418CD512-1D4A-4443-9522-C044930642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1" y="4517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Rectangle 902">
                  <a:extLst>
                    <a:ext uri="{FF2B5EF4-FFF2-40B4-BE49-F238E27FC236}">
                      <a16:creationId xmlns:a16="http://schemas.microsoft.com/office/drawing/2014/main" id="{D90851EB-5598-4F27-8A46-5AFFC7FD7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8" y="4480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3" name="Group 903">
                <a:extLst>
                  <a:ext uri="{FF2B5EF4-FFF2-40B4-BE49-F238E27FC236}">
                    <a16:creationId xmlns:a16="http://schemas.microsoft.com/office/drawing/2014/main" id="{890AB549-F4BA-4253-ADC3-26B405C94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9" y="4372"/>
                <a:ext cx="293" cy="229"/>
                <a:chOff x="1378" y="4208"/>
                <a:chExt cx="293" cy="229"/>
              </a:xfrm>
            </p:grpSpPr>
            <p:sp>
              <p:nvSpPr>
                <p:cNvPr id="74" name="Freeform 904">
                  <a:extLst>
                    <a:ext uri="{FF2B5EF4-FFF2-40B4-BE49-F238E27FC236}">
                      <a16:creationId xmlns:a16="http://schemas.microsoft.com/office/drawing/2014/main" id="{B7BD9246-67CD-4D05-B99A-80773CED7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" y="4208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905">
                  <a:extLst>
                    <a:ext uri="{FF2B5EF4-FFF2-40B4-BE49-F238E27FC236}">
                      <a16:creationId xmlns:a16="http://schemas.microsoft.com/office/drawing/2014/main" id="{3EF6455E-0436-4F1F-BF98-C8572E3C4F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8" y="4224"/>
                  <a:ext cx="134" cy="207"/>
                </a:xfrm>
                <a:custGeom>
                  <a:avLst/>
                  <a:gdLst>
                    <a:gd name="T0" fmla="*/ 134 w 134"/>
                    <a:gd name="T1" fmla="*/ 0 h 207"/>
                    <a:gd name="T2" fmla="*/ 0 w 134"/>
                    <a:gd name="T3" fmla="*/ 207 h 207"/>
                    <a:gd name="T4" fmla="*/ 0 60000 65536"/>
                    <a:gd name="T5" fmla="*/ 0 60000 65536"/>
                    <a:gd name="T6" fmla="*/ 0 w 134"/>
                    <a:gd name="T7" fmla="*/ 0 h 207"/>
                    <a:gd name="T8" fmla="*/ 134 w 134"/>
                    <a:gd name="T9" fmla="*/ 207 h 20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4" h="207">
                      <a:moveTo>
                        <a:pt x="134" y="0"/>
                      </a:moveTo>
                      <a:lnTo>
                        <a:pt x="0" y="20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906">
                  <a:extLst>
                    <a:ext uri="{FF2B5EF4-FFF2-40B4-BE49-F238E27FC236}">
                      <a16:creationId xmlns:a16="http://schemas.microsoft.com/office/drawing/2014/main" id="{019A0AC2-06A3-41A9-A967-E01651593C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83" y="4320"/>
                  <a:ext cx="246" cy="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Freeform 915">
              <a:extLst>
                <a:ext uri="{FF2B5EF4-FFF2-40B4-BE49-F238E27FC236}">
                  <a16:creationId xmlns:a16="http://schemas.microsoft.com/office/drawing/2014/main" id="{3921DBE2-3004-4D30-ACCA-7975C148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2" y="5011868"/>
              <a:ext cx="787400" cy="692150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1301B2-9382-44B5-98B9-005B3A56D210}"/>
              </a:ext>
            </a:extLst>
          </p:cNvPr>
          <p:cNvGrpSpPr/>
          <p:nvPr/>
        </p:nvGrpSpPr>
        <p:grpSpPr>
          <a:xfrm>
            <a:off x="1072755" y="6243218"/>
            <a:ext cx="5169689" cy="1632303"/>
            <a:chOff x="1295400" y="6433229"/>
            <a:chExt cx="5169689" cy="163230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60C5C2-C88E-D944-92EA-47D048E07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3731" y="7576229"/>
              <a:ext cx="15239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A3BCDC-1371-3247-A101-F7B32C5B66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190" y="6433229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C81553B-2543-4595-9D9A-2BB58FF3B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730" y="6433229"/>
              <a:ext cx="1160460" cy="1143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A3A67D2-96BE-4A5A-82E9-43FDFA117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5400" y="6433229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ED99311-920D-42C6-A718-A1DBADFF95EB}"/>
                </a:ext>
              </a:extLst>
            </p:cNvPr>
            <p:cNvCxnSpPr>
              <a:cxnSpLocks/>
            </p:cNvCxnSpPr>
            <p:nvPr/>
          </p:nvCxnSpPr>
          <p:spPr>
            <a:xfrm>
              <a:off x="1892299" y="6433229"/>
              <a:ext cx="1283315" cy="1143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FF9C97D-0986-45B2-AC41-EFB4B1E099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6433229"/>
              <a:ext cx="1855099" cy="163230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ADDF04-C64D-487C-BA52-2F93AE9C1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0" y="6433229"/>
              <a:ext cx="1647820" cy="163230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A282EA-78B9-46C1-A0FE-3D6176866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0500" y="8065532"/>
              <a:ext cx="16501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1D078FF9-8D01-48E7-9072-5DD2C10D45DC}"/>
              </a:ext>
            </a:extLst>
          </p:cNvPr>
          <p:cNvGrpSpPr>
            <a:grpSpLocks/>
          </p:cNvGrpSpPr>
          <p:nvPr/>
        </p:nvGrpSpPr>
        <p:grpSpPr bwMode="auto">
          <a:xfrm>
            <a:off x="3150971" y="4475178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5B38E9C7-94FD-4EE7-9B16-580F588C3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40CD4B6C-6C25-47C3-AE57-BD6CB8714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6A76340D-7E37-4C72-9271-9E215687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3A2B2348-1074-438A-B6D8-7EFBF13C7E49}"/>
              </a:ext>
            </a:extLst>
          </p:cNvPr>
          <p:cNvGrpSpPr>
            <a:grpSpLocks/>
          </p:cNvGrpSpPr>
          <p:nvPr/>
        </p:nvGrpSpPr>
        <p:grpSpPr bwMode="auto">
          <a:xfrm>
            <a:off x="4230006" y="5196127"/>
            <a:ext cx="287338" cy="787400"/>
            <a:chOff x="1756" y="2113"/>
            <a:chExt cx="181" cy="499"/>
          </a:xfrm>
        </p:grpSpPr>
        <p:sp>
          <p:nvSpPr>
            <p:cNvPr id="112" name="Line 45">
              <a:extLst>
                <a:ext uri="{FF2B5EF4-FFF2-40B4-BE49-F238E27FC236}">
                  <a16:creationId xmlns:a16="http://schemas.microsoft.com/office/drawing/2014/main" id="{4CEACAC7-DDC2-4FC8-89CA-4FF4A2986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6">
              <a:extLst>
                <a:ext uri="{FF2B5EF4-FFF2-40B4-BE49-F238E27FC236}">
                  <a16:creationId xmlns:a16="http://schemas.microsoft.com/office/drawing/2014/main" id="{F97D4C11-7180-4419-9271-2D485E218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47">
              <a:extLst>
                <a:ext uri="{FF2B5EF4-FFF2-40B4-BE49-F238E27FC236}">
                  <a16:creationId xmlns:a16="http://schemas.microsoft.com/office/drawing/2014/main" id="{60D3EFDD-ED3D-41D7-9EC1-B4B258F5E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5" name="Freeform 48">
                <a:extLst>
                  <a:ext uri="{FF2B5EF4-FFF2-40B4-BE49-F238E27FC236}">
                    <a16:creationId xmlns:a16="http://schemas.microsoft.com/office/drawing/2014/main" id="{3DBBB851-66EB-4808-B8D7-E0366876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9">
                <a:extLst>
                  <a:ext uri="{FF2B5EF4-FFF2-40B4-BE49-F238E27FC236}">
                    <a16:creationId xmlns:a16="http://schemas.microsoft.com/office/drawing/2014/main" id="{13D556CA-890C-4546-88E4-86FA9597D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50">
                <a:extLst>
                  <a:ext uri="{FF2B5EF4-FFF2-40B4-BE49-F238E27FC236}">
                    <a16:creationId xmlns:a16="http://schemas.microsoft.com/office/drawing/2014/main" id="{F3A8491C-F214-450E-883D-3F06DFB72B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170">
            <a:extLst>
              <a:ext uri="{FF2B5EF4-FFF2-40B4-BE49-F238E27FC236}">
                <a16:creationId xmlns:a16="http://schemas.microsoft.com/office/drawing/2014/main" id="{3B4956F4-42D0-4839-8844-3AEA51E80F4D}"/>
              </a:ext>
            </a:extLst>
          </p:cNvPr>
          <p:cNvGrpSpPr>
            <a:grpSpLocks/>
          </p:cNvGrpSpPr>
          <p:nvPr/>
        </p:nvGrpSpPr>
        <p:grpSpPr bwMode="auto">
          <a:xfrm>
            <a:off x="6028585" y="4122950"/>
            <a:ext cx="288925" cy="787400"/>
            <a:chOff x="1008" y="2592"/>
            <a:chExt cx="182" cy="496"/>
          </a:xfrm>
        </p:grpSpPr>
        <p:sp>
          <p:nvSpPr>
            <p:cNvPr id="119" name="Line 171">
              <a:extLst>
                <a:ext uri="{FF2B5EF4-FFF2-40B4-BE49-F238E27FC236}">
                  <a16:creationId xmlns:a16="http://schemas.microsoft.com/office/drawing/2014/main" id="{E3331F69-9429-485E-83AA-648147E7B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72">
              <a:extLst>
                <a:ext uri="{FF2B5EF4-FFF2-40B4-BE49-F238E27FC236}">
                  <a16:creationId xmlns:a16="http://schemas.microsoft.com/office/drawing/2014/main" id="{FD4FB7C2-1977-46B6-AB66-1723D64D6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" name="Group 173">
              <a:extLst>
                <a:ext uri="{FF2B5EF4-FFF2-40B4-BE49-F238E27FC236}">
                  <a16:creationId xmlns:a16="http://schemas.microsoft.com/office/drawing/2014/main" id="{402B430D-DF67-44E8-B43C-DDE66CD8E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2" name="Freeform 174">
                <a:extLst>
                  <a:ext uri="{FF2B5EF4-FFF2-40B4-BE49-F238E27FC236}">
                    <a16:creationId xmlns:a16="http://schemas.microsoft.com/office/drawing/2014/main" id="{ADB6E4E0-E61D-47D7-914C-85298328B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5">
                <a:extLst>
                  <a:ext uri="{FF2B5EF4-FFF2-40B4-BE49-F238E27FC236}">
                    <a16:creationId xmlns:a16="http://schemas.microsoft.com/office/drawing/2014/main" id="{97354C5B-3036-4C0A-BA45-0540B69B8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B86902-75FA-44BE-8F9C-585980001EAE}"/>
              </a:ext>
            </a:extLst>
          </p:cNvPr>
          <p:cNvGrpSpPr/>
          <p:nvPr/>
        </p:nvGrpSpPr>
        <p:grpSpPr>
          <a:xfrm>
            <a:off x="2673587" y="4738703"/>
            <a:ext cx="287338" cy="790575"/>
            <a:chOff x="619125" y="5181441"/>
            <a:chExt cx="287338" cy="79057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4A3B9CF-3690-4B2B-BFEA-A9962051CCE7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27" name="Group 29">
                <a:extLst>
                  <a:ext uri="{FF2B5EF4-FFF2-40B4-BE49-F238E27FC236}">
                    <a16:creationId xmlns:a16="http://schemas.microsoft.com/office/drawing/2014/main" id="{55DF594E-4983-4605-897E-864084F46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29" name="Line 30">
                  <a:extLst>
                    <a:ext uri="{FF2B5EF4-FFF2-40B4-BE49-F238E27FC236}">
                      <a16:creationId xmlns:a16="http://schemas.microsoft.com/office/drawing/2014/main" id="{18753C6B-CC57-4DEB-87FA-475FA2D4A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31">
                  <a:extLst>
                    <a:ext uri="{FF2B5EF4-FFF2-40B4-BE49-F238E27FC236}">
                      <a16:creationId xmlns:a16="http://schemas.microsoft.com/office/drawing/2014/main" id="{7C435C4B-BB26-42C0-AF9B-5596F4C611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Freeform 32">
                  <a:extLst>
                    <a:ext uri="{FF2B5EF4-FFF2-40B4-BE49-F238E27FC236}">
                      <a16:creationId xmlns:a16="http://schemas.microsoft.com/office/drawing/2014/main" id="{A9A3B2B3-96E4-40BB-BA69-D7ADED7189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790F451-99BB-4C5F-A9C4-8C07B1B494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C0C3FF6-7BA0-4B31-8C30-26F60709805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F0AA487A-C197-4CEE-93C8-EDC746B003D3}"/>
              </a:ext>
            </a:extLst>
          </p:cNvPr>
          <p:cNvGrpSpPr>
            <a:grpSpLocks/>
          </p:cNvGrpSpPr>
          <p:nvPr/>
        </p:nvGrpSpPr>
        <p:grpSpPr bwMode="auto">
          <a:xfrm>
            <a:off x="5390414" y="4405312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26FA7E71-8D73-418B-9876-56F19876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F1A0EE28-D730-4376-9117-957264E3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16940420-E39D-42ED-8C80-716033EF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Freeform 300">
            <a:extLst>
              <a:ext uri="{FF2B5EF4-FFF2-40B4-BE49-F238E27FC236}">
                <a16:creationId xmlns:a16="http://schemas.microsoft.com/office/drawing/2014/main" id="{4B3DFB7C-AA96-4652-B625-48933319DB01}"/>
              </a:ext>
            </a:extLst>
          </p:cNvPr>
          <p:cNvSpPr>
            <a:spLocks/>
          </p:cNvSpPr>
          <p:nvPr/>
        </p:nvSpPr>
        <p:spPr bwMode="auto">
          <a:xfrm flipH="1">
            <a:off x="5847116" y="4086539"/>
            <a:ext cx="147039" cy="1844255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301">
            <a:extLst>
              <a:ext uri="{FF2B5EF4-FFF2-40B4-BE49-F238E27FC236}">
                <a16:creationId xmlns:a16="http://schemas.microsoft.com/office/drawing/2014/main" id="{D0E8D80B-6579-4CEC-9645-454E5669145B}"/>
              </a:ext>
            </a:extLst>
          </p:cNvPr>
          <p:cNvSpPr>
            <a:spLocks/>
          </p:cNvSpPr>
          <p:nvPr/>
        </p:nvSpPr>
        <p:spPr bwMode="auto">
          <a:xfrm flipH="1">
            <a:off x="4378307" y="5638560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303">
            <a:extLst>
              <a:ext uri="{FF2B5EF4-FFF2-40B4-BE49-F238E27FC236}">
                <a16:creationId xmlns:a16="http://schemas.microsoft.com/office/drawing/2014/main" id="{97B1C32A-AA1D-4526-B018-F35F17AF8666}"/>
              </a:ext>
            </a:extLst>
          </p:cNvPr>
          <p:cNvSpPr>
            <a:spLocks/>
          </p:cNvSpPr>
          <p:nvPr/>
        </p:nvSpPr>
        <p:spPr bwMode="auto">
          <a:xfrm>
            <a:off x="603806" y="4187929"/>
            <a:ext cx="765899" cy="1239838"/>
          </a:xfrm>
          <a:custGeom>
            <a:avLst/>
            <a:gdLst>
              <a:gd name="T0" fmla="*/ 32972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32972 w 528"/>
              <a:gd name="T7" fmla="*/ 0 h 288"/>
              <a:gd name="T8" fmla="*/ 32972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301">
            <a:extLst>
              <a:ext uri="{FF2B5EF4-FFF2-40B4-BE49-F238E27FC236}">
                <a16:creationId xmlns:a16="http://schemas.microsoft.com/office/drawing/2014/main" id="{C33DF62F-A400-4EAB-ADE2-6A55BA5A19A3}"/>
              </a:ext>
            </a:extLst>
          </p:cNvPr>
          <p:cNvSpPr>
            <a:spLocks/>
          </p:cNvSpPr>
          <p:nvPr/>
        </p:nvSpPr>
        <p:spPr bwMode="auto">
          <a:xfrm>
            <a:off x="2435431" y="5582727"/>
            <a:ext cx="642063" cy="1460212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33">
            <a:extLst>
              <a:ext uri="{FF2B5EF4-FFF2-40B4-BE49-F238E27FC236}">
                <a16:creationId xmlns:a16="http://schemas.microsoft.com/office/drawing/2014/main" id="{AF393300-582F-4EA3-8AA3-BED5558098F1}"/>
              </a:ext>
            </a:extLst>
          </p:cNvPr>
          <p:cNvGrpSpPr>
            <a:grpSpLocks/>
          </p:cNvGrpSpPr>
          <p:nvPr/>
        </p:nvGrpSpPr>
        <p:grpSpPr bwMode="auto">
          <a:xfrm>
            <a:off x="3999272" y="5328460"/>
            <a:ext cx="290513" cy="787400"/>
            <a:chOff x="2244" y="2118"/>
            <a:chExt cx="181" cy="499"/>
          </a:xfrm>
        </p:grpSpPr>
        <p:sp>
          <p:nvSpPr>
            <p:cNvPr id="107" name="Line 34">
              <a:extLst>
                <a:ext uri="{FF2B5EF4-FFF2-40B4-BE49-F238E27FC236}">
                  <a16:creationId xmlns:a16="http://schemas.microsoft.com/office/drawing/2014/main" id="{24C9CA11-36FF-4C45-92A1-ABF66D64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5">
              <a:extLst>
                <a:ext uri="{FF2B5EF4-FFF2-40B4-BE49-F238E27FC236}">
                  <a16:creationId xmlns:a16="http://schemas.microsoft.com/office/drawing/2014/main" id="{1CC1B33E-25D7-49AA-A6D7-57966C16D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09BC27AA-8C3F-4336-B169-847DD9AD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2065B1-9EC0-4706-B10B-7B38A4FFB7D6}"/>
              </a:ext>
            </a:extLst>
          </p:cNvPr>
          <p:cNvGrpSpPr/>
          <p:nvPr/>
        </p:nvGrpSpPr>
        <p:grpSpPr>
          <a:xfrm>
            <a:off x="3085431" y="5942228"/>
            <a:ext cx="1283314" cy="1077913"/>
            <a:chOff x="7543801" y="6140499"/>
            <a:chExt cx="1283314" cy="1077913"/>
          </a:xfrm>
        </p:grpSpPr>
        <p:sp>
          <p:nvSpPr>
            <p:cNvPr id="142" name="Rectangle 22">
              <a:extLst>
                <a:ext uri="{FF2B5EF4-FFF2-40B4-BE49-F238E27FC236}">
                  <a16:creationId xmlns:a16="http://schemas.microsoft.com/office/drawing/2014/main" id="{5A1C15A3-3862-485E-A8B7-E8E3A7AF9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1" y="6140499"/>
              <a:ext cx="1283314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" name="Rectangle 23">
              <a:extLst>
                <a:ext uri="{FF2B5EF4-FFF2-40B4-BE49-F238E27FC236}">
                  <a16:creationId xmlns:a16="http://schemas.microsoft.com/office/drawing/2014/main" id="{C9D7A199-3FA6-4BD9-AF4B-6FFC0C5ED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775" y="6321474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F0AA42B-812A-413F-BF7A-84E422C29507}"/>
              </a:ext>
            </a:extLst>
          </p:cNvPr>
          <p:cNvGrpSpPr/>
          <p:nvPr/>
        </p:nvGrpSpPr>
        <p:grpSpPr>
          <a:xfrm>
            <a:off x="256693" y="4246419"/>
            <a:ext cx="287338" cy="790575"/>
            <a:chOff x="619125" y="5181441"/>
            <a:chExt cx="287338" cy="79057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592785-9D02-4403-B50F-1396774E4C9F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49" name="Group 29">
                <a:extLst>
                  <a:ext uri="{FF2B5EF4-FFF2-40B4-BE49-F238E27FC236}">
                    <a16:creationId xmlns:a16="http://schemas.microsoft.com/office/drawing/2014/main" id="{E4704B50-9B96-418C-99D8-922B242BD2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51" name="Line 30">
                  <a:extLst>
                    <a:ext uri="{FF2B5EF4-FFF2-40B4-BE49-F238E27FC236}">
                      <a16:creationId xmlns:a16="http://schemas.microsoft.com/office/drawing/2014/main" id="{B2EFAB5A-F73C-41F9-9A3F-D2FF8FFC8E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31">
                  <a:extLst>
                    <a:ext uri="{FF2B5EF4-FFF2-40B4-BE49-F238E27FC236}">
                      <a16:creationId xmlns:a16="http://schemas.microsoft.com/office/drawing/2014/main" id="{549EFD79-EBE1-4997-BDD2-0928B5E203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Freeform 32">
                  <a:extLst>
                    <a:ext uri="{FF2B5EF4-FFF2-40B4-BE49-F238E27FC236}">
                      <a16:creationId xmlns:a16="http://schemas.microsoft.com/office/drawing/2014/main" id="{ADF7D5BF-D1E3-4550-8F24-91E330F49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0120807-EE3A-4353-9B0D-104E6DF707D9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1BE3B2C-5CFE-4A9C-9595-857DE310845A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4" name="Freeform 300">
            <a:extLst>
              <a:ext uri="{FF2B5EF4-FFF2-40B4-BE49-F238E27FC236}">
                <a16:creationId xmlns:a16="http://schemas.microsoft.com/office/drawing/2014/main" id="{A45FC120-F727-42F8-A8FC-56C4C99075D2}"/>
              </a:ext>
            </a:extLst>
          </p:cNvPr>
          <p:cNvSpPr>
            <a:spLocks/>
          </p:cNvSpPr>
          <p:nvPr/>
        </p:nvSpPr>
        <p:spPr bwMode="auto">
          <a:xfrm>
            <a:off x="1211217" y="4405312"/>
            <a:ext cx="156293" cy="1830232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4CD5C39-3604-495E-AE90-A3833785BAAE}"/>
              </a:ext>
            </a:extLst>
          </p:cNvPr>
          <p:cNvSpPr/>
          <p:nvPr/>
        </p:nvSpPr>
        <p:spPr>
          <a:xfrm>
            <a:off x="2115564" y="3526144"/>
            <a:ext cx="4523305" cy="1554457"/>
          </a:xfrm>
          <a:custGeom>
            <a:avLst/>
            <a:gdLst>
              <a:gd name="connsiteX0" fmla="*/ 0 w 4523305"/>
              <a:gd name="connsiteY0" fmla="*/ 1554457 h 1554457"/>
              <a:gd name="connsiteX1" fmla="*/ 1184933 w 4523305"/>
              <a:gd name="connsiteY1" fmla="*/ 142277 h 1554457"/>
              <a:gd name="connsiteX2" fmla="*/ 3516924 w 4523305"/>
              <a:gd name="connsiteY2" fmla="*/ 104403 h 1554457"/>
              <a:gd name="connsiteX3" fmla="*/ 4523305 w 4523305"/>
              <a:gd name="connsiteY3" fmla="*/ 634647 h 155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305" h="1554457">
                <a:moveTo>
                  <a:pt x="0" y="1554457"/>
                </a:moveTo>
                <a:cubicBezTo>
                  <a:pt x="299389" y="969205"/>
                  <a:pt x="598779" y="383953"/>
                  <a:pt x="1184933" y="142277"/>
                </a:cubicBezTo>
                <a:cubicBezTo>
                  <a:pt x="1771087" y="-99399"/>
                  <a:pt x="2960529" y="22341"/>
                  <a:pt x="3516924" y="104403"/>
                </a:cubicBezTo>
                <a:cubicBezTo>
                  <a:pt x="4073319" y="186465"/>
                  <a:pt x="4471002" y="605790"/>
                  <a:pt x="4523305" y="634647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29">
            <a:extLst>
              <a:ext uri="{FF2B5EF4-FFF2-40B4-BE49-F238E27FC236}">
                <a16:creationId xmlns:a16="http://schemas.microsoft.com/office/drawing/2014/main" id="{11B40E90-219F-4B8D-94DE-FD7D0B9D2B51}"/>
              </a:ext>
            </a:extLst>
          </p:cNvPr>
          <p:cNvGrpSpPr>
            <a:grpSpLocks/>
          </p:cNvGrpSpPr>
          <p:nvPr/>
        </p:nvGrpSpPr>
        <p:grpSpPr bwMode="auto">
          <a:xfrm>
            <a:off x="3699234" y="4541089"/>
            <a:ext cx="287338" cy="790575"/>
            <a:chOff x="528" y="240"/>
            <a:chExt cx="181" cy="498"/>
          </a:xfrm>
        </p:grpSpPr>
        <p:sp>
          <p:nvSpPr>
            <p:cNvPr id="158" name="Line 30">
              <a:extLst>
                <a:ext uri="{FF2B5EF4-FFF2-40B4-BE49-F238E27FC236}">
                  <a16:creationId xmlns:a16="http://schemas.microsoft.com/office/drawing/2014/main" id="{3DADB83D-252C-49A2-9047-BB18C2846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>
              <a:extLst>
                <a:ext uri="{FF2B5EF4-FFF2-40B4-BE49-F238E27FC236}">
                  <a16:creationId xmlns:a16="http://schemas.microsoft.com/office/drawing/2014/main" id="{727EA471-FFA9-41B5-A83B-9DC2F3951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8D0AC22A-E02C-4FDA-B6F8-1491C1C2A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123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2021-03-27T02:28:58Z</dcterms:modified>
  <cp:category>Shooting</cp:category>
</cp:coreProperties>
</file>