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4" r:id="rId2"/>
    <p:sldId id="279" r:id="rId3"/>
    <p:sldId id="276" r:id="rId4"/>
    <p:sldId id="275" r:id="rId5"/>
    <p:sldId id="280" r:id="rId6"/>
    <p:sldId id="282" r:id="rId7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77" d="100"/>
          <a:sy n="77" d="100"/>
        </p:scale>
        <p:origin x="3042" y="10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24.09.2019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17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782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62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97EDFDA-7D6C-4806-A58C-1CCA1C0A55B5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2927-E34C-453D-917E-D17EE9DC788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7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oup 29">
            <a:extLst>
              <a:ext uri="{FF2B5EF4-FFF2-40B4-BE49-F238E27FC236}">
                <a16:creationId xmlns:a16="http://schemas.microsoft.com/office/drawing/2014/main" id="{C3D4F935-C796-4A10-9B7C-5D9FC609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22480"/>
              </p:ext>
            </p:extLst>
          </p:nvPr>
        </p:nvGraphicFramePr>
        <p:xfrm>
          <a:off x="152400" y="152400"/>
          <a:ext cx="7010400" cy="3268903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Inspired by 'Inspired by Kevin'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X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-2231585" y="411464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-1280872" y="392997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-4893397" y="392997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ABA5-3995-406B-BC0E-0912CF9192D3}"/>
              </a:ext>
            </a:extLst>
          </p:cNvPr>
          <p:cNvSpPr txBox="1"/>
          <p:nvPr/>
        </p:nvSpPr>
        <p:spPr>
          <a:xfrm>
            <a:off x="-3657600" y="3745309"/>
            <a:ext cx="67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PP1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8B4CD4-BFA6-4326-AB59-30CF58E99B7A}"/>
              </a:ext>
            </a:extLst>
          </p:cNvPr>
          <p:cNvGrpSpPr/>
          <p:nvPr/>
        </p:nvGrpSpPr>
        <p:grpSpPr>
          <a:xfrm>
            <a:off x="-2095488" y="1144026"/>
            <a:ext cx="685800" cy="587829"/>
            <a:chOff x="166468" y="7843451"/>
            <a:chExt cx="685800" cy="5878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8D1E98-35B8-47BC-8713-BB37D2950B08}"/>
                </a:ext>
              </a:extLst>
            </p:cNvPr>
            <p:cNvGrpSpPr/>
            <p:nvPr/>
          </p:nvGrpSpPr>
          <p:grpSpPr>
            <a:xfrm>
              <a:off x="381000" y="7843451"/>
              <a:ext cx="246270" cy="304469"/>
              <a:chOff x="439530" y="6246813"/>
              <a:chExt cx="339943" cy="567994"/>
            </a:xfrm>
          </p:grpSpPr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D1B80622-7AB5-4516-A63F-C051A368754A}"/>
                  </a:ext>
                </a:extLst>
              </p:cNvPr>
              <p:cNvSpPr/>
              <p:nvPr/>
            </p:nvSpPr>
            <p:spPr>
              <a:xfrm>
                <a:off x="457200" y="6246813"/>
                <a:ext cx="304800" cy="51268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F0C054-3235-4B92-A910-B42219AC77AF}"/>
                  </a:ext>
                </a:extLst>
              </p:cNvPr>
              <p:cNvSpPr/>
              <p:nvPr/>
            </p:nvSpPr>
            <p:spPr>
              <a:xfrm>
                <a:off x="533400" y="6248400"/>
                <a:ext cx="152400" cy="761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E38568-0700-4862-97C5-E7441326627F}"/>
                  </a:ext>
                </a:extLst>
              </p:cNvPr>
              <p:cNvSpPr/>
              <p:nvPr/>
            </p:nvSpPr>
            <p:spPr>
              <a:xfrm>
                <a:off x="439530" y="6738686"/>
                <a:ext cx="339943" cy="761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3EE68-4AB9-46AA-AE53-D5FAFA535F66}"/>
                </a:ext>
              </a:extLst>
            </p:cNvPr>
            <p:cNvSpPr txBox="1"/>
            <p:nvPr/>
          </p:nvSpPr>
          <p:spPr>
            <a:xfrm>
              <a:off x="166468" y="8092726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Muzzle safe cone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>
            <a:off x="-2239889" y="448397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7EBCBE-43FB-4F91-8696-2573A6752F13}"/>
              </a:ext>
            </a:extLst>
          </p:cNvPr>
          <p:cNvSpPr txBox="1"/>
          <p:nvPr/>
        </p:nvSpPr>
        <p:spPr>
          <a:xfrm>
            <a:off x="-1289176" y="429930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52726-E5A4-4AE0-A019-A8D51313B6DB}"/>
              </a:ext>
            </a:extLst>
          </p:cNvPr>
          <p:cNvCxnSpPr>
            <a:cxnSpLocks/>
          </p:cNvCxnSpPr>
          <p:nvPr/>
        </p:nvCxnSpPr>
        <p:spPr>
          <a:xfrm flipH="1">
            <a:off x="-2231585" y="480060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08A19D-4FE2-47C2-9077-48A19F4AA6A0}"/>
              </a:ext>
            </a:extLst>
          </p:cNvPr>
          <p:cNvSpPr txBox="1"/>
          <p:nvPr/>
        </p:nvSpPr>
        <p:spPr>
          <a:xfrm>
            <a:off x="-1280872" y="461593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99F8F1-8BA5-4CF9-BEE0-23A8E4F27B2C}"/>
              </a:ext>
            </a:extLst>
          </p:cNvPr>
          <p:cNvCxnSpPr>
            <a:cxnSpLocks/>
          </p:cNvCxnSpPr>
          <p:nvPr/>
        </p:nvCxnSpPr>
        <p:spPr>
          <a:xfrm flipH="1">
            <a:off x="-2231585" y="5150631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76CF089-BBC7-45B9-83AF-532DA560EE2F}"/>
              </a:ext>
            </a:extLst>
          </p:cNvPr>
          <p:cNvSpPr txBox="1"/>
          <p:nvPr/>
        </p:nvSpPr>
        <p:spPr>
          <a:xfrm>
            <a:off x="-1280872" y="4965965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2C5EA-81C2-4309-827C-999BB72D4C32}"/>
              </a:ext>
            </a:extLst>
          </p:cNvPr>
          <p:cNvCxnSpPr>
            <a:cxnSpLocks/>
          </p:cNvCxnSpPr>
          <p:nvPr/>
        </p:nvCxnSpPr>
        <p:spPr>
          <a:xfrm flipH="1">
            <a:off x="-2239889" y="5519963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581C72-1218-4104-A10E-427494DCD5A0}"/>
              </a:ext>
            </a:extLst>
          </p:cNvPr>
          <p:cNvSpPr txBox="1"/>
          <p:nvPr/>
        </p:nvSpPr>
        <p:spPr>
          <a:xfrm>
            <a:off x="-1289176" y="5335297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88C511-DD74-4781-BF7B-650A8E379461}"/>
              </a:ext>
            </a:extLst>
          </p:cNvPr>
          <p:cNvCxnSpPr>
            <a:cxnSpLocks/>
          </p:cNvCxnSpPr>
          <p:nvPr/>
        </p:nvCxnSpPr>
        <p:spPr>
          <a:xfrm flipH="1">
            <a:off x="-2231585" y="5836590"/>
            <a:ext cx="5968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71B29D-834C-4279-B585-F65E19B02C9B}"/>
              </a:ext>
            </a:extLst>
          </p:cNvPr>
          <p:cNvSpPr txBox="1"/>
          <p:nvPr/>
        </p:nvSpPr>
        <p:spPr>
          <a:xfrm>
            <a:off x="-1280872" y="5651924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-4893397" y="42466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-4885093" y="456322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-4893397" y="48648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-4893397" y="51814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-4885093" y="5498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E968-C3B6-4DFC-B28C-E6212A7A86A6}"/>
              </a:ext>
            </a:extLst>
          </p:cNvPr>
          <p:cNvSpPr txBox="1"/>
          <p:nvPr/>
        </p:nvSpPr>
        <p:spPr>
          <a:xfrm>
            <a:off x="-4886032" y="58364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624F7-F612-47AE-B9D7-F7CDF7CCDF5D}"/>
              </a:ext>
            </a:extLst>
          </p:cNvPr>
          <p:cNvSpPr txBox="1"/>
          <p:nvPr/>
        </p:nvSpPr>
        <p:spPr>
          <a:xfrm>
            <a:off x="-4886032" y="61531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E37E96-E730-4814-BF3A-F8E51873D2A0}"/>
              </a:ext>
            </a:extLst>
          </p:cNvPr>
          <p:cNvSpPr txBox="1"/>
          <p:nvPr/>
        </p:nvSpPr>
        <p:spPr>
          <a:xfrm>
            <a:off x="-4877728" y="64697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56EDFD-1036-44EE-BE23-E33077E6D6C6}"/>
              </a:ext>
            </a:extLst>
          </p:cNvPr>
          <p:cNvGrpSpPr/>
          <p:nvPr/>
        </p:nvGrpSpPr>
        <p:grpSpPr>
          <a:xfrm>
            <a:off x="-3227627" y="7659430"/>
            <a:ext cx="533400" cy="442872"/>
            <a:chOff x="3124200" y="8001000"/>
            <a:chExt cx="533400" cy="4428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646A94-0B9A-4B19-8C30-2351ED44E8ED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0F2E55B-19BC-4E3C-9CE1-20F6006128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5846953-BB9F-4736-8B8C-7015B4AF0E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7898AAF-144E-43E6-ADAB-3886DF407C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0E8D31-B6B9-4DE6-99A8-06F4892F8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F41839-0993-4C2A-B870-8C66BC1FFE63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A437B7-E677-4D3E-ACB1-E59260A253D3}"/>
              </a:ext>
            </a:extLst>
          </p:cNvPr>
          <p:cNvGrpSpPr/>
          <p:nvPr/>
        </p:nvGrpSpPr>
        <p:grpSpPr>
          <a:xfrm>
            <a:off x="-4103925" y="7696200"/>
            <a:ext cx="782081" cy="442872"/>
            <a:chOff x="3048000" y="8001000"/>
            <a:chExt cx="782081" cy="4428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D519541-850A-46E9-9DB4-033F53148C6A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7409A2E-963A-4DE5-946B-FD0B048491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AF1697F-733C-4A43-8FA2-1C41D81355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2EA4A22-6404-4797-858B-23776DBA4A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BE18455-07A4-40DF-B4FF-977124E61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ABE8FC-0EC7-427F-B024-3D98A4B0D11B}"/>
                </a:ext>
              </a:extLst>
            </p:cNvPr>
            <p:cNvSpPr txBox="1"/>
            <p:nvPr/>
          </p:nvSpPr>
          <p:spPr>
            <a:xfrm>
              <a:off x="3048000" y="8037770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755900" y="8166100"/>
            <a:ext cx="393700" cy="1271588"/>
            <a:chOff x="1296" y="5072"/>
            <a:chExt cx="248" cy="801"/>
          </a:xfrm>
        </p:grpSpPr>
        <p:grpSp>
          <p:nvGrpSpPr>
            <p:cNvPr id="4029" name="Group 3"/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4033" name="Group 4"/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4037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38" name="Line 6"/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39" name="Group 7"/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4040" name="Freeform 8"/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15 w 89"/>
                      <a:gd name="T1" fmla="*/ 3 h 328"/>
                      <a:gd name="T2" fmla="*/ 670 w 89"/>
                      <a:gd name="T3" fmla="*/ 0 h 328"/>
                      <a:gd name="T4" fmla="*/ 670 w 89"/>
                      <a:gd name="T5" fmla="*/ 3 h 328"/>
                      <a:gd name="T6" fmla="*/ 817 w 89"/>
                      <a:gd name="T7" fmla="*/ 3 h 328"/>
                      <a:gd name="T8" fmla="*/ 918 w 89"/>
                      <a:gd name="T9" fmla="*/ 5 h 328"/>
                      <a:gd name="T10" fmla="*/ 918 w 89"/>
                      <a:gd name="T11" fmla="*/ 16 h 328"/>
                      <a:gd name="T12" fmla="*/ 779 w 89"/>
                      <a:gd name="T13" fmla="*/ 19 h 328"/>
                      <a:gd name="T14" fmla="*/ 222 w 89"/>
                      <a:gd name="T15" fmla="*/ 21 h 328"/>
                      <a:gd name="T16" fmla="*/ 0 w 89"/>
                      <a:gd name="T17" fmla="*/ 18 h 328"/>
                      <a:gd name="T18" fmla="*/ 0 w 89"/>
                      <a:gd name="T19" fmla="*/ 8 h 328"/>
                      <a:gd name="T20" fmla="*/ 157 w 89"/>
                      <a:gd name="T21" fmla="*/ 5 h 328"/>
                      <a:gd name="T22" fmla="*/ 328 w 89"/>
                      <a:gd name="T23" fmla="*/ 5 h 328"/>
                      <a:gd name="T24" fmla="*/ 328 w 89"/>
                      <a:gd name="T25" fmla="*/ 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41" name="Freeform 9"/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034" name="Group 10"/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4035" name="Freeform 11"/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12"/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030" name="Group 13"/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4031" name="AutoShape 14"/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32" name="AutoShape 15"/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075" name="Rectangle 16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0" y="3276600"/>
            <a:ext cx="430213" cy="617538"/>
            <a:chOff x="3408" y="2064"/>
            <a:chExt cx="271" cy="389"/>
          </a:xfrm>
        </p:grpSpPr>
        <p:sp>
          <p:nvSpPr>
            <p:cNvPr id="4027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8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292100" y="431800"/>
            <a:ext cx="185738" cy="660400"/>
            <a:chOff x="5403" y="3457"/>
            <a:chExt cx="209" cy="755"/>
          </a:xfrm>
        </p:grpSpPr>
        <p:sp>
          <p:nvSpPr>
            <p:cNvPr id="4020" name="Oval 2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1" name="Oval 2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2" name="Freeform 2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23" name="Rectangle 2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4" name="Rectangle 2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5" name="Rectangle 2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26" name="Rectangle 2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0" y="381000"/>
            <a:ext cx="287338" cy="790575"/>
            <a:chOff x="528" y="240"/>
            <a:chExt cx="181" cy="498"/>
          </a:xfrm>
        </p:grpSpPr>
        <p:sp>
          <p:nvSpPr>
            <p:cNvPr id="401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0" y="381000"/>
            <a:ext cx="290513" cy="787400"/>
            <a:chOff x="2244" y="2118"/>
            <a:chExt cx="181" cy="499"/>
          </a:xfrm>
        </p:grpSpPr>
        <p:sp>
          <p:nvSpPr>
            <p:cNvPr id="4014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5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6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0"/>
            <a:ext cx="285750" cy="781050"/>
            <a:chOff x="2496" y="2112"/>
            <a:chExt cx="181" cy="499"/>
          </a:xfrm>
        </p:grpSpPr>
        <p:sp>
          <p:nvSpPr>
            <p:cNvPr id="4008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9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0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11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2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3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0" y="381000"/>
            <a:ext cx="287338" cy="787400"/>
            <a:chOff x="1756" y="2113"/>
            <a:chExt cx="181" cy="499"/>
          </a:xfrm>
        </p:grpSpPr>
        <p:sp>
          <p:nvSpPr>
            <p:cNvPr id="4002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3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4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05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3" name="Group 51"/>
          <p:cNvGrpSpPr>
            <a:grpSpLocks/>
          </p:cNvGrpSpPr>
          <p:nvPr/>
        </p:nvGrpSpPr>
        <p:grpSpPr bwMode="auto">
          <a:xfrm>
            <a:off x="549275" y="635000"/>
            <a:ext cx="141288" cy="460375"/>
            <a:chOff x="5403" y="3457"/>
            <a:chExt cx="209" cy="755"/>
          </a:xfrm>
        </p:grpSpPr>
        <p:sp>
          <p:nvSpPr>
            <p:cNvPr id="3995" name="Oval 52"/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6" name="Oval 53"/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7" name="Freeform 54"/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8" name="Rectangle 55"/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9" name="Rectangle 56"/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0" name="Rectangle 57"/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01" name="Rectangle 58"/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4" y="33139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429000" y="3352800"/>
            <a:ext cx="563563" cy="774700"/>
            <a:chOff x="3456" y="2064"/>
            <a:chExt cx="355" cy="488"/>
          </a:xfrm>
        </p:grpSpPr>
        <p:sp>
          <p:nvSpPr>
            <p:cNvPr id="3989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0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1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992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3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4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6" name="Group 67"/>
          <p:cNvGrpSpPr>
            <a:grpSpLocks/>
          </p:cNvGrpSpPr>
          <p:nvPr/>
        </p:nvGrpSpPr>
        <p:grpSpPr bwMode="auto">
          <a:xfrm>
            <a:off x="863600" y="6705600"/>
            <a:ext cx="565150" cy="833438"/>
            <a:chOff x="3642" y="3090"/>
            <a:chExt cx="356" cy="525"/>
          </a:xfrm>
        </p:grpSpPr>
        <p:sp>
          <p:nvSpPr>
            <p:cNvPr id="3950" name="Freeform 68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1" name="Freeform 69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" name="Freeform 70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3" name="Freeform 71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4" name="Freeform 72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5" name="Freeform 73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6" name="Rectangle 74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7" name="Rectangle 75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8" name="Rectangle 76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59" name="Freeform 77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0" name="Freeform 78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Rectangle 79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62" name="Freeform 80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63" name="Group 81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987" name="Line 82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8" name="Line 83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64" name="Group 84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5" name="Line 8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6" name="Line 8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5" name="Freeform 87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6" name="Line 88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7" name="Line 89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8" name="Line 90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Line 91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70" name="Group 92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981" name="Line 93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2" name="Line 94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3" name="Line 95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4" name="Line 96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71" name="Rectangle 97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72" name="Group 98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973" name="Group 99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979" name="Freeform 100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0" name="Freeform 10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74" name="Group 102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975" name="Freeform 103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6" name="Freeform 10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7" name="Freeform 10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8" name="Freeform 10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48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9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-2670905">
            <a:off x="6099175" y="4622800"/>
            <a:ext cx="311150" cy="550863"/>
            <a:chOff x="4032" y="2976"/>
            <a:chExt cx="207" cy="388"/>
          </a:xfrm>
        </p:grpSpPr>
        <p:sp>
          <p:nvSpPr>
            <p:cNvPr id="3946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2 h 517"/>
                <a:gd name="T6" fmla="*/ 1 w 277"/>
                <a:gd name="T7" fmla="*/ 2 h 517"/>
                <a:gd name="T8" fmla="*/ 1 w 277"/>
                <a:gd name="T9" fmla="*/ 2 h 517"/>
                <a:gd name="T10" fmla="*/ 1 w 277"/>
                <a:gd name="T11" fmla="*/ 2 h 517"/>
                <a:gd name="T12" fmla="*/ 1 w 277"/>
                <a:gd name="T13" fmla="*/ 2 h 517"/>
                <a:gd name="T14" fmla="*/ 1 w 277"/>
                <a:gd name="T15" fmla="*/ 2 h 517"/>
                <a:gd name="T16" fmla="*/ 0 w 277"/>
                <a:gd name="T17" fmla="*/ 2 h 517"/>
                <a:gd name="T18" fmla="*/ 0 w 277"/>
                <a:gd name="T19" fmla="*/ 2 h 517"/>
                <a:gd name="T20" fmla="*/ 1 w 277"/>
                <a:gd name="T21" fmla="*/ 2 h 517"/>
                <a:gd name="T22" fmla="*/ 1 w 277"/>
                <a:gd name="T23" fmla="*/ 2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47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2 h 376"/>
                <a:gd name="T4" fmla="*/ 1 w 220"/>
                <a:gd name="T5" fmla="*/ 2 h 376"/>
                <a:gd name="T6" fmla="*/ 0 w 220"/>
                <a:gd name="T7" fmla="*/ 2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9" name="Text Box 113"/>
          <p:cNvSpPr txBox="1">
            <a:spLocks noChangeArrowheads="1"/>
          </p:cNvSpPr>
          <p:nvPr/>
        </p:nvSpPr>
        <p:spPr bwMode="auto">
          <a:xfrm>
            <a:off x="2449513" y="6465888"/>
            <a:ext cx="8731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800"/>
              <a:t>Can-Can Array</a:t>
            </a:r>
          </a:p>
        </p:txBody>
      </p:sp>
      <p:sp>
        <p:nvSpPr>
          <p:cNvPr id="3090" name="Freeform 114"/>
          <p:cNvSpPr>
            <a:spLocks/>
          </p:cNvSpPr>
          <p:nvPr/>
        </p:nvSpPr>
        <p:spPr bwMode="auto">
          <a:xfrm>
            <a:off x="3195638" y="5918200"/>
            <a:ext cx="280987" cy="298450"/>
          </a:xfrm>
          <a:custGeom>
            <a:avLst/>
            <a:gdLst>
              <a:gd name="T0" fmla="*/ 2147483647 w 137"/>
              <a:gd name="T1" fmla="*/ 2147483647 h 146"/>
              <a:gd name="T2" fmla="*/ 2147483647 w 137"/>
              <a:gd name="T3" fmla="*/ 2147483647 h 146"/>
              <a:gd name="T4" fmla="*/ 2147483647 w 137"/>
              <a:gd name="T5" fmla="*/ 2147483647 h 146"/>
              <a:gd name="T6" fmla="*/ 2147483647 w 137"/>
              <a:gd name="T7" fmla="*/ 2147483647 h 146"/>
              <a:gd name="T8" fmla="*/ 2147483647 w 137"/>
              <a:gd name="T9" fmla="*/ 2147483647 h 146"/>
              <a:gd name="T10" fmla="*/ 0 w 137"/>
              <a:gd name="T11" fmla="*/ 2147483647 h 146"/>
              <a:gd name="T12" fmla="*/ 2147483647 w 137"/>
              <a:gd name="T13" fmla="*/ 0 h 146"/>
              <a:gd name="T14" fmla="*/ 2147483647 w 137"/>
              <a:gd name="T15" fmla="*/ 2147483647 h 146"/>
              <a:gd name="T16" fmla="*/ 2147483647 w 137"/>
              <a:gd name="T17" fmla="*/ 2147483647 h 146"/>
              <a:gd name="T18" fmla="*/ 2147483647 w 137"/>
              <a:gd name="T19" fmla="*/ 2147483647 h 146"/>
              <a:gd name="T20" fmla="*/ 2147483647 w 137"/>
              <a:gd name="T21" fmla="*/ 2147483647 h 146"/>
              <a:gd name="T22" fmla="*/ 2147483647 w 137"/>
              <a:gd name="T23" fmla="*/ 2147483647 h 146"/>
              <a:gd name="T24" fmla="*/ 2147483647 w 137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1" name="Freeform 115"/>
          <p:cNvSpPr>
            <a:spLocks/>
          </p:cNvSpPr>
          <p:nvPr/>
        </p:nvSpPr>
        <p:spPr bwMode="auto">
          <a:xfrm>
            <a:off x="3392488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Line 116"/>
          <p:cNvSpPr>
            <a:spLocks noChangeShapeType="1"/>
          </p:cNvSpPr>
          <p:nvPr/>
        </p:nvSpPr>
        <p:spPr bwMode="auto">
          <a:xfrm flipV="1">
            <a:off x="3478213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3" name="Line 117"/>
          <p:cNvSpPr>
            <a:spLocks noChangeShapeType="1"/>
          </p:cNvSpPr>
          <p:nvPr/>
        </p:nvSpPr>
        <p:spPr bwMode="auto">
          <a:xfrm flipV="1">
            <a:off x="3405188" y="6040438"/>
            <a:ext cx="24447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Freeform 118"/>
          <p:cNvSpPr>
            <a:spLocks/>
          </p:cNvSpPr>
          <p:nvPr/>
        </p:nvSpPr>
        <p:spPr bwMode="auto">
          <a:xfrm>
            <a:off x="263366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Freeform 119"/>
          <p:cNvSpPr>
            <a:spLocks/>
          </p:cNvSpPr>
          <p:nvPr/>
        </p:nvSpPr>
        <p:spPr bwMode="auto">
          <a:xfrm>
            <a:off x="2828925" y="5918200"/>
            <a:ext cx="280988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Line 120"/>
          <p:cNvSpPr>
            <a:spLocks noChangeShapeType="1"/>
          </p:cNvSpPr>
          <p:nvPr/>
        </p:nvSpPr>
        <p:spPr bwMode="auto">
          <a:xfrm flipV="1">
            <a:off x="2914650" y="5942013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7" name="Line 121"/>
          <p:cNvSpPr>
            <a:spLocks noChangeShapeType="1"/>
          </p:cNvSpPr>
          <p:nvPr/>
        </p:nvSpPr>
        <p:spPr bwMode="auto">
          <a:xfrm flipV="1">
            <a:off x="2840038" y="6040438"/>
            <a:ext cx="246062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8" name="Freeform 122"/>
          <p:cNvSpPr>
            <a:spLocks/>
          </p:cNvSpPr>
          <p:nvPr/>
        </p:nvSpPr>
        <p:spPr bwMode="auto">
          <a:xfrm>
            <a:off x="2119313" y="5918200"/>
            <a:ext cx="277812" cy="298450"/>
          </a:xfrm>
          <a:custGeom>
            <a:avLst/>
            <a:gdLst>
              <a:gd name="T0" fmla="*/ 2147483647 w 136"/>
              <a:gd name="T1" fmla="*/ 2147483647 h 146"/>
              <a:gd name="T2" fmla="*/ 2147483647 w 136"/>
              <a:gd name="T3" fmla="*/ 2147483647 h 146"/>
              <a:gd name="T4" fmla="*/ 2147483647 w 136"/>
              <a:gd name="T5" fmla="*/ 2147483647 h 146"/>
              <a:gd name="T6" fmla="*/ 2147483647 w 136"/>
              <a:gd name="T7" fmla="*/ 2147483647 h 146"/>
              <a:gd name="T8" fmla="*/ 2147483647 w 136"/>
              <a:gd name="T9" fmla="*/ 2147483647 h 146"/>
              <a:gd name="T10" fmla="*/ 0 w 136"/>
              <a:gd name="T11" fmla="*/ 2147483647 h 146"/>
              <a:gd name="T12" fmla="*/ 2147483647 w 136"/>
              <a:gd name="T13" fmla="*/ 0 h 146"/>
              <a:gd name="T14" fmla="*/ 2147483647 w 136"/>
              <a:gd name="T15" fmla="*/ 2147483647 h 146"/>
              <a:gd name="T16" fmla="*/ 2147483647 w 136"/>
              <a:gd name="T17" fmla="*/ 2147483647 h 146"/>
              <a:gd name="T18" fmla="*/ 2147483647 w 136"/>
              <a:gd name="T19" fmla="*/ 2147483647 h 146"/>
              <a:gd name="T20" fmla="*/ 2147483647 w 136"/>
              <a:gd name="T21" fmla="*/ 2147483647 h 146"/>
              <a:gd name="T22" fmla="*/ 2147483647 w 136"/>
              <a:gd name="T23" fmla="*/ 2147483647 h 146"/>
              <a:gd name="T24" fmla="*/ 2147483647 w 136"/>
              <a:gd name="T25" fmla="*/ 2147483647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Freeform 123"/>
          <p:cNvSpPr>
            <a:spLocks/>
          </p:cNvSpPr>
          <p:nvPr/>
        </p:nvSpPr>
        <p:spPr bwMode="auto">
          <a:xfrm>
            <a:off x="2314575" y="5918200"/>
            <a:ext cx="282575" cy="298450"/>
          </a:xfrm>
          <a:custGeom>
            <a:avLst/>
            <a:gdLst>
              <a:gd name="T0" fmla="*/ 2147483647 w 138"/>
              <a:gd name="T1" fmla="*/ 2147483647 h 146"/>
              <a:gd name="T2" fmla="*/ 2147483647 w 138"/>
              <a:gd name="T3" fmla="*/ 2147483647 h 146"/>
              <a:gd name="T4" fmla="*/ 2147483647 w 138"/>
              <a:gd name="T5" fmla="*/ 2147483647 h 146"/>
              <a:gd name="T6" fmla="*/ 2147483647 w 138"/>
              <a:gd name="T7" fmla="*/ 2147483647 h 146"/>
              <a:gd name="T8" fmla="*/ 2147483647 w 138"/>
              <a:gd name="T9" fmla="*/ 2147483647 h 146"/>
              <a:gd name="T10" fmla="*/ 2147483647 w 138"/>
              <a:gd name="T11" fmla="*/ 2147483647 h 146"/>
              <a:gd name="T12" fmla="*/ 2147483647 w 138"/>
              <a:gd name="T13" fmla="*/ 2147483647 h 146"/>
              <a:gd name="T14" fmla="*/ 2147483647 w 138"/>
              <a:gd name="T15" fmla="*/ 2147483647 h 146"/>
              <a:gd name="T16" fmla="*/ 2147483647 w 138"/>
              <a:gd name="T17" fmla="*/ 2147483647 h 146"/>
              <a:gd name="T18" fmla="*/ 2147483647 w 138"/>
              <a:gd name="T19" fmla="*/ 0 h 146"/>
              <a:gd name="T20" fmla="*/ 2147483647 w 138"/>
              <a:gd name="T21" fmla="*/ 2147483647 h 146"/>
              <a:gd name="T22" fmla="*/ 2147483647 w 138"/>
              <a:gd name="T23" fmla="*/ 2147483647 h 146"/>
              <a:gd name="T24" fmla="*/ 2147483647 w 138"/>
              <a:gd name="T25" fmla="*/ 2147483647 h 146"/>
              <a:gd name="T26" fmla="*/ 2147483647 w 138"/>
              <a:gd name="T27" fmla="*/ 2147483647 h 146"/>
              <a:gd name="T28" fmla="*/ 2147483647 w 138"/>
              <a:gd name="T29" fmla="*/ 2147483647 h 146"/>
              <a:gd name="T30" fmla="*/ 2147483647 w 138"/>
              <a:gd name="T31" fmla="*/ 2147483647 h 146"/>
              <a:gd name="T32" fmla="*/ 2147483647 w 138"/>
              <a:gd name="T33" fmla="*/ 2147483647 h 146"/>
              <a:gd name="T34" fmla="*/ 2147483647 w 138"/>
              <a:gd name="T35" fmla="*/ 2147483647 h 146"/>
              <a:gd name="T36" fmla="*/ 2147483647 w 138"/>
              <a:gd name="T37" fmla="*/ 2147483647 h 146"/>
              <a:gd name="T38" fmla="*/ 0 w 138"/>
              <a:gd name="T39" fmla="*/ 2147483647 h 146"/>
              <a:gd name="T40" fmla="*/ 2147483647 w 138"/>
              <a:gd name="T41" fmla="*/ 2147483647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124"/>
          <p:cNvSpPr>
            <a:spLocks noChangeShapeType="1"/>
          </p:cNvSpPr>
          <p:nvPr/>
        </p:nvSpPr>
        <p:spPr bwMode="auto">
          <a:xfrm flipV="1">
            <a:off x="2400300" y="5942013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1" name="Line 125"/>
          <p:cNvSpPr>
            <a:spLocks noChangeShapeType="1"/>
          </p:cNvSpPr>
          <p:nvPr/>
        </p:nvSpPr>
        <p:spPr bwMode="auto">
          <a:xfrm flipV="1">
            <a:off x="2327275" y="6040438"/>
            <a:ext cx="246063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126"/>
          <p:cNvSpPr>
            <a:spLocks noChangeArrowheads="1"/>
          </p:cNvSpPr>
          <p:nvPr/>
        </p:nvSpPr>
        <p:spPr bwMode="auto">
          <a:xfrm>
            <a:off x="2057400" y="6211888"/>
            <a:ext cx="1614488" cy="984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3" name="Rectangle 127"/>
          <p:cNvSpPr>
            <a:spLocks noChangeArrowheads="1"/>
          </p:cNvSpPr>
          <p:nvPr/>
        </p:nvSpPr>
        <p:spPr bwMode="auto">
          <a:xfrm>
            <a:off x="2081213" y="6310313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04" name="Line 128"/>
          <p:cNvSpPr>
            <a:spLocks noChangeShapeType="1"/>
          </p:cNvSpPr>
          <p:nvPr/>
        </p:nvSpPr>
        <p:spPr bwMode="auto">
          <a:xfrm>
            <a:off x="2376488" y="62372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Line 129"/>
          <p:cNvSpPr>
            <a:spLocks noChangeShapeType="1"/>
          </p:cNvSpPr>
          <p:nvPr/>
        </p:nvSpPr>
        <p:spPr bwMode="auto">
          <a:xfrm>
            <a:off x="2889250" y="6211888"/>
            <a:ext cx="171450" cy="2206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130"/>
          <p:cNvSpPr>
            <a:spLocks noChangeShapeType="1"/>
          </p:cNvSpPr>
          <p:nvPr/>
        </p:nvSpPr>
        <p:spPr bwMode="auto">
          <a:xfrm>
            <a:off x="3429000" y="6188075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Line 131"/>
          <p:cNvSpPr>
            <a:spLocks noChangeShapeType="1"/>
          </p:cNvSpPr>
          <p:nvPr/>
        </p:nvSpPr>
        <p:spPr bwMode="auto">
          <a:xfrm>
            <a:off x="2547938" y="6457950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8" name="Line 132"/>
          <p:cNvSpPr>
            <a:spLocks noChangeShapeType="1"/>
          </p:cNvSpPr>
          <p:nvPr/>
        </p:nvSpPr>
        <p:spPr bwMode="auto">
          <a:xfrm>
            <a:off x="3675063" y="6237288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9" name="Freeform 133"/>
          <p:cNvSpPr>
            <a:spLocks/>
          </p:cNvSpPr>
          <p:nvPr/>
        </p:nvSpPr>
        <p:spPr bwMode="auto">
          <a:xfrm>
            <a:off x="2187575" y="5791200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0" name="Freeform 134"/>
          <p:cNvSpPr>
            <a:spLocks/>
          </p:cNvSpPr>
          <p:nvPr/>
        </p:nvSpPr>
        <p:spPr bwMode="auto">
          <a:xfrm>
            <a:off x="2711450" y="5807075"/>
            <a:ext cx="339725" cy="111125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Freeform 135"/>
          <p:cNvSpPr>
            <a:spLocks/>
          </p:cNvSpPr>
          <p:nvPr/>
        </p:nvSpPr>
        <p:spPr bwMode="auto">
          <a:xfrm>
            <a:off x="3279775" y="5811838"/>
            <a:ext cx="339725" cy="109537"/>
          </a:xfrm>
          <a:custGeom>
            <a:avLst/>
            <a:gdLst>
              <a:gd name="T0" fmla="*/ 0 w 166"/>
              <a:gd name="T1" fmla="*/ 2147483647 h 54"/>
              <a:gd name="T2" fmla="*/ 2147483647 w 166"/>
              <a:gd name="T3" fmla="*/ 2147483647 h 54"/>
              <a:gd name="T4" fmla="*/ 2147483647 w 166"/>
              <a:gd name="T5" fmla="*/ 2147483647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12" name="Group 136"/>
          <p:cNvGrpSpPr>
            <a:grpSpLocks/>
          </p:cNvGrpSpPr>
          <p:nvPr/>
        </p:nvGrpSpPr>
        <p:grpSpPr bwMode="auto">
          <a:xfrm>
            <a:off x="5562600" y="6477000"/>
            <a:ext cx="750888" cy="917575"/>
            <a:chOff x="2687" y="3583"/>
            <a:chExt cx="473" cy="578"/>
          </a:xfrm>
        </p:grpSpPr>
        <p:grpSp>
          <p:nvGrpSpPr>
            <p:cNvPr id="3941" name="Group 137"/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3943" name="Freeform 1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4" name="Freeform 1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42" name="Rectangle 141"/>
            <p:cNvSpPr>
              <a:spLocks noChangeArrowheads="1"/>
            </p:cNvSpPr>
            <p:nvPr/>
          </p:nvSpPr>
          <p:spPr bwMode="auto">
            <a:xfrm>
              <a:off x="2791" y="4047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88" y="4572000"/>
            <a:ext cx="381000" cy="598488"/>
            <a:chOff x="4169" y="2880"/>
            <a:chExt cx="240" cy="377"/>
          </a:xfrm>
        </p:grpSpPr>
        <p:sp>
          <p:nvSpPr>
            <p:cNvPr id="3939" name="Freeform 143"/>
            <p:cNvSpPr>
              <a:spLocks/>
            </p:cNvSpPr>
            <p:nvPr/>
          </p:nvSpPr>
          <p:spPr bwMode="auto">
            <a:xfrm rot="1986145" flipH="1">
              <a:off x="4224" y="2880"/>
              <a:ext cx="185" cy="377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40" name="Freeform 144"/>
            <p:cNvSpPr>
              <a:spLocks/>
            </p:cNvSpPr>
            <p:nvPr/>
          </p:nvSpPr>
          <p:spPr bwMode="auto">
            <a:xfrm>
              <a:off x="4169" y="2946"/>
              <a:ext cx="118" cy="307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0"/>
            <a:ext cx="431800" cy="852488"/>
            <a:chOff x="2304" y="768"/>
            <a:chExt cx="272" cy="537"/>
          </a:xfrm>
        </p:grpSpPr>
        <p:grpSp>
          <p:nvGrpSpPr>
            <p:cNvPr id="3932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37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8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3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34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5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36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0" y="381000"/>
            <a:ext cx="703263" cy="836613"/>
            <a:chOff x="3936" y="240"/>
            <a:chExt cx="443" cy="527"/>
          </a:xfrm>
        </p:grpSpPr>
        <p:grpSp>
          <p:nvGrpSpPr>
            <p:cNvPr id="3922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30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1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3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28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9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24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25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6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7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17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8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9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20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0" y="381000"/>
            <a:ext cx="288925" cy="787400"/>
            <a:chOff x="1008" y="2592"/>
            <a:chExt cx="182" cy="496"/>
          </a:xfrm>
        </p:grpSpPr>
        <p:sp>
          <p:nvSpPr>
            <p:cNvPr id="3912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3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4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15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6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0" y="381000"/>
            <a:ext cx="288925" cy="787400"/>
            <a:chOff x="768" y="2496"/>
            <a:chExt cx="182" cy="496"/>
          </a:xfrm>
        </p:grpSpPr>
        <p:sp>
          <p:nvSpPr>
            <p:cNvPr id="3907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8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9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10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67200" y="381000"/>
            <a:ext cx="287338" cy="787400"/>
            <a:chOff x="2449" y="2688"/>
            <a:chExt cx="181" cy="496"/>
          </a:xfrm>
        </p:grpSpPr>
        <p:sp>
          <p:nvSpPr>
            <p:cNvPr id="3902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3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4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05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0" y="1219200"/>
            <a:ext cx="227013" cy="869950"/>
            <a:chOff x="720" y="768"/>
            <a:chExt cx="143" cy="548"/>
          </a:xfrm>
        </p:grpSpPr>
        <p:sp>
          <p:nvSpPr>
            <p:cNvPr id="3897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99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00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0"/>
            <a:ext cx="198438" cy="984250"/>
            <a:chOff x="1799" y="2184"/>
            <a:chExt cx="125" cy="620"/>
          </a:xfrm>
        </p:grpSpPr>
        <p:grpSp>
          <p:nvGrpSpPr>
            <p:cNvPr id="3890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895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6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1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892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2" name="Group 202"/>
          <p:cNvGrpSpPr>
            <a:grpSpLocks/>
          </p:cNvGrpSpPr>
          <p:nvPr/>
        </p:nvGrpSpPr>
        <p:grpSpPr bwMode="auto">
          <a:xfrm rot="-274982">
            <a:off x="4876800" y="8305800"/>
            <a:ext cx="401638" cy="1073150"/>
            <a:chOff x="3191" y="4086"/>
            <a:chExt cx="399" cy="1023"/>
          </a:xfrm>
        </p:grpSpPr>
        <p:sp>
          <p:nvSpPr>
            <p:cNvPr id="3878" name="Freeform 20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79" name="Freeform 20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0" name="Freeform 20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1" name="Freeform 20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2" name="Freeform 20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3" name="Freeform 20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4" name="Freeform 20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5" name="Freeform 21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6" name="Freeform 21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7" name="Freeform 21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8" name="Freeform 21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89" name="Freeform 21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6019800" y="2362200"/>
            <a:ext cx="454025" cy="755650"/>
            <a:chOff x="3297" y="3223"/>
            <a:chExt cx="483" cy="805"/>
          </a:xfrm>
        </p:grpSpPr>
        <p:grpSp>
          <p:nvGrpSpPr>
            <p:cNvPr id="3870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75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6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7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1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72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3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4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57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65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6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67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9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58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59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60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62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4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61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5" name="Group 238"/>
          <p:cNvGrpSpPr>
            <a:grpSpLocks/>
          </p:cNvGrpSpPr>
          <p:nvPr/>
        </p:nvGrpSpPr>
        <p:grpSpPr bwMode="auto">
          <a:xfrm flipH="1">
            <a:off x="127000" y="6667500"/>
            <a:ext cx="579438" cy="854075"/>
            <a:chOff x="3642" y="3090"/>
            <a:chExt cx="356" cy="525"/>
          </a:xfrm>
        </p:grpSpPr>
        <p:sp>
          <p:nvSpPr>
            <p:cNvPr id="3818" name="Freeform 239"/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1 h 369"/>
                <a:gd name="T2" fmla="*/ 0 w 246"/>
                <a:gd name="T3" fmla="*/ 1 h 369"/>
                <a:gd name="T4" fmla="*/ 0 w 246"/>
                <a:gd name="T5" fmla="*/ 1 h 369"/>
                <a:gd name="T6" fmla="*/ 0 w 246"/>
                <a:gd name="T7" fmla="*/ 0 h 369"/>
                <a:gd name="T8" fmla="*/ 0 w 246"/>
                <a:gd name="T9" fmla="*/ 1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9" name="Freeform 240"/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1 h 376"/>
                <a:gd name="T2" fmla="*/ 0 w 250"/>
                <a:gd name="T3" fmla="*/ 1 h 376"/>
                <a:gd name="T4" fmla="*/ 0 w 250"/>
                <a:gd name="T5" fmla="*/ 1 h 376"/>
                <a:gd name="T6" fmla="*/ 0 w 250"/>
                <a:gd name="T7" fmla="*/ 0 h 376"/>
                <a:gd name="T8" fmla="*/ 0 w 250"/>
                <a:gd name="T9" fmla="*/ 1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0" name="Freeform 241"/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0 w 410"/>
                <a:gd name="T1" fmla="*/ 0 h 526"/>
                <a:gd name="T2" fmla="*/ 0 w 410"/>
                <a:gd name="T3" fmla="*/ 1 h 526"/>
                <a:gd name="T4" fmla="*/ 0 w 410"/>
                <a:gd name="T5" fmla="*/ 1 h 526"/>
                <a:gd name="T6" fmla="*/ 0 w 410"/>
                <a:gd name="T7" fmla="*/ 1 h 526"/>
                <a:gd name="T8" fmla="*/ 0 w 410"/>
                <a:gd name="T9" fmla="*/ 1 h 526"/>
                <a:gd name="T10" fmla="*/ 0 w 410"/>
                <a:gd name="T11" fmla="*/ 1 h 526"/>
                <a:gd name="T12" fmla="*/ 0 w 410"/>
                <a:gd name="T13" fmla="*/ 1 h 526"/>
                <a:gd name="T14" fmla="*/ 0 w 410"/>
                <a:gd name="T15" fmla="*/ 1 h 526"/>
                <a:gd name="T16" fmla="*/ 0 w 410"/>
                <a:gd name="T17" fmla="*/ 1 h 526"/>
                <a:gd name="T18" fmla="*/ 0 w 410"/>
                <a:gd name="T19" fmla="*/ 1 h 526"/>
                <a:gd name="T20" fmla="*/ 0 w 410"/>
                <a:gd name="T21" fmla="*/ 1 h 526"/>
                <a:gd name="T22" fmla="*/ 0 w 410"/>
                <a:gd name="T23" fmla="*/ 1 h 526"/>
                <a:gd name="T24" fmla="*/ 0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1" name="Freeform 242"/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0 w 242"/>
                <a:gd name="T1" fmla="*/ 1 h 169"/>
                <a:gd name="T2" fmla="*/ 0 w 242"/>
                <a:gd name="T3" fmla="*/ 1 h 169"/>
                <a:gd name="T4" fmla="*/ 0 w 242"/>
                <a:gd name="T5" fmla="*/ 1 h 169"/>
                <a:gd name="T6" fmla="*/ 0 w 242"/>
                <a:gd name="T7" fmla="*/ 0 h 169"/>
                <a:gd name="T8" fmla="*/ 0 w 242"/>
                <a:gd name="T9" fmla="*/ 1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2" name="Freeform 243"/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1 h 253"/>
                <a:gd name="T2" fmla="*/ 0 w 169"/>
                <a:gd name="T3" fmla="*/ 1 h 253"/>
                <a:gd name="T4" fmla="*/ 0 w 169"/>
                <a:gd name="T5" fmla="*/ 1 h 253"/>
                <a:gd name="T6" fmla="*/ 0 w 169"/>
                <a:gd name="T7" fmla="*/ 0 h 253"/>
                <a:gd name="T8" fmla="*/ 0 w 169"/>
                <a:gd name="T9" fmla="*/ 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3" name="Freeform 244"/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0 w 93"/>
                <a:gd name="T1" fmla="*/ 1 h 88"/>
                <a:gd name="T2" fmla="*/ 0 w 93"/>
                <a:gd name="T3" fmla="*/ 1 h 88"/>
                <a:gd name="T4" fmla="*/ 0 w 93"/>
                <a:gd name="T5" fmla="*/ 1 h 88"/>
                <a:gd name="T6" fmla="*/ 0 w 93"/>
                <a:gd name="T7" fmla="*/ 0 h 88"/>
                <a:gd name="T8" fmla="*/ 0 w 93"/>
                <a:gd name="T9" fmla="*/ 1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4" name="Rectangle 245"/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5" name="Rectangle 246"/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6" name="Rectangle 247"/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27" name="Freeform 248"/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0 w 42"/>
                <a:gd name="T1" fmla="*/ 0 h 73"/>
                <a:gd name="T2" fmla="*/ 0 w 42"/>
                <a:gd name="T3" fmla="*/ 0 h 73"/>
                <a:gd name="T4" fmla="*/ 0 w 42"/>
                <a:gd name="T5" fmla="*/ 0 h 73"/>
                <a:gd name="T6" fmla="*/ 0 w 42"/>
                <a:gd name="T7" fmla="*/ 0 h 73"/>
                <a:gd name="T8" fmla="*/ 0 w 4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8" name="Freeform 249"/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0 h 65"/>
                <a:gd name="T2" fmla="*/ 0 w 42"/>
                <a:gd name="T3" fmla="*/ 0 h 65"/>
                <a:gd name="T4" fmla="*/ 0 w 42"/>
                <a:gd name="T5" fmla="*/ 0 h 65"/>
                <a:gd name="T6" fmla="*/ 0 w 42"/>
                <a:gd name="T7" fmla="*/ 0 h 65"/>
                <a:gd name="T8" fmla="*/ 0 w 42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9" name="Rectangle 250"/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30" name="Freeform 251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1" name="Group 252"/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3855" name="Line 253"/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6" name="Line 254"/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32" name="Group 255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53" name="Line 25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4" name="Line 25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3" name="Freeform 258"/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0 w 183"/>
                <a:gd name="T1" fmla="*/ 0 h 163"/>
                <a:gd name="T2" fmla="*/ 0 w 183"/>
                <a:gd name="T3" fmla="*/ 1 h 163"/>
                <a:gd name="T4" fmla="*/ 0 w 183"/>
                <a:gd name="T5" fmla="*/ 1 h 163"/>
                <a:gd name="T6" fmla="*/ 0 w 183"/>
                <a:gd name="T7" fmla="*/ 1 h 163"/>
                <a:gd name="T8" fmla="*/ 0 w 183"/>
                <a:gd name="T9" fmla="*/ 1 h 163"/>
                <a:gd name="T10" fmla="*/ 0 w 183"/>
                <a:gd name="T11" fmla="*/ 1 h 163"/>
                <a:gd name="T12" fmla="*/ 0 w 183"/>
                <a:gd name="T13" fmla="*/ 1 h 163"/>
                <a:gd name="T14" fmla="*/ 0 w 183"/>
                <a:gd name="T15" fmla="*/ 1 h 163"/>
                <a:gd name="T16" fmla="*/ 0 w 183"/>
                <a:gd name="T17" fmla="*/ 1 h 163"/>
                <a:gd name="T18" fmla="*/ 0 w 183"/>
                <a:gd name="T19" fmla="*/ 1 h 163"/>
                <a:gd name="T20" fmla="*/ 0 w 183"/>
                <a:gd name="T21" fmla="*/ 1 h 163"/>
                <a:gd name="T22" fmla="*/ 0 w 183"/>
                <a:gd name="T23" fmla="*/ 1 h 163"/>
                <a:gd name="T24" fmla="*/ 0 w 183"/>
                <a:gd name="T25" fmla="*/ 1 h 163"/>
                <a:gd name="T26" fmla="*/ 0 w 183"/>
                <a:gd name="T27" fmla="*/ 1 h 163"/>
                <a:gd name="T28" fmla="*/ 0 w 183"/>
                <a:gd name="T29" fmla="*/ 1 h 163"/>
                <a:gd name="T30" fmla="*/ 0 w 183"/>
                <a:gd name="T31" fmla="*/ 1 h 163"/>
                <a:gd name="T32" fmla="*/ 0 w 183"/>
                <a:gd name="T33" fmla="*/ 1 h 163"/>
                <a:gd name="T34" fmla="*/ 0 w 183"/>
                <a:gd name="T35" fmla="*/ 1 h 163"/>
                <a:gd name="T36" fmla="*/ 0 w 183"/>
                <a:gd name="T37" fmla="*/ 1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4" name="Line 259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5" name="Line 260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6" name="Line 261"/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7" name="Line 262"/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38" name="Group 263"/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3849" name="Line 264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0" name="Line 265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1" name="Line 266"/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2" name="Line 267"/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39" name="Rectangle 268"/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40" name="Group 269"/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3841" name="Group 270"/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3847" name="Freeform 271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8" name="Freeform 272"/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1 h 1030"/>
                    <a:gd name="T6" fmla="*/ 51 w 277"/>
                    <a:gd name="T7" fmla="*/ 1 h 1030"/>
                    <a:gd name="T8" fmla="*/ 0 w 277"/>
                    <a:gd name="T9" fmla="*/ 1 h 1030"/>
                    <a:gd name="T10" fmla="*/ 0 w 277"/>
                    <a:gd name="T11" fmla="*/ 1 h 1030"/>
                    <a:gd name="T12" fmla="*/ 51 w 277"/>
                    <a:gd name="T13" fmla="*/ 1 h 1030"/>
                    <a:gd name="T14" fmla="*/ 226 w 277"/>
                    <a:gd name="T15" fmla="*/ 1 h 1030"/>
                    <a:gd name="T16" fmla="*/ 277 w 277"/>
                    <a:gd name="T17" fmla="*/ 1 h 1030"/>
                    <a:gd name="T18" fmla="*/ 277 w 277"/>
                    <a:gd name="T19" fmla="*/ 1 h 1030"/>
                    <a:gd name="T20" fmla="*/ 226 w 277"/>
                    <a:gd name="T21" fmla="*/ 1 h 1030"/>
                    <a:gd name="T22" fmla="*/ 188 w 277"/>
                    <a:gd name="T23" fmla="*/ 1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42" name="Group 273"/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3843" name="Freeform 274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4" name="Freeform 275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5" name="Freeform 276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0 h 643"/>
                    <a:gd name="T2" fmla="*/ 27 w 210"/>
                    <a:gd name="T3" fmla="*/ 0 h 643"/>
                    <a:gd name="T4" fmla="*/ 210 w 210"/>
                    <a:gd name="T5" fmla="*/ 0 h 643"/>
                    <a:gd name="T6" fmla="*/ 183 w 210"/>
                    <a:gd name="T7" fmla="*/ 0 h 643"/>
                    <a:gd name="T8" fmla="*/ 0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6" name="Freeform 277"/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0 h 643"/>
                    <a:gd name="T4" fmla="*/ 27 w 210"/>
                    <a:gd name="T5" fmla="*/ 0 h 643"/>
                    <a:gd name="T6" fmla="*/ 0 w 210"/>
                    <a:gd name="T7" fmla="*/ 0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14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5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7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0" y="381000"/>
            <a:ext cx="287338" cy="787400"/>
            <a:chOff x="2208" y="240"/>
            <a:chExt cx="181" cy="496"/>
          </a:xfrm>
        </p:grpSpPr>
        <p:sp>
          <p:nvSpPr>
            <p:cNvPr id="3810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1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2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3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24 h 264"/>
                <a:gd name="T4" fmla="*/ 21 w 56"/>
                <a:gd name="T5" fmla="*/ 224 h 264"/>
                <a:gd name="T6" fmla="*/ 56 w 56"/>
                <a:gd name="T7" fmla="*/ 178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0" y="2286000"/>
            <a:ext cx="222250" cy="858838"/>
            <a:chOff x="384" y="816"/>
            <a:chExt cx="140" cy="541"/>
          </a:xfrm>
        </p:grpSpPr>
        <p:sp>
          <p:nvSpPr>
            <p:cNvPr id="3807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8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0" y="1219200"/>
            <a:ext cx="222250" cy="858838"/>
            <a:chOff x="384" y="816"/>
            <a:chExt cx="140" cy="541"/>
          </a:xfrm>
        </p:grpSpPr>
        <p:sp>
          <p:nvSpPr>
            <p:cNvPr id="3804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5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6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0" y="2286000"/>
            <a:ext cx="222250" cy="858838"/>
            <a:chOff x="366" y="1371"/>
            <a:chExt cx="140" cy="541"/>
          </a:xfrm>
        </p:grpSpPr>
        <p:sp>
          <p:nvSpPr>
            <p:cNvPr id="3801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3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0" y="2286000"/>
            <a:ext cx="222250" cy="858838"/>
            <a:chOff x="528" y="1344"/>
            <a:chExt cx="140" cy="541"/>
          </a:xfrm>
        </p:grpSpPr>
        <p:grpSp>
          <p:nvGrpSpPr>
            <p:cNvPr id="3795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8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6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0" y="1219200"/>
            <a:ext cx="222250" cy="858838"/>
            <a:chOff x="528" y="1344"/>
            <a:chExt cx="140" cy="541"/>
          </a:xfrm>
        </p:grpSpPr>
        <p:grpSp>
          <p:nvGrpSpPr>
            <p:cNvPr id="3789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792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4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0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1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0" y="1219200"/>
            <a:ext cx="222250" cy="858838"/>
            <a:chOff x="366" y="1371"/>
            <a:chExt cx="140" cy="541"/>
          </a:xfrm>
        </p:grpSpPr>
        <p:sp>
          <p:nvSpPr>
            <p:cNvPr id="3786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7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8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0" y="2286000"/>
            <a:ext cx="227013" cy="869950"/>
            <a:chOff x="720" y="768"/>
            <a:chExt cx="143" cy="548"/>
          </a:xfrm>
        </p:grpSpPr>
        <p:sp>
          <p:nvSpPr>
            <p:cNvPr id="3781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2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3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84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5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0" y="1219200"/>
            <a:ext cx="227013" cy="869950"/>
            <a:chOff x="912" y="768"/>
            <a:chExt cx="143" cy="548"/>
          </a:xfrm>
        </p:grpSpPr>
        <p:sp>
          <p:nvSpPr>
            <p:cNvPr id="3776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7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8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79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0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0" y="2286000"/>
            <a:ext cx="227013" cy="869950"/>
            <a:chOff x="912" y="1296"/>
            <a:chExt cx="143" cy="548"/>
          </a:xfrm>
        </p:grpSpPr>
        <p:sp>
          <p:nvSpPr>
            <p:cNvPr id="3771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2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3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74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5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0" y="1219200"/>
            <a:ext cx="227013" cy="869950"/>
            <a:chOff x="1104" y="768"/>
            <a:chExt cx="143" cy="548"/>
          </a:xfrm>
        </p:grpSpPr>
        <p:sp>
          <p:nvSpPr>
            <p:cNvPr id="3766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7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8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9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0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0" y="2286000"/>
            <a:ext cx="227013" cy="869950"/>
            <a:chOff x="1104" y="768"/>
            <a:chExt cx="143" cy="548"/>
          </a:xfrm>
        </p:grpSpPr>
        <p:sp>
          <p:nvSpPr>
            <p:cNvPr id="3761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2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3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64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5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0" y="2209800"/>
            <a:ext cx="428625" cy="852488"/>
            <a:chOff x="2292" y="1392"/>
            <a:chExt cx="270" cy="537"/>
          </a:xfrm>
        </p:grpSpPr>
        <p:grpSp>
          <p:nvGrpSpPr>
            <p:cNvPr id="3754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59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0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55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56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7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58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5 w 126"/>
                  <a:gd name="T1" fmla="*/ 18 h 329"/>
                  <a:gd name="T2" fmla="*/ 13 w 126"/>
                  <a:gd name="T3" fmla="*/ 0 h 329"/>
                  <a:gd name="T4" fmla="*/ 13 w 126"/>
                  <a:gd name="T5" fmla="*/ 59 h 329"/>
                  <a:gd name="T6" fmla="*/ 14 w 126"/>
                  <a:gd name="T7" fmla="*/ 62 h 329"/>
                  <a:gd name="T8" fmla="*/ 17 w 126"/>
                  <a:gd name="T9" fmla="*/ 78 h 329"/>
                  <a:gd name="T10" fmla="*/ 17 w 126"/>
                  <a:gd name="T11" fmla="*/ 245 h 329"/>
                  <a:gd name="T12" fmla="*/ 14 w 126"/>
                  <a:gd name="T13" fmla="*/ 301 h 329"/>
                  <a:gd name="T14" fmla="*/ 5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5 w 126"/>
                  <a:gd name="T21" fmla="*/ 84 h 329"/>
                  <a:gd name="T22" fmla="*/ 5 w 126"/>
                  <a:gd name="T23" fmla="*/ 74 h 329"/>
                  <a:gd name="T24" fmla="*/ 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0" y="1227138"/>
            <a:ext cx="223838" cy="862012"/>
            <a:chOff x="1296" y="773"/>
            <a:chExt cx="141" cy="543"/>
          </a:xfrm>
        </p:grpSpPr>
        <p:sp>
          <p:nvSpPr>
            <p:cNvPr id="3749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0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1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52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3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0" y="2286000"/>
            <a:ext cx="223838" cy="862013"/>
            <a:chOff x="1296" y="773"/>
            <a:chExt cx="141" cy="543"/>
          </a:xfrm>
        </p:grpSpPr>
        <p:sp>
          <p:nvSpPr>
            <p:cNvPr id="3744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5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6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47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8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0"/>
            <a:ext cx="228600" cy="862013"/>
            <a:chOff x="1488" y="768"/>
            <a:chExt cx="144" cy="543"/>
          </a:xfrm>
        </p:grpSpPr>
        <p:sp>
          <p:nvSpPr>
            <p:cNvPr id="3739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0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1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42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3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0"/>
            <a:ext cx="228600" cy="862013"/>
            <a:chOff x="1488" y="768"/>
            <a:chExt cx="144" cy="543"/>
          </a:xfrm>
        </p:grpSpPr>
        <p:sp>
          <p:nvSpPr>
            <p:cNvPr id="3734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5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6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37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8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0"/>
            <a:ext cx="228600" cy="862013"/>
            <a:chOff x="1680" y="768"/>
            <a:chExt cx="144" cy="543"/>
          </a:xfrm>
        </p:grpSpPr>
        <p:sp>
          <p:nvSpPr>
            <p:cNvPr id="3728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9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0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1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2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3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0"/>
            <a:ext cx="228600" cy="862013"/>
            <a:chOff x="1680" y="768"/>
            <a:chExt cx="144" cy="543"/>
          </a:xfrm>
        </p:grpSpPr>
        <p:sp>
          <p:nvSpPr>
            <p:cNvPr id="3722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3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4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25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6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7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0" y="1219200"/>
            <a:ext cx="227013" cy="858838"/>
            <a:chOff x="1872" y="768"/>
            <a:chExt cx="143" cy="541"/>
          </a:xfrm>
        </p:grpSpPr>
        <p:sp>
          <p:nvSpPr>
            <p:cNvPr id="3717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8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9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20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1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0" y="2286000"/>
            <a:ext cx="227013" cy="858838"/>
            <a:chOff x="2064" y="1440"/>
            <a:chExt cx="143" cy="541"/>
          </a:xfrm>
        </p:grpSpPr>
        <p:sp>
          <p:nvSpPr>
            <p:cNvPr id="3712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3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4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15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6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0" y="1219200"/>
            <a:ext cx="222250" cy="858838"/>
            <a:chOff x="2064" y="768"/>
            <a:chExt cx="140" cy="541"/>
          </a:xfrm>
        </p:grpSpPr>
        <p:sp>
          <p:nvSpPr>
            <p:cNvPr id="3707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8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9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10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0" y="2286000"/>
            <a:ext cx="223838" cy="858838"/>
            <a:chOff x="1872" y="1440"/>
            <a:chExt cx="141" cy="541"/>
          </a:xfrm>
        </p:grpSpPr>
        <p:sp>
          <p:nvSpPr>
            <p:cNvPr id="3702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3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4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05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6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0"/>
            <a:ext cx="382588" cy="906463"/>
            <a:chOff x="2640" y="738"/>
            <a:chExt cx="241" cy="571"/>
          </a:xfrm>
        </p:grpSpPr>
        <p:grpSp>
          <p:nvGrpSpPr>
            <p:cNvPr id="3694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9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0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5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6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7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8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686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91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3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7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8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0"/>
            <a:ext cx="382588" cy="906463"/>
            <a:chOff x="2640" y="738"/>
            <a:chExt cx="241" cy="571"/>
          </a:xfrm>
        </p:grpSpPr>
        <p:grpSp>
          <p:nvGrpSpPr>
            <p:cNvPr id="3678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83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4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5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9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80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1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0"/>
            <a:ext cx="369888" cy="858838"/>
            <a:chOff x="2979" y="720"/>
            <a:chExt cx="233" cy="541"/>
          </a:xfrm>
        </p:grpSpPr>
        <p:grpSp>
          <p:nvGrpSpPr>
            <p:cNvPr id="3670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75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6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77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1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72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4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0" y="381000"/>
            <a:ext cx="703263" cy="836613"/>
            <a:chOff x="3360" y="240"/>
            <a:chExt cx="443" cy="527"/>
          </a:xfrm>
        </p:grpSpPr>
        <p:grpSp>
          <p:nvGrpSpPr>
            <p:cNvPr id="3660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67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1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65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6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2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63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4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0" y="1295400"/>
            <a:ext cx="703263" cy="836613"/>
            <a:chOff x="3360" y="816"/>
            <a:chExt cx="443" cy="527"/>
          </a:xfrm>
        </p:grpSpPr>
        <p:grpSp>
          <p:nvGrpSpPr>
            <p:cNvPr id="3650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58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9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56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7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53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0"/>
            <a:ext cx="738188" cy="836613"/>
            <a:chOff x="3928" y="816"/>
            <a:chExt cx="465" cy="527"/>
          </a:xfrm>
        </p:grpSpPr>
        <p:grpSp>
          <p:nvGrpSpPr>
            <p:cNvPr id="3636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46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8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9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7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7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42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44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5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0 w 314"/>
                    <a:gd name="T1" fmla="*/ 0 h 593"/>
                    <a:gd name="T2" fmla="*/ 0 w 314"/>
                    <a:gd name="T3" fmla="*/ 0 h 593"/>
                    <a:gd name="T4" fmla="*/ 0 w 314"/>
                    <a:gd name="T5" fmla="*/ 0 h 593"/>
                    <a:gd name="T6" fmla="*/ 0 w 314"/>
                    <a:gd name="T7" fmla="*/ 0 h 593"/>
                    <a:gd name="T8" fmla="*/ 0 w 314"/>
                    <a:gd name="T9" fmla="*/ 0 h 593"/>
                    <a:gd name="T10" fmla="*/ 0 w 314"/>
                    <a:gd name="T11" fmla="*/ 0 h 593"/>
                    <a:gd name="T12" fmla="*/ 0 w 314"/>
                    <a:gd name="T13" fmla="*/ 0 h 593"/>
                    <a:gd name="T14" fmla="*/ 0 w 314"/>
                    <a:gd name="T15" fmla="*/ 0 h 593"/>
                    <a:gd name="T16" fmla="*/ 0 w 314"/>
                    <a:gd name="T17" fmla="*/ 0 h 593"/>
                    <a:gd name="T18" fmla="*/ 0 w 314"/>
                    <a:gd name="T19" fmla="*/ 0 h 593"/>
                    <a:gd name="T20" fmla="*/ 0 w 314"/>
                    <a:gd name="T21" fmla="*/ 0 h 593"/>
                    <a:gd name="T22" fmla="*/ 0 w 314"/>
                    <a:gd name="T23" fmla="*/ 0 h 593"/>
                    <a:gd name="T24" fmla="*/ 0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43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8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39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0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1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0"/>
            <a:ext cx="198438" cy="984250"/>
            <a:chOff x="1799" y="2184"/>
            <a:chExt cx="125" cy="620"/>
          </a:xfrm>
        </p:grpSpPr>
        <p:grpSp>
          <p:nvGrpSpPr>
            <p:cNvPr id="3629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34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1 w 173"/>
                  <a:gd name="T1" fmla="*/ 3 h 375"/>
                  <a:gd name="T2" fmla="*/ 1 w 173"/>
                  <a:gd name="T3" fmla="*/ 0 h 375"/>
                  <a:gd name="T4" fmla="*/ 1 w 173"/>
                  <a:gd name="T5" fmla="*/ 4 h 375"/>
                  <a:gd name="T6" fmla="*/ 1 w 173"/>
                  <a:gd name="T7" fmla="*/ 4 h 375"/>
                  <a:gd name="T8" fmla="*/ 1 w 173"/>
                  <a:gd name="T9" fmla="*/ 6 h 375"/>
                  <a:gd name="T10" fmla="*/ 1 w 173"/>
                  <a:gd name="T11" fmla="*/ 18 h 375"/>
                  <a:gd name="T12" fmla="*/ 1 w 173"/>
                  <a:gd name="T13" fmla="*/ 22 h 375"/>
                  <a:gd name="T14" fmla="*/ 1 w 173"/>
                  <a:gd name="T15" fmla="*/ 24 h 375"/>
                  <a:gd name="T16" fmla="*/ 0 w 173"/>
                  <a:gd name="T17" fmla="*/ 21 h 375"/>
                  <a:gd name="T18" fmla="*/ 0 w 173"/>
                  <a:gd name="T19" fmla="*/ 9 h 375"/>
                  <a:gd name="T20" fmla="*/ 1 w 173"/>
                  <a:gd name="T21" fmla="*/ 6 h 375"/>
                  <a:gd name="T22" fmla="*/ 1 w 173"/>
                  <a:gd name="T23" fmla="*/ 6 h 375"/>
                  <a:gd name="T24" fmla="*/ 1 w 173"/>
                  <a:gd name="T25" fmla="*/ 3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31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5562600" y="2209800"/>
            <a:ext cx="293688" cy="965200"/>
            <a:chOff x="3504" y="1392"/>
            <a:chExt cx="185" cy="608"/>
          </a:xfrm>
        </p:grpSpPr>
        <p:grpSp>
          <p:nvGrpSpPr>
            <p:cNvPr id="3622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24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26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27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8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23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0" y="3352800"/>
            <a:ext cx="434975" cy="852488"/>
            <a:chOff x="1536" y="2112"/>
            <a:chExt cx="274" cy="537"/>
          </a:xfrm>
        </p:grpSpPr>
        <p:grpSp>
          <p:nvGrpSpPr>
            <p:cNvPr id="3615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20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1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6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17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8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9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5" y="3352800"/>
            <a:ext cx="434975" cy="852488"/>
            <a:chOff x="1842" y="2112"/>
            <a:chExt cx="274" cy="537"/>
          </a:xfrm>
        </p:grpSpPr>
        <p:grpSp>
          <p:nvGrpSpPr>
            <p:cNvPr id="3608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13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3450 w 180"/>
                  <a:gd name="T1" fmla="*/ 0 h 265"/>
                  <a:gd name="T2" fmla="*/ 4295 w 180"/>
                  <a:gd name="T3" fmla="*/ 453 h 265"/>
                  <a:gd name="T4" fmla="*/ 3879 w 180"/>
                  <a:gd name="T5" fmla="*/ 1368 h 265"/>
                  <a:gd name="T6" fmla="*/ 4268 w 180"/>
                  <a:gd name="T7" fmla="*/ 1764 h 265"/>
                  <a:gd name="T8" fmla="*/ 4333 w 180"/>
                  <a:gd name="T9" fmla="*/ 2521 h 265"/>
                  <a:gd name="T10" fmla="*/ 2506 w 180"/>
                  <a:gd name="T11" fmla="*/ 5705 h 265"/>
                  <a:gd name="T12" fmla="*/ 1537 w 180"/>
                  <a:gd name="T13" fmla="*/ 6110 h 265"/>
                  <a:gd name="T14" fmla="*/ 0 w 180"/>
                  <a:gd name="T15" fmla="*/ 5285 h 265"/>
                  <a:gd name="T16" fmla="*/ 142 w 180"/>
                  <a:gd name="T17" fmla="*/ 3979 h 265"/>
                  <a:gd name="T18" fmla="*/ 1677 w 180"/>
                  <a:gd name="T19" fmla="*/ 1118 h 265"/>
                  <a:gd name="T20" fmla="*/ 2337 w 180"/>
                  <a:gd name="T21" fmla="*/ 848 h 265"/>
                  <a:gd name="T22" fmla="*/ 2843 w 180"/>
                  <a:gd name="T23" fmla="*/ 942 h 265"/>
                  <a:gd name="T24" fmla="*/ 3376 w 180"/>
                  <a:gd name="T25" fmla="*/ 1 h 265"/>
                  <a:gd name="T26" fmla="*/ 3450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9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10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5761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1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5670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154 w 126"/>
                  <a:gd name="T1" fmla="*/ 426 h 329"/>
                  <a:gd name="T2" fmla="*/ 316 w 126"/>
                  <a:gd name="T3" fmla="*/ 0 h 329"/>
                  <a:gd name="T4" fmla="*/ 316 w 126"/>
                  <a:gd name="T5" fmla="*/ 1367 h 329"/>
                  <a:gd name="T6" fmla="*/ 374 w 126"/>
                  <a:gd name="T7" fmla="*/ 1432 h 329"/>
                  <a:gd name="T8" fmla="*/ 434 w 126"/>
                  <a:gd name="T9" fmla="*/ 1795 h 329"/>
                  <a:gd name="T10" fmla="*/ 434 w 126"/>
                  <a:gd name="T11" fmla="*/ 5686 h 329"/>
                  <a:gd name="T12" fmla="*/ 369 w 126"/>
                  <a:gd name="T13" fmla="*/ 6970 h 329"/>
                  <a:gd name="T14" fmla="*/ 99 w 126"/>
                  <a:gd name="T15" fmla="*/ 7644 h 329"/>
                  <a:gd name="T16" fmla="*/ 0 w 126"/>
                  <a:gd name="T17" fmla="*/ 6458 h 329"/>
                  <a:gd name="T18" fmla="*/ 0 w 126"/>
                  <a:gd name="T19" fmla="*/ 2591 h 329"/>
                  <a:gd name="T20" fmla="*/ 70 w 126"/>
                  <a:gd name="T21" fmla="*/ 1948 h 329"/>
                  <a:gd name="T22" fmla="*/ 154 w 126"/>
                  <a:gd name="T23" fmla="*/ 1730 h 329"/>
                  <a:gd name="T24" fmla="*/ 154 w 126"/>
                  <a:gd name="T25" fmla="*/ 426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038600" y="3352800"/>
            <a:ext cx="563563" cy="774700"/>
            <a:chOff x="3456" y="2064"/>
            <a:chExt cx="355" cy="488"/>
          </a:xfrm>
        </p:grpSpPr>
        <p:sp>
          <p:nvSpPr>
            <p:cNvPr id="3602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3450 w 180"/>
                <a:gd name="T1" fmla="*/ 0 h 265"/>
                <a:gd name="T2" fmla="*/ 4295 w 180"/>
                <a:gd name="T3" fmla="*/ 453 h 265"/>
                <a:gd name="T4" fmla="*/ 3879 w 180"/>
                <a:gd name="T5" fmla="*/ 1368 h 265"/>
                <a:gd name="T6" fmla="*/ 4268 w 180"/>
                <a:gd name="T7" fmla="*/ 1764 h 265"/>
                <a:gd name="T8" fmla="*/ 4333 w 180"/>
                <a:gd name="T9" fmla="*/ 2521 h 265"/>
                <a:gd name="T10" fmla="*/ 2506 w 180"/>
                <a:gd name="T11" fmla="*/ 5705 h 265"/>
                <a:gd name="T12" fmla="*/ 1537 w 180"/>
                <a:gd name="T13" fmla="*/ 6110 h 265"/>
                <a:gd name="T14" fmla="*/ 0 w 180"/>
                <a:gd name="T15" fmla="*/ 5285 h 265"/>
                <a:gd name="T16" fmla="*/ 142 w 180"/>
                <a:gd name="T17" fmla="*/ 3979 h 265"/>
                <a:gd name="T18" fmla="*/ 1677 w 180"/>
                <a:gd name="T19" fmla="*/ 1118 h 265"/>
                <a:gd name="T20" fmla="*/ 2337 w 180"/>
                <a:gd name="T21" fmla="*/ 848 h 265"/>
                <a:gd name="T22" fmla="*/ 2843 w 180"/>
                <a:gd name="T23" fmla="*/ 942 h 265"/>
                <a:gd name="T24" fmla="*/ 3376 w 180"/>
                <a:gd name="T25" fmla="*/ 1 h 265"/>
                <a:gd name="T26" fmla="*/ 3450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03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3 w 173"/>
                <a:gd name="T1" fmla="*/ 3 h 375"/>
                <a:gd name="T2" fmla="*/ 4 w 173"/>
                <a:gd name="T3" fmla="*/ 0 h 375"/>
                <a:gd name="T4" fmla="*/ 4 w 173"/>
                <a:gd name="T5" fmla="*/ 4 h 375"/>
                <a:gd name="T6" fmla="*/ 5 w 173"/>
                <a:gd name="T7" fmla="*/ 4 h 375"/>
                <a:gd name="T8" fmla="*/ 5 w 173"/>
                <a:gd name="T9" fmla="*/ 6 h 375"/>
                <a:gd name="T10" fmla="*/ 5 w 173"/>
                <a:gd name="T11" fmla="*/ 18 h 375"/>
                <a:gd name="T12" fmla="*/ 5 w 173"/>
                <a:gd name="T13" fmla="*/ 22 h 375"/>
                <a:gd name="T14" fmla="*/ 3 w 173"/>
                <a:gd name="T15" fmla="*/ 24 h 375"/>
                <a:gd name="T16" fmla="*/ 0 w 173"/>
                <a:gd name="T17" fmla="*/ 21 h 375"/>
                <a:gd name="T18" fmla="*/ 0 w 173"/>
                <a:gd name="T19" fmla="*/ 9 h 375"/>
                <a:gd name="T20" fmla="*/ 3 w 173"/>
                <a:gd name="T21" fmla="*/ 6 h 375"/>
                <a:gd name="T22" fmla="*/ 3 w 173"/>
                <a:gd name="T23" fmla="*/ 6 h 375"/>
                <a:gd name="T24" fmla="*/ 3 w 173"/>
                <a:gd name="T25" fmla="*/ 3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04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05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6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7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589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597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8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852 w 173"/>
                  <a:gd name="T1" fmla="*/ 8806 h 375"/>
                  <a:gd name="T2" fmla="*/ 1685 w 173"/>
                  <a:gd name="T3" fmla="*/ 0 h 375"/>
                  <a:gd name="T4" fmla="*/ 1685 w 173"/>
                  <a:gd name="T5" fmla="*/ 38110 h 375"/>
                  <a:gd name="T6" fmla="*/ 2026 w 173"/>
                  <a:gd name="T7" fmla="*/ 40669 h 375"/>
                  <a:gd name="T8" fmla="*/ 2320 w 173"/>
                  <a:gd name="T9" fmla="*/ 50191 h 375"/>
                  <a:gd name="T10" fmla="*/ 2320 w 173"/>
                  <a:gd name="T11" fmla="*/ 158735 h 375"/>
                  <a:gd name="T12" fmla="*/ 1990 w 173"/>
                  <a:gd name="T13" fmla="*/ 195534 h 375"/>
                  <a:gd name="T14" fmla="*/ 535 w 173"/>
                  <a:gd name="T15" fmla="*/ 213563 h 375"/>
                  <a:gd name="T16" fmla="*/ 0 w 173"/>
                  <a:gd name="T17" fmla="*/ 181298 h 375"/>
                  <a:gd name="T18" fmla="*/ 0 w 173"/>
                  <a:gd name="T19" fmla="*/ 72062 h 375"/>
                  <a:gd name="T20" fmla="*/ 395 w 173"/>
                  <a:gd name="T21" fmla="*/ 54774 h 375"/>
                  <a:gd name="T22" fmla="*/ 815 w 173"/>
                  <a:gd name="T23" fmla="*/ 48649 h 375"/>
                  <a:gd name="T24" fmla="*/ 844 w 173"/>
                  <a:gd name="T25" fmla="*/ 8806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0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1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0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591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92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594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5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6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93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629400" y="2362200"/>
            <a:ext cx="454025" cy="755650"/>
            <a:chOff x="3297" y="3223"/>
            <a:chExt cx="483" cy="805"/>
          </a:xfrm>
        </p:grpSpPr>
        <p:grpSp>
          <p:nvGrpSpPr>
            <p:cNvPr id="3581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586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2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83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4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5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0" y="3962400"/>
            <a:ext cx="430213" cy="617538"/>
            <a:chOff x="3456" y="2496"/>
            <a:chExt cx="271" cy="389"/>
          </a:xfrm>
        </p:grpSpPr>
        <p:sp>
          <p:nvSpPr>
            <p:cNvPr id="3579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72 w 264"/>
                <a:gd name="T1" fmla="*/ 1237 h 366"/>
                <a:gd name="T2" fmla="*/ 274 w 264"/>
                <a:gd name="T3" fmla="*/ 1118 h 366"/>
                <a:gd name="T4" fmla="*/ 435 w 264"/>
                <a:gd name="T5" fmla="*/ 553 h 366"/>
                <a:gd name="T6" fmla="*/ 435 w 264"/>
                <a:gd name="T7" fmla="*/ 424 h 366"/>
                <a:gd name="T8" fmla="*/ 384 w 264"/>
                <a:gd name="T9" fmla="*/ 344 h 366"/>
                <a:gd name="T10" fmla="*/ 446 w 264"/>
                <a:gd name="T11" fmla="*/ 121 h 366"/>
                <a:gd name="T12" fmla="*/ 334 w 264"/>
                <a:gd name="T13" fmla="*/ 0 h 366"/>
                <a:gd name="T14" fmla="*/ 283 w 264"/>
                <a:gd name="T15" fmla="*/ 203 h 366"/>
                <a:gd name="T16" fmla="*/ 224 w 264"/>
                <a:gd name="T17" fmla="*/ 145 h 366"/>
                <a:gd name="T18" fmla="*/ 152 w 264"/>
                <a:gd name="T19" fmla="*/ 223 h 366"/>
                <a:gd name="T20" fmla="*/ 0 w 264"/>
                <a:gd name="T21" fmla="*/ 810 h 366"/>
                <a:gd name="T22" fmla="*/ 6 w 264"/>
                <a:gd name="T23" fmla="*/ 1033 h 366"/>
                <a:gd name="T24" fmla="*/ 172 w 264"/>
                <a:gd name="T25" fmla="*/ 1237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0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590 h 240"/>
                <a:gd name="T2" fmla="*/ 435 w 252"/>
                <a:gd name="T3" fmla="*/ 0 h 240"/>
                <a:gd name="T4" fmla="*/ 435 w 252"/>
                <a:gd name="T5" fmla="*/ 121 h 240"/>
                <a:gd name="T6" fmla="*/ 270 w 252"/>
                <a:gd name="T7" fmla="*/ 709 h 240"/>
                <a:gd name="T8" fmla="*/ 167 w 252"/>
                <a:gd name="T9" fmla="*/ 808 h 240"/>
                <a:gd name="T10" fmla="*/ 0 w 252"/>
                <a:gd name="T11" fmla="*/ 59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0" y="3962400"/>
            <a:ext cx="284163" cy="547688"/>
            <a:chOff x="3840" y="2496"/>
            <a:chExt cx="179" cy="345"/>
          </a:xfrm>
        </p:grpSpPr>
        <p:sp>
          <p:nvSpPr>
            <p:cNvPr id="3577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78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1 w 220"/>
                <a:gd name="T1" fmla="*/ 0 h 376"/>
                <a:gd name="T2" fmla="*/ 1 w 220"/>
                <a:gd name="T3" fmla="*/ 1 h 376"/>
                <a:gd name="T4" fmla="*/ 1 w 220"/>
                <a:gd name="T5" fmla="*/ 1 h 376"/>
                <a:gd name="T6" fmla="*/ 0 w 220"/>
                <a:gd name="T7" fmla="*/ 1 h 376"/>
                <a:gd name="T8" fmla="*/ 1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4" y="3847306"/>
            <a:ext cx="236538" cy="619125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167" name="Group 560"/>
          <p:cNvGrpSpPr>
            <a:grpSpLocks/>
          </p:cNvGrpSpPr>
          <p:nvPr/>
        </p:nvGrpSpPr>
        <p:grpSpPr bwMode="auto">
          <a:xfrm>
            <a:off x="2108200" y="4445000"/>
            <a:ext cx="698500" cy="1084263"/>
            <a:chOff x="1296" y="2880"/>
            <a:chExt cx="440" cy="683"/>
          </a:xfrm>
        </p:grpSpPr>
        <p:grpSp>
          <p:nvGrpSpPr>
            <p:cNvPr id="3559" name="Group 561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61" name="Group 562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70" name="Freeform 563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71" name="Group 564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72" name="Freeform 565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3" name="Freeform 566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4" name="Freeform 567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5" name="Line 56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6" name="Line 56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62" name="Group 570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64" name="Line 571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65" name="Line 572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66" name="Group 573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67" name="Freeform 574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8" name="Line 5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9" name="Line 576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63" name="Freeform 577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60" name="Text Box 578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68" name="Group 579"/>
          <p:cNvGrpSpPr>
            <a:grpSpLocks/>
          </p:cNvGrpSpPr>
          <p:nvPr/>
        </p:nvGrpSpPr>
        <p:grpSpPr bwMode="auto">
          <a:xfrm>
            <a:off x="3784600" y="4368800"/>
            <a:ext cx="709613" cy="1189038"/>
            <a:chOff x="1872" y="2832"/>
            <a:chExt cx="447" cy="749"/>
          </a:xfrm>
        </p:grpSpPr>
        <p:grpSp>
          <p:nvGrpSpPr>
            <p:cNvPr id="3541" name="Group 580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43" name="Group 581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56" name="Freeform 582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7" name="Freeform 583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58" name="Freeform 584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44" name="Group 585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46" name="Group 586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51" name="Freeform 587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2" name="Freeform 588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3" name="Freeform 589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4" name="Line 590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5" name="Line 591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47" name="Group 592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48" name="Freeform 593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9" name="Line 59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0" name="Line 595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45" name="Freeform 596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42" name="Text Box 597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69" name="Group 598"/>
          <p:cNvGrpSpPr>
            <a:grpSpLocks/>
          </p:cNvGrpSpPr>
          <p:nvPr/>
        </p:nvGrpSpPr>
        <p:grpSpPr bwMode="auto">
          <a:xfrm flipH="1">
            <a:off x="1346200" y="4445000"/>
            <a:ext cx="698500" cy="1084263"/>
            <a:chOff x="1296" y="2880"/>
            <a:chExt cx="440" cy="683"/>
          </a:xfrm>
        </p:grpSpPr>
        <p:grpSp>
          <p:nvGrpSpPr>
            <p:cNvPr id="3523" name="Group 599"/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3525" name="Group 600"/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3534" name="Freeform 601"/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35" name="Group 602"/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3536" name="Freeform 603"/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7" name="Freeform 604"/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8" name="Freeform 605"/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9" name="Line 606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0" name="Line 607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26" name="Group 608"/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3528" name="Line 609"/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9" name="Line 610"/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530" name="Group 611"/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3531" name="Freeform 6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2" name="Line 6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33" name="Line 6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27" name="Freeform 615"/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2 h 180"/>
                  <a:gd name="T2" fmla="*/ 3 w 304"/>
                  <a:gd name="T3" fmla="*/ 2 h 180"/>
                  <a:gd name="T4" fmla="*/ 5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24" name="Text Box 616"/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Shoot</a:t>
              </a:r>
            </a:p>
          </p:txBody>
        </p:sp>
      </p:grpSp>
      <p:grpSp>
        <p:nvGrpSpPr>
          <p:cNvPr id="3170" name="Group 617"/>
          <p:cNvGrpSpPr>
            <a:grpSpLocks/>
          </p:cNvGrpSpPr>
          <p:nvPr/>
        </p:nvGrpSpPr>
        <p:grpSpPr bwMode="auto">
          <a:xfrm flipH="1">
            <a:off x="3022600" y="4368800"/>
            <a:ext cx="709613" cy="1189038"/>
            <a:chOff x="1872" y="2832"/>
            <a:chExt cx="447" cy="749"/>
          </a:xfrm>
        </p:grpSpPr>
        <p:grpSp>
          <p:nvGrpSpPr>
            <p:cNvPr id="3505" name="Group 618"/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3507" name="Group 619"/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3520" name="Freeform 620"/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1" name="Freeform 621"/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22" name="Freeform 622"/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508" name="Group 623"/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3510" name="Group 624"/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3515" name="Freeform 625"/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6" name="Freeform 626"/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7" name="Freeform 627"/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8" name="Line 628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9" name="Line 629"/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11" name="Group 630"/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3512" name="Freeform 631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3" name="Line 6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14" name="Line 633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09" name="Freeform 634"/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2 h 180"/>
                  <a:gd name="T2" fmla="*/ 2 w 304"/>
                  <a:gd name="T3" fmla="*/ 2 h 180"/>
                  <a:gd name="T4" fmla="*/ 2 w 304"/>
                  <a:gd name="T5" fmla="*/ 2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6" name="Text Box 635"/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800"/>
                <a:t>Drop Out Penalty</a:t>
              </a:r>
            </a:p>
          </p:txBody>
        </p:sp>
      </p:grpSp>
      <p:grpSp>
        <p:nvGrpSpPr>
          <p:cNvPr id="3171" name="Group 636"/>
          <p:cNvGrpSpPr>
            <a:grpSpLocks/>
          </p:cNvGrpSpPr>
          <p:nvPr/>
        </p:nvGrpSpPr>
        <p:grpSpPr bwMode="auto">
          <a:xfrm>
            <a:off x="6400800" y="6477000"/>
            <a:ext cx="750888" cy="917575"/>
            <a:chOff x="3024" y="2832"/>
            <a:chExt cx="473" cy="578"/>
          </a:xfrm>
        </p:grpSpPr>
        <p:grpSp>
          <p:nvGrpSpPr>
            <p:cNvPr id="3500" name="Group 637"/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3502" name="Freeform 638"/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" name="Freeform 639"/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" name="Freeform 640"/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4609347 h 156"/>
                  <a:gd name="T2" fmla="*/ 31426 w 191"/>
                  <a:gd name="T3" fmla="*/ 4075278 h 156"/>
                  <a:gd name="T4" fmla="*/ 149176 w 191"/>
                  <a:gd name="T5" fmla="*/ 3561288 h 156"/>
                  <a:gd name="T6" fmla="*/ 339616 w 191"/>
                  <a:gd name="T7" fmla="*/ 3073087 h 156"/>
                  <a:gd name="T8" fmla="*/ 619338 w 191"/>
                  <a:gd name="T9" fmla="*/ 2597231 h 156"/>
                  <a:gd name="T10" fmla="*/ 939313 w 191"/>
                  <a:gd name="T11" fmla="*/ 2152116 h 156"/>
                  <a:gd name="T12" fmla="*/ 1362850 w 191"/>
                  <a:gd name="T13" fmla="*/ 1707363 h 156"/>
                  <a:gd name="T14" fmla="*/ 1844302 w 191"/>
                  <a:gd name="T15" fmla="*/ 1320054 h 156"/>
                  <a:gd name="T16" fmla="*/ 2320274 w 191"/>
                  <a:gd name="T17" fmla="*/ 973537 h 156"/>
                  <a:gd name="T18" fmla="*/ 2887136 w 191"/>
                  <a:gd name="T19" fmla="*/ 705644 h 156"/>
                  <a:gd name="T20" fmla="*/ 3499579 w 191"/>
                  <a:gd name="T21" fmla="*/ 442216 h 156"/>
                  <a:gd name="T22" fmla="*/ 4172348 w 191"/>
                  <a:gd name="T23" fmla="*/ 234420 h 156"/>
                  <a:gd name="T24" fmla="*/ 4808691 w 191"/>
                  <a:gd name="T25" fmla="*/ 83746 h 156"/>
                  <a:gd name="T26" fmla="*/ 5512777 w 191"/>
                  <a:gd name="T27" fmla="*/ 29918 h 156"/>
                  <a:gd name="T28" fmla="*/ 6169694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01" name="Rectangle 641"/>
            <p:cNvSpPr>
              <a:spLocks noChangeArrowheads="1"/>
            </p:cNvSpPr>
            <p:nvPr/>
          </p:nvSpPr>
          <p:spPr bwMode="auto">
            <a:xfrm flipH="1">
              <a:off x="3052" y="3296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72" name="Freeform 642"/>
          <p:cNvSpPr>
            <a:spLocks/>
          </p:cNvSpPr>
          <p:nvPr/>
        </p:nvSpPr>
        <p:spPr bwMode="auto">
          <a:xfrm flipH="1">
            <a:off x="6111875" y="5257800"/>
            <a:ext cx="244475" cy="636588"/>
          </a:xfrm>
          <a:custGeom>
            <a:avLst/>
            <a:gdLst>
              <a:gd name="T0" fmla="*/ 2147483647 w 173"/>
              <a:gd name="T1" fmla="*/ 2147483647 h 375"/>
              <a:gd name="T2" fmla="*/ 2147483647 w 173"/>
              <a:gd name="T3" fmla="*/ 0 h 375"/>
              <a:gd name="T4" fmla="*/ 2147483647 w 173"/>
              <a:gd name="T5" fmla="*/ 2147483647 h 375"/>
              <a:gd name="T6" fmla="*/ 2147483647 w 173"/>
              <a:gd name="T7" fmla="*/ 2147483647 h 375"/>
              <a:gd name="T8" fmla="*/ 2147483647 w 173"/>
              <a:gd name="T9" fmla="*/ 2147483647 h 375"/>
              <a:gd name="T10" fmla="*/ 2147483647 w 173"/>
              <a:gd name="T11" fmla="*/ 2147483647 h 375"/>
              <a:gd name="T12" fmla="*/ 2147483647 w 173"/>
              <a:gd name="T13" fmla="*/ 2147483647 h 375"/>
              <a:gd name="T14" fmla="*/ 2147483647 w 173"/>
              <a:gd name="T15" fmla="*/ 2147483647 h 375"/>
              <a:gd name="T16" fmla="*/ 0 w 173"/>
              <a:gd name="T17" fmla="*/ 2147483647 h 375"/>
              <a:gd name="T18" fmla="*/ 0 w 173"/>
              <a:gd name="T19" fmla="*/ 2147483647 h 375"/>
              <a:gd name="T20" fmla="*/ 2147483647 w 173"/>
              <a:gd name="T21" fmla="*/ 2147483647 h 375"/>
              <a:gd name="T22" fmla="*/ 2147483647 w 173"/>
              <a:gd name="T23" fmla="*/ 2147483647 h 375"/>
              <a:gd name="T24" fmla="*/ 2147483647 w 173"/>
              <a:gd name="T25" fmla="*/ 2147483647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3" name="Freeform 643"/>
          <p:cNvSpPr>
            <a:spLocks/>
          </p:cNvSpPr>
          <p:nvPr/>
        </p:nvSpPr>
        <p:spPr bwMode="auto">
          <a:xfrm>
            <a:off x="5943600" y="5907088"/>
            <a:ext cx="314325" cy="358775"/>
          </a:xfrm>
          <a:custGeom>
            <a:avLst/>
            <a:gdLst>
              <a:gd name="T0" fmla="*/ 2147483647 w 177"/>
              <a:gd name="T1" fmla="*/ 2147483647 h 169"/>
              <a:gd name="T2" fmla="*/ 2147483647 w 177"/>
              <a:gd name="T3" fmla="*/ 2147483647 h 169"/>
              <a:gd name="T4" fmla="*/ 2147483647 w 177"/>
              <a:gd name="T5" fmla="*/ 2147483647 h 169"/>
              <a:gd name="T6" fmla="*/ 2147483647 w 177"/>
              <a:gd name="T7" fmla="*/ 2147483647 h 169"/>
              <a:gd name="T8" fmla="*/ 2147483647 w 177"/>
              <a:gd name="T9" fmla="*/ 2147483647 h 169"/>
              <a:gd name="T10" fmla="*/ 2147483647 w 177"/>
              <a:gd name="T11" fmla="*/ 2147483647 h 169"/>
              <a:gd name="T12" fmla="*/ 2147483647 w 177"/>
              <a:gd name="T13" fmla="*/ 2147483647 h 169"/>
              <a:gd name="T14" fmla="*/ 2147483647 w 177"/>
              <a:gd name="T15" fmla="*/ 0 h 169"/>
              <a:gd name="T16" fmla="*/ 2147483647 w 177"/>
              <a:gd name="T17" fmla="*/ 2147483647 h 169"/>
              <a:gd name="T18" fmla="*/ 2147483647 w 177"/>
              <a:gd name="T19" fmla="*/ 2147483647 h 169"/>
              <a:gd name="T20" fmla="*/ 0 w 177"/>
              <a:gd name="T21" fmla="*/ 2147483647 h 169"/>
              <a:gd name="T22" fmla="*/ 2147483647 w 177"/>
              <a:gd name="T23" fmla="*/ 2147483647 h 169"/>
              <a:gd name="T24" fmla="*/ 2147483647 w 177"/>
              <a:gd name="T25" fmla="*/ 2147483647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" name="Freeform 644"/>
          <p:cNvSpPr>
            <a:spLocks/>
          </p:cNvSpPr>
          <p:nvPr/>
        </p:nvSpPr>
        <p:spPr bwMode="auto">
          <a:xfrm>
            <a:off x="5970588" y="5495925"/>
            <a:ext cx="255587" cy="576263"/>
          </a:xfrm>
          <a:custGeom>
            <a:avLst/>
            <a:gdLst>
              <a:gd name="T0" fmla="*/ 2147483647 w 147"/>
              <a:gd name="T1" fmla="*/ 2147483647 h 329"/>
              <a:gd name="T2" fmla="*/ 2147483647 w 147"/>
              <a:gd name="T3" fmla="*/ 2147483647 h 329"/>
              <a:gd name="T4" fmla="*/ 21474836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" name="Rectangle 645"/>
          <p:cNvSpPr>
            <a:spLocks noChangeArrowheads="1"/>
          </p:cNvSpPr>
          <p:nvPr/>
        </p:nvSpPr>
        <p:spPr bwMode="auto">
          <a:xfrm flipH="1">
            <a:off x="5945188" y="6264275"/>
            <a:ext cx="5413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0000"/>
                </a:solidFill>
              </a:rPr>
              <a:t>Flop-Up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176" name="Group 646"/>
          <p:cNvGrpSpPr>
            <a:grpSpLocks/>
          </p:cNvGrpSpPr>
          <p:nvPr/>
        </p:nvGrpSpPr>
        <p:grpSpPr bwMode="auto">
          <a:xfrm flipH="1">
            <a:off x="6553200" y="5257800"/>
            <a:ext cx="542925" cy="1187450"/>
            <a:chOff x="3504" y="3301"/>
            <a:chExt cx="342" cy="748"/>
          </a:xfrm>
        </p:grpSpPr>
        <p:grpSp>
          <p:nvGrpSpPr>
            <p:cNvPr id="3495" name="Group 647"/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3497" name="Freeform 648"/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2 w 173"/>
                  <a:gd name="T1" fmla="*/ 15 h 375"/>
                  <a:gd name="T2" fmla="*/ 2 w 173"/>
                  <a:gd name="T3" fmla="*/ 0 h 375"/>
                  <a:gd name="T4" fmla="*/ 2 w 173"/>
                  <a:gd name="T5" fmla="*/ 39 h 375"/>
                  <a:gd name="T6" fmla="*/ 2 w 173"/>
                  <a:gd name="T7" fmla="*/ 41 h 375"/>
                  <a:gd name="T8" fmla="*/ 2 w 173"/>
                  <a:gd name="T9" fmla="*/ 49 h 375"/>
                  <a:gd name="T10" fmla="*/ 2 w 173"/>
                  <a:gd name="T11" fmla="*/ 154 h 375"/>
                  <a:gd name="T12" fmla="*/ 2 w 173"/>
                  <a:gd name="T13" fmla="*/ 190 h 375"/>
                  <a:gd name="T14" fmla="*/ 2 w 173"/>
                  <a:gd name="T15" fmla="*/ 208 h 375"/>
                  <a:gd name="T16" fmla="*/ 0 w 173"/>
                  <a:gd name="T17" fmla="*/ 175 h 375"/>
                  <a:gd name="T18" fmla="*/ 0 w 173"/>
                  <a:gd name="T19" fmla="*/ 71 h 375"/>
                  <a:gd name="T20" fmla="*/ 2 w 173"/>
                  <a:gd name="T21" fmla="*/ 52 h 375"/>
                  <a:gd name="T22" fmla="*/ 2 w 173"/>
                  <a:gd name="T23" fmla="*/ 48 h 375"/>
                  <a:gd name="T24" fmla="*/ 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8" name="Freeform 649"/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7295 h 169"/>
                  <a:gd name="T2" fmla="*/ 56 w 177"/>
                  <a:gd name="T3" fmla="*/ 8053 h 169"/>
                  <a:gd name="T4" fmla="*/ 74 w 177"/>
                  <a:gd name="T5" fmla="*/ 6995 h 169"/>
                  <a:gd name="T6" fmla="*/ 99 w 177"/>
                  <a:gd name="T7" fmla="*/ 7295 h 169"/>
                  <a:gd name="T8" fmla="*/ 147 w 177"/>
                  <a:gd name="T9" fmla="*/ 6995 h 169"/>
                  <a:gd name="T10" fmla="*/ 235 w 177"/>
                  <a:gd name="T11" fmla="*/ 3302 h 169"/>
                  <a:gd name="T12" fmla="*/ 247 w 177"/>
                  <a:gd name="T13" fmla="*/ 1334 h 169"/>
                  <a:gd name="T14" fmla="*/ 145 w 177"/>
                  <a:gd name="T15" fmla="*/ 0 h 169"/>
                  <a:gd name="T16" fmla="*/ 86 w 177"/>
                  <a:gd name="T17" fmla="*/ 496 h 169"/>
                  <a:gd name="T18" fmla="*/ 3 w 177"/>
                  <a:gd name="T19" fmla="*/ 4005 h 169"/>
                  <a:gd name="T20" fmla="*/ 0 w 177"/>
                  <a:gd name="T21" fmla="*/ 5154 h 169"/>
                  <a:gd name="T22" fmla="*/ 23 w 177"/>
                  <a:gd name="T23" fmla="*/ 5876 h 169"/>
                  <a:gd name="T24" fmla="*/ 3 w 177"/>
                  <a:gd name="T25" fmla="*/ 7039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" name="Freeform 650"/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6" name="Rectangle 651"/>
            <p:cNvSpPr>
              <a:spLocks noChangeArrowheads="1"/>
            </p:cNvSpPr>
            <p:nvPr/>
          </p:nvSpPr>
          <p:spPr bwMode="auto">
            <a:xfrm flipH="1">
              <a:off x="3505" y="3935"/>
              <a:ext cx="341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7" name="Group 652"/>
          <p:cNvGrpSpPr>
            <a:grpSpLocks/>
          </p:cNvGrpSpPr>
          <p:nvPr/>
        </p:nvGrpSpPr>
        <p:grpSpPr bwMode="auto">
          <a:xfrm>
            <a:off x="6369050" y="7569200"/>
            <a:ext cx="808038" cy="1071563"/>
            <a:chOff x="4012" y="4768"/>
            <a:chExt cx="509" cy="675"/>
          </a:xfrm>
        </p:grpSpPr>
        <p:grpSp>
          <p:nvGrpSpPr>
            <p:cNvPr id="3486" name="Group 653"/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3488" name="Rectangle 65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9" name="Freeform 65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0" name="Freeform 65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1" name="Freeform 65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2" name="Line 65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3" name="Line 65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4" name="Oval 66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87" name="Rectangle 661"/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" name="Group 662"/>
          <p:cNvGrpSpPr>
            <a:grpSpLocks/>
          </p:cNvGrpSpPr>
          <p:nvPr/>
        </p:nvGrpSpPr>
        <p:grpSpPr bwMode="auto">
          <a:xfrm>
            <a:off x="5410200" y="7620000"/>
            <a:ext cx="808038" cy="1096963"/>
            <a:chOff x="3408" y="4800"/>
            <a:chExt cx="509" cy="691"/>
          </a:xfrm>
        </p:grpSpPr>
        <p:grpSp>
          <p:nvGrpSpPr>
            <p:cNvPr id="3477" name="Group 663"/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3479" name="Rectangle 664"/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en-US" sz="800"/>
              </a:p>
              <a:p>
                <a:pPr algn="ctr"/>
                <a:endParaRPr lang="en-US" altLang="en-US" sz="800"/>
              </a:p>
            </p:txBody>
          </p:sp>
          <p:sp>
            <p:nvSpPr>
              <p:cNvPr id="3480" name="Freeform 665"/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59 w 299"/>
                  <a:gd name="T1" fmla="*/ 2 h 214"/>
                  <a:gd name="T2" fmla="*/ 65 w 299"/>
                  <a:gd name="T3" fmla="*/ 2 h 214"/>
                  <a:gd name="T4" fmla="*/ 53 w 299"/>
                  <a:gd name="T5" fmla="*/ 2 h 214"/>
                  <a:gd name="T6" fmla="*/ 54 w 299"/>
                  <a:gd name="T7" fmla="*/ 2 h 214"/>
                  <a:gd name="T8" fmla="*/ 54 w 299"/>
                  <a:gd name="T9" fmla="*/ 2 h 214"/>
                  <a:gd name="T10" fmla="*/ 22 w 299"/>
                  <a:gd name="T11" fmla="*/ 2 h 214"/>
                  <a:gd name="T12" fmla="*/ 7 w 299"/>
                  <a:gd name="T13" fmla="*/ 2 h 214"/>
                  <a:gd name="T14" fmla="*/ 0 w 299"/>
                  <a:gd name="T15" fmla="*/ 2 h 214"/>
                  <a:gd name="T16" fmla="*/ 9 w 299"/>
                  <a:gd name="T17" fmla="*/ 2 h 214"/>
                  <a:gd name="T18" fmla="*/ 36 w 299"/>
                  <a:gd name="T19" fmla="*/ 0 h 214"/>
                  <a:gd name="T20" fmla="*/ 44 w 299"/>
                  <a:gd name="T21" fmla="*/ 2 h 214"/>
                  <a:gd name="T22" fmla="*/ 48 w 299"/>
                  <a:gd name="T23" fmla="*/ 2 h 214"/>
                  <a:gd name="T24" fmla="*/ 59 w 299"/>
                  <a:gd name="T25" fmla="*/ 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1" name="Freeform 666"/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328 w 291"/>
                  <a:gd name="T1" fmla="*/ 50 h 231"/>
                  <a:gd name="T2" fmla="*/ 235 w 291"/>
                  <a:gd name="T3" fmla="*/ 13 h 231"/>
                  <a:gd name="T4" fmla="*/ 0 w 291"/>
                  <a:gd name="T5" fmla="*/ 8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2" name="Freeform 667"/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1 w 192"/>
                  <a:gd name="T1" fmla="*/ 2 h 424"/>
                  <a:gd name="T2" fmla="*/ 1 w 192"/>
                  <a:gd name="T3" fmla="*/ 0 h 424"/>
                  <a:gd name="T4" fmla="*/ 1 w 192"/>
                  <a:gd name="T5" fmla="*/ 2 h 424"/>
                  <a:gd name="T6" fmla="*/ 1 w 192"/>
                  <a:gd name="T7" fmla="*/ 2 h 424"/>
                  <a:gd name="T8" fmla="*/ 1 w 192"/>
                  <a:gd name="T9" fmla="*/ 2 h 424"/>
                  <a:gd name="T10" fmla="*/ 1 w 192"/>
                  <a:gd name="T11" fmla="*/ 4 h 424"/>
                  <a:gd name="T12" fmla="*/ 1 w 192"/>
                  <a:gd name="T13" fmla="*/ 5 h 424"/>
                  <a:gd name="T14" fmla="*/ 1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1 w 192"/>
                  <a:gd name="T21" fmla="*/ 2 h 424"/>
                  <a:gd name="T22" fmla="*/ 1 w 192"/>
                  <a:gd name="T23" fmla="*/ 2 h 424"/>
                  <a:gd name="T24" fmla="*/ 1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" name="Line 668"/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" name="Line 669"/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" name="Oval 670"/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78" name="Rectangle 671"/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Plate Flop-Up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" name="Group 672"/>
          <p:cNvGrpSpPr>
            <a:grpSpLocks/>
          </p:cNvGrpSpPr>
          <p:nvPr/>
        </p:nvGrpSpPr>
        <p:grpSpPr bwMode="auto">
          <a:xfrm>
            <a:off x="3975100" y="7797800"/>
            <a:ext cx="782638" cy="1541463"/>
            <a:chOff x="720" y="4092"/>
            <a:chExt cx="493" cy="971"/>
          </a:xfrm>
        </p:grpSpPr>
        <p:sp>
          <p:nvSpPr>
            <p:cNvPr id="3464" name="AutoShape 673"/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5" name="Group 674"/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3472" name="Line 675"/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3" name="Line 676"/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4" name="Freeform 677"/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5" name="Freeform 678"/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6" name="Freeform 679"/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66" name="AutoShape 680"/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467" name="Group 681"/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3468" name="Line 682"/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69" name="Line 683"/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70" name="Freeform 684"/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2 w 192"/>
                  <a:gd name="T1" fmla="*/ 2 h 424"/>
                  <a:gd name="T2" fmla="*/ 2 w 192"/>
                  <a:gd name="T3" fmla="*/ 0 h 424"/>
                  <a:gd name="T4" fmla="*/ 2 w 192"/>
                  <a:gd name="T5" fmla="*/ 2 h 424"/>
                  <a:gd name="T6" fmla="*/ 2 w 192"/>
                  <a:gd name="T7" fmla="*/ 2 h 424"/>
                  <a:gd name="T8" fmla="*/ 2 w 192"/>
                  <a:gd name="T9" fmla="*/ 2 h 424"/>
                  <a:gd name="T10" fmla="*/ 2 w 192"/>
                  <a:gd name="T11" fmla="*/ 4 h 424"/>
                  <a:gd name="T12" fmla="*/ 2 w 192"/>
                  <a:gd name="T13" fmla="*/ 5 h 424"/>
                  <a:gd name="T14" fmla="*/ 2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2 w 192"/>
                  <a:gd name="T21" fmla="*/ 2 h 424"/>
                  <a:gd name="T22" fmla="*/ 2 w 192"/>
                  <a:gd name="T23" fmla="*/ 2 h 424"/>
                  <a:gd name="T24" fmla="*/ 2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1" name="Freeform 685"/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3 w 192"/>
                  <a:gd name="T1" fmla="*/ 2 h 424"/>
                  <a:gd name="T2" fmla="*/ 4 w 192"/>
                  <a:gd name="T3" fmla="*/ 0 h 424"/>
                  <a:gd name="T4" fmla="*/ 4 w 192"/>
                  <a:gd name="T5" fmla="*/ 2 h 424"/>
                  <a:gd name="T6" fmla="*/ 5 w 192"/>
                  <a:gd name="T7" fmla="*/ 2 h 424"/>
                  <a:gd name="T8" fmla="*/ 6 w 192"/>
                  <a:gd name="T9" fmla="*/ 2 h 424"/>
                  <a:gd name="T10" fmla="*/ 6 w 192"/>
                  <a:gd name="T11" fmla="*/ 4 h 424"/>
                  <a:gd name="T12" fmla="*/ 5 w 192"/>
                  <a:gd name="T13" fmla="*/ 5 h 424"/>
                  <a:gd name="T14" fmla="*/ 3 w 192"/>
                  <a:gd name="T15" fmla="*/ 6 h 424"/>
                  <a:gd name="T16" fmla="*/ 0 w 192"/>
                  <a:gd name="T17" fmla="*/ 5 h 424"/>
                  <a:gd name="T18" fmla="*/ 0 w 192"/>
                  <a:gd name="T19" fmla="*/ 2 h 424"/>
                  <a:gd name="T20" fmla="*/ 3 w 192"/>
                  <a:gd name="T21" fmla="*/ 2 h 424"/>
                  <a:gd name="T22" fmla="*/ 3 w 192"/>
                  <a:gd name="T23" fmla="*/ 2 h 424"/>
                  <a:gd name="T24" fmla="*/ 3 w 192"/>
                  <a:gd name="T25" fmla="*/ 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80" name="Group 686"/>
          <p:cNvGrpSpPr>
            <a:grpSpLocks/>
          </p:cNvGrpSpPr>
          <p:nvPr/>
        </p:nvGrpSpPr>
        <p:grpSpPr bwMode="auto">
          <a:xfrm>
            <a:off x="3276600" y="7720013"/>
            <a:ext cx="325438" cy="1077912"/>
            <a:chOff x="2064" y="4863"/>
            <a:chExt cx="205" cy="679"/>
          </a:xfrm>
        </p:grpSpPr>
        <p:grpSp>
          <p:nvGrpSpPr>
            <p:cNvPr id="3459" name="Group 687"/>
            <p:cNvGrpSpPr>
              <a:grpSpLocks/>
            </p:cNvGrpSpPr>
            <p:nvPr/>
          </p:nvGrpSpPr>
          <p:grpSpPr bwMode="auto">
            <a:xfrm>
              <a:off x="2117" y="4863"/>
              <a:ext cx="132" cy="586"/>
              <a:chOff x="1880" y="4782"/>
              <a:chExt cx="132" cy="586"/>
            </a:xfrm>
          </p:grpSpPr>
          <p:sp>
            <p:nvSpPr>
              <p:cNvPr id="3461" name="Freeform 688"/>
              <p:cNvSpPr>
                <a:spLocks/>
              </p:cNvSpPr>
              <p:nvPr/>
            </p:nvSpPr>
            <p:spPr bwMode="auto">
              <a:xfrm>
                <a:off x="1993" y="4966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1 w 16"/>
                  <a:gd name="T3" fmla="*/ 3 h 457"/>
                  <a:gd name="T4" fmla="*/ 1 w 16"/>
                  <a:gd name="T5" fmla="*/ 2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75 w 16"/>
                  <a:gd name="T13" fmla="*/ 2 h 457"/>
                  <a:gd name="T14" fmla="*/ 475 w 16"/>
                  <a:gd name="T15" fmla="*/ 3 h 457"/>
                  <a:gd name="T16" fmla="*/ 499 w 16"/>
                  <a:gd name="T17" fmla="*/ 4 h 457"/>
                  <a:gd name="T18" fmla="*/ 499 w 16"/>
                  <a:gd name="T19" fmla="*/ 35 h 457"/>
                  <a:gd name="T20" fmla="*/ 475 w 16"/>
                  <a:gd name="T21" fmla="*/ 35 h 457"/>
                  <a:gd name="T22" fmla="*/ 475 w 16"/>
                  <a:gd name="T23" fmla="*/ 35 h 457"/>
                  <a:gd name="T24" fmla="*/ 359 w 16"/>
                  <a:gd name="T25" fmla="*/ 36 h 457"/>
                  <a:gd name="T26" fmla="*/ 302 w 16"/>
                  <a:gd name="T27" fmla="*/ 36 h 457"/>
                  <a:gd name="T28" fmla="*/ 214 w 16"/>
                  <a:gd name="T29" fmla="*/ 36 h 457"/>
                  <a:gd name="T30" fmla="*/ 214 w 16"/>
                  <a:gd name="T31" fmla="*/ 36 h 457"/>
                  <a:gd name="T32" fmla="*/ 152 w 16"/>
                  <a:gd name="T33" fmla="*/ 36 h 457"/>
                  <a:gd name="T34" fmla="*/ 108 w 16"/>
                  <a:gd name="T35" fmla="*/ 35 h 457"/>
                  <a:gd name="T36" fmla="*/ 1 w 16"/>
                  <a:gd name="T37" fmla="*/ 35 h 457"/>
                  <a:gd name="T38" fmla="*/ 1 w 16"/>
                  <a:gd name="T39" fmla="*/ 35 h 457"/>
                  <a:gd name="T40" fmla="*/ 0 w 16"/>
                  <a:gd name="T41" fmla="*/ 35 h 457"/>
                  <a:gd name="T42" fmla="*/ 0 w 16"/>
                  <a:gd name="T43" fmla="*/ 4 h 45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"/>
                  <a:gd name="T67" fmla="*/ 0 h 457"/>
                  <a:gd name="T68" fmla="*/ 16 w 16"/>
                  <a:gd name="T69" fmla="*/ 457 h 45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" h="457">
                    <a:moveTo>
                      <a:pt x="0" y="6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5" y="3"/>
                    </a:lnTo>
                    <a:lnTo>
                      <a:pt x="16" y="6"/>
                    </a:lnTo>
                    <a:lnTo>
                      <a:pt x="16" y="450"/>
                    </a:lnTo>
                    <a:lnTo>
                      <a:pt x="15" y="452"/>
                    </a:lnTo>
                    <a:lnTo>
                      <a:pt x="15" y="453"/>
                    </a:lnTo>
                    <a:lnTo>
                      <a:pt x="12" y="455"/>
                    </a:lnTo>
                    <a:lnTo>
                      <a:pt x="10" y="455"/>
                    </a:lnTo>
                    <a:lnTo>
                      <a:pt x="7" y="457"/>
                    </a:lnTo>
                    <a:lnTo>
                      <a:pt x="7" y="455"/>
                    </a:lnTo>
                    <a:lnTo>
                      <a:pt x="5" y="455"/>
                    </a:lnTo>
                    <a:lnTo>
                      <a:pt x="3" y="454"/>
                    </a:lnTo>
                    <a:lnTo>
                      <a:pt x="1" y="453"/>
                    </a:lnTo>
                    <a:lnTo>
                      <a:pt x="1" y="452"/>
                    </a:lnTo>
                    <a:lnTo>
                      <a:pt x="0" y="45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2" name="Freeform 689"/>
              <p:cNvSpPr>
                <a:spLocks/>
              </p:cNvSpPr>
              <p:nvPr/>
            </p:nvSpPr>
            <p:spPr bwMode="auto">
              <a:xfrm>
                <a:off x="1880" y="4881"/>
                <a:ext cx="19" cy="402"/>
              </a:xfrm>
              <a:custGeom>
                <a:avLst/>
                <a:gdLst>
                  <a:gd name="T0" fmla="*/ 0 w 16"/>
                  <a:gd name="T1" fmla="*/ 4 h 457"/>
                  <a:gd name="T2" fmla="*/ 2 w 16"/>
                  <a:gd name="T3" fmla="*/ 4 h 457"/>
                  <a:gd name="T4" fmla="*/ 2 w 16"/>
                  <a:gd name="T5" fmla="*/ 3 h 457"/>
                  <a:gd name="T6" fmla="*/ 108 w 16"/>
                  <a:gd name="T7" fmla="*/ 1 h 457"/>
                  <a:gd name="T8" fmla="*/ 152 w 16"/>
                  <a:gd name="T9" fmla="*/ 0 h 457"/>
                  <a:gd name="T10" fmla="*/ 359 w 16"/>
                  <a:gd name="T11" fmla="*/ 0 h 457"/>
                  <a:gd name="T12" fmla="*/ 499 w 16"/>
                  <a:gd name="T13" fmla="*/ 4 h 457"/>
                  <a:gd name="T14" fmla="*/ 499 w 16"/>
                  <a:gd name="T15" fmla="*/ 35 h 457"/>
                  <a:gd name="T16" fmla="*/ 359 w 16"/>
                  <a:gd name="T17" fmla="*/ 36 h 457"/>
                  <a:gd name="T18" fmla="*/ 302 w 16"/>
                  <a:gd name="T19" fmla="*/ 36 h 457"/>
                  <a:gd name="T20" fmla="*/ 254 w 16"/>
                  <a:gd name="T21" fmla="*/ 36 h 457"/>
                  <a:gd name="T22" fmla="*/ 180 w 16"/>
                  <a:gd name="T23" fmla="*/ 36 h 457"/>
                  <a:gd name="T24" fmla="*/ 152 w 16"/>
                  <a:gd name="T25" fmla="*/ 36 h 457"/>
                  <a:gd name="T26" fmla="*/ 108 w 16"/>
                  <a:gd name="T27" fmla="*/ 36 h 457"/>
                  <a:gd name="T28" fmla="*/ 2 w 16"/>
                  <a:gd name="T29" fmla="*/ 35 h 457"/>
                  <a:gd name="T30" fmla="*/ 2 w 16"/>
                  <a:gd name="T31" fmla="*/ 35 h 457"/>
                  <a:gd name="T32" fmla="*/ 0 w 16"/>
                  <a:gd name="T33" fmla="*/ 35 h 457"/>
                  <a:gd name="T34" fmla="*/ 0 w 16"/>
                  <a:gd name="T35" fmla="*/ 4 h 4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6"/>
                  <a:gd name="T55" fmla="*/ 0 h 457"/>
                  <a:gd name="T56" fmla="*/ 16 w 16"/>
                  <a:gd name="T57" fmla="*/ 457 h 4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6" h="457">
                    <a:moveTo>
                      <a:pt x="0" y="7"/>
                    </a:moveTo>
                    <a:lnTo>
                      <a:pt x="2" y="4"/>
                    </a:lnTo>
                    <a:lnTo>
                      <a:pt x="2" y="3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6" y="452"/>
                    </a:lnTo>
                    <a:lnTo>
                      <a:pt x="12" y="456"/>
                    </a:lnTo>
                    <a:lnTo>
                      <a:pt x="10" y="456"/>
                    </a:lnTo>
                    <a:lnTo>
                      <a:pt x="8" y="457"/>
                    </a:lnTo>
                    <a:lnTo>
                      <a:pt x="6" y="456"/>
                    </a:lnTo>
                    <a:lnTo>
                      <a:pt x="5" y="456"/>
                    </a:lnTo>
                    <a:lnTo>
                      <a:pt x="3" y="455"/>
                    </a:lnTo>
                    <a:lnTo>
                      <a:pt x="2" y="454"/>
                    </a:lnTo>
                    <a:lnTo>
                      <a:pt x="2" y="452"/>
                    </a:lnTo>
                    <a:lnTo>
                      <a:pt x="0" y="451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tx1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3" name="Freeform 690"/>
              <p:cNvSpPr>
                <a:spLocks/>
              </p:cNvSpPr>
              <p:nvPr/>
            </p:nvSpPr>
            <p:spPr bwMode="auto">
              <a:xfrm>
                <a:off x="1880" y="4782"/>
                <a:ext cx="129" cy="368"/>
              </a:xfrm>
              <a:custGeom>
                <a:avLst/>
                <a:gdLst>
                  <a:gd name="T0" fmla="*/ 1506 w 111"/>
                  <a:gd name="T1" fmla="*/ 4 h 418"/>
                  <a:gd name="T2" fmla="*/ 724 w 111"/>
                  <a:gd name="T3" fmla="*/ 0 h 418"/>
                  <a:gd name="T4" fmla="*/ 724 w 111"/>
                  <a:gd name="T5" fmla="*/ 6 h 418"/>
                  <a:gd name="T6" fmla="*/ 292 w 111"/>
                  <a:gd name="T7" fmla="*/ 4 h 418"/>
                  <a:gd name="T8" fmla="*/ 0 w 111"/>
                  <a:gd name="T9" fmla="*/ 5 h 418"/>
                  <a:gd name="T10" fmla="*/ 0 w 111"/>
                  <a:gd name="T11" fmla="*/ 22 h 418"/>
                  <a:gd name="T12" fmla="*/ 394 w 111"/>
                  <a:gd name="T13" fmla="*/ 28 h 418"/>
                  <a:gd name="T14" fmla="*/ 1839 w 111"/>
                  <a:gd name="T15" fmla="*/ 33 h 418"/>
                  <a:gd name="T16" fmla="*/ 2237 w 111"/>
                  <a:gd name="T17" fmla="*/ 28 h 418"/>
                  <a:gd name="T18" fmla="*/ 2237 w 111"/>
                  <a:gd name="T19" fmla="*/ 12 h 418"/>
                  <a:gd name="T20" fmla="*/ 1933 w 111"/>
                  <a:gd name="T21" fmla="*/ 10 h 418"/>
                  <a:gd name="T22" fmla="*/ 1506 w 111"/>
                  <a:gd name="T23" fmla="*/ 9 h 418"/>
                  <a:gd name="T24" fmla="*/ 1506 w 111"/>
                  <a:gd name="T25" fmla="*/ 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11"/>
                  <a:gd name="T40" fmla="*/ 0 h 418"/>
                  <a:gd name="T41" fmla="*/ 111 w 111"/>
                  <a:gd name="T42" fmla="*/ 418 h 4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11" h="418">
                    <a:moveTo>
                      <a:pt x="75" y="32"/>
                    </a:moveTo>
                    <a:lnTo>
                      <a:pt x="36" y="0"/>
                    </a:lnTo>
                    <a:lnTo>
                      <a:pt x="36" y="74"/>
                    </a:lnTo>
                    <a:lnTo>
                      <a:pt x="14" y="58"/>
                    </a:lnTo>
                    <a:lnTo>
                      <a:pt x="0" y="65"/>
                    </a:lnTo>
                    <a:lnTo>
                      <a:pt x="0" y="272"/>
                    </a:lnTo>
                    <a:lnTo>
                      <a:pt x="19" y="362"/>
                    </a:lnTo>
                    <a:lnTo>
                      <a:pt x="92" y="418"/>
                    </a:lnTo>
                    <a:lnTo>
                      <a:pt x="111" y="360"/>
                    </a:lnTo>
                    <a:lnTo>
                      <a:pt x="111" y="151"/>
                    </a:lnTo>
                    <a:lnTo>
                      <a:pt x="96" y="122"/>
                    </a:lnTo>
                    <a:lnTo>
                      <a:pt x="75" y="105"/>
                    </a:lnTo>
                    <a:lnTo>
                      <a:pt x="75" y="32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60" name="AutoShape 691"/>
            <p:cNvSpPr>
              <a:spLocks noChangeArrowheads="1"/>
            </p:cNvSpPr>
            <p:nvPr/>
          </p:nvSpPr>
          <p:spPr bwMode="auto">
            <a:xfrm>
              <a:off x="2064" y="5088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1" name="Group 692"/>
          <p:cNvGrpSpPr>
            <a:grpSpLocks/>
          </p:cNvGrpSpPr>
          <p:nvPr/>
        </p:nvGrpSpPr>
        <p:grpSpPr bwMode="auto">
          <a:xfrm flipH="1">
            <a:off x="3505200" y="8486775"/>
            <a:ext cx="309563" cy="688975"/>
            <a:chOff x="1632" y="4128"/>
            <a:chExt cx="147" cy="356"/>
          </a:xfrm>
        </p:grpSpPr>
        <p:sp>
          <p:nvSpPr>
            <p:cNvPr id="3454" name="Line 693"/>
            <p:cNvSpPr>
              <a:spLocks noChangeShapeType="1"/>
            </p:cNvSpPr>
            <p:nvPr/>
          </p:nvSpPr>
          <p:spPr bwMode="auto">
            <a:xfrm>
              <a:off x="1644" y="4294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5" name="Line 694"/>
            <p:cNvSpPr>
              <a:spLocks noChangeShapeType="1"/>
            </p:cNvSpPr>
            <p:nvPr/>
          </p:nvSpPr>
          <p:spPr bwMode="auto">
            <a:xfrm>
              <a:off x="1770" y="4272"/>
              <a:ext cx="0" cy="1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6" name="Freeform 695"/>
            <p:cNvSpPr>
              <a:spLocks/>
            </p:cNvSpPr>
            <p:nvPr/>
          </p:nvSpPr>
          <p:spPr bwMode="auto">
            <a:xfrm>
              <a:off x="1632" y="4128"/>
              <a:ext cx="147" cy="280"/>
            </a:xfrm>
            <a:custGeom>
              <a:avLst/>
              <a:gdLst>
                <a:gd name="T0" fmla="*/ 2 w 192"/>
                <a:gd name="T1" fmla="*/ 1 h 424"/>
                <a:gd name="T2" fmla="*/ 2 w 192"/>
                <a:gd name="T3" fmla="*/ 0 h 424"/>
                <a:gd name="T4" fmla="*/ 2 w 192"/>
                <a:gd name="T5" fmla="*/ 1 h 424"/>
                <a:gd name="T6" fmla="*/ 2 w 192"/>
                <a:gd name="T7" fmla="*/ 1 h 424"/>
                <a:gd name="T8" fmla="*/ 2 w 192"/>
                <a:gd name="T9" fmla="*/ 1 h 424"/>
                <a:gd name="T10" fmla="*/ 2 w 192"/>
                <a:gd name="T11" fmla="*/ 1 h 424"/>
                <a:gd name="T12" fmla="*/ 2 w 192"/>
                <a:gd name="T13" fmla="*/ 1 h 424"/>
                <a:gd name="T14" fmla="*/ 2 w 192"/>
                <a:gd name="T15" fmla="*/ 1 h 424"/>
                <a:gd name="T16" fmla="*/ 0 w 192"/>
                <a:gd name="T17" fmla="*/ 1 h 424"/>
                <a:gd name="T18" fmla="*/ 0 w 192"/>
                <a:gd name="T19" fmla="*/ 1 h 424"/>
                <a:gd name="T20" fmla="*/ 2 w 192"/>
                <a:gd name="T21" fmla="*/ 1 h 424"/>
                <a:gd name="T22" fmla="*/ 2 w 192"/>
                <a:gd name="T23" fmla="*/ 1 h 424"/>
                <a:gd name="T24" fmla="*/ 2 w 192"/>
                <a:gd name="T25" fmla="*/ 1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57" name="Freeform 696"/>
            <p:cNvSpPr>
              <a:spLocks/>
            </p:cNvSpPr>
            <p:nvPr/>
          </p:nvSpPr>
          <p:spPr bwMode="auto">
            <a:xfrm>
              <a:off x="1632" y="4197"/>
              <a:ext cx="55" cy="209"/>
            </a:xfrm>
            <a:custGeom>
              <a:avLst/>
              <a:gdLst>
                <a:gd name="T0" fmla="*/ 2 w 72"/>
                <a:gd name="T1" fmla="*/ 0 h 318"/>
                <a:gd name="T2" fmla="*/ 2 w 72"/>
                <a:gd name="T3" fmla="*/ 1 h 318"/>
                <a:gd name="T4" fmla="*/ 2 w 72"/>
                <a:gd name="T5" fmla="*/ 1 h 318"/>
                <a:gd name="T6" fmla="*/ 0 w 72"/>
                <a:gd name="T7" fmla="*/ 1 h 318"/>
                <a:gd name="T8" fmla="*/ 2 w 72"/>
                <a:gd name="T9" fmla="*/ 1 h 318"/>
                <a:gd name="T10" fmla="*/ 2 w 72"/>
                <a:gd name="T11" fmla="*/ 1 h 318"/>
                <a:gd name="T12" fmla="*/ 2 w 72"/>
                <a:gd name="T13" fmla="*/ 0 h 3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"/>
                <a:gd name="T22" fmla="*/ 0 h 318"/>
                <a:gd name="T23" fmla="*/ 72 w 72"/>
                <a:gd name="T24" fmla="*/ 318 h 31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" h="318">
                  <a:moveTo>
                    <a:pt x="69" y="0"/>
                  </a:moveTo>
                  <a:lnTo>
                    <a:pt x="72" y="315"/>
                  </a:lnTo>
                  <a:lnTo>
                    <a:pt x="48" y="318"/>
                  </a:lnTo>
                  <a:lnTo>
                    <a:pt x="0" y="255"/>
                  </a:lnTo>
                  <a:lnTo>
                    <a:pt x="3" y="48"/>
                  </a:lnTo>
                  <a:lnTo>
                    <a:pt x="30" y="1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8" name="Freeform 697"/>
            <p:cNvSpPr>
              <a:spLocks/>
            </p:cNvSpPr>
            <p:nvPr/>
          </p:nvSpPr>
          <p:spPr bwMode="auto">
            <a:xfrm>
              <a:off x="1740" y="4183"/>
              <a:ext cx="39" cy="203"/>
            </a:xfrm>
            <a:custGeom>
              <a:avLst/>
              <a:gdLst>
                <a:gd name="T0" fmla="*/ 0 w 51"/>
                <a:gd name="T1" fmla="*/ 0 h 309"/>
                <a:gd name="T2" fmla="*/ 0 w 51"/>
                <a:gd name="T3" fmla="*/ 1 h 309"/>
                <a:gd name="T4" fmla="*/ 2 w 51"/>
                <a:gd name="T5" fmla="*/ 1 h 309"/>
                <a:gd name="T6" fmla="*/ 2 w 51"/>
                <a:gd name="T7" fmla="*/ 1 h 309"/>
                <a:gd name="T8" fmla="*/ 2 w 51"/>
                <a:gd name="T9" fmla="*/ 1 h 309"/>
                <a:gd name="T10" fmla="*/ 2 w 51"/>
                <a:gd name="T11" fmla="*/ 0 h 309"/>
                <a:gd name="T12" fmla="*/ 0 w 51"/>
                <a:gd name="T13" fmla="*/ 0 h 3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1"/>
                <a:gd name="T22" fmla="*/ 0 h 309"/>
                <a:gd name="T23" fmla="*/ 51 w 51"/>
                <a:gd name="T24" fmla="*/ 309 h 3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1" h="309">
                  <a:moveTo>
                    <a:pt x="0" y="0"/>
                  </a:moveTo>
                  <a:lnTo>
                    <a:pt x="0" y="309"/>
                  </a:lnTo>
                  <a:lnTo>
                    <a:pt x="21" y="303"/>
                  </a:lnTo>
                  <a:lnTo>
                    <a:pt x="51" y="231"/>
                  </a:lnTo>
                  <a:lnTo>
                    <a:pt x="48" y="24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82" name="Group 698"/>
          <p:cNvGrpSpPr>
            <a:grpSpLocks/>
          </p:cNvGrpSpPr>
          <p:nvPr/>
        </p:nvGrpSpPr>
        <p:grpSpPr bwMode="auto">
          <a:xfrm>
            <a:off x="850900" y="8826500"/>
            <a:ext cx="561975" cy="736600"/>
            <a:chOff x="600" y="5464"/>
            <a:chExt cx="354" cy="464"/>
          </a:xfrm>
        </p:grpSpPr>
        <p:grpSp>
          <p:nvGrpSpPr>
            <p:cNvPr id="3450" name="Group 699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452" name="Freeform 700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3" name="Freeform 701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51" name="AutoShape 702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3" name="Group 703"/>
          <p:cNvGrpSpPr>
            <a:grpSpLocks/>
          </p:cNvGrpSpPr>
          <p:nvPr/>
        </p:nvGrpSpPr>
        <p:grpSpPr bwMode="auto">
          <a:xfrm>
            <a:off x="3722688" y="7308850"/>
            <a:ext cx="476250" cy="1020763"/>
            <a:chOff x="2345" y="4604"/>
            <a:chExt cx="300" cy="643"/>
          </a:xfrm>
        </p:grpSpPr>
        <p:grpSp>
          <p:nvGrpSpPr>
            <p:cNvPr id="3440" name="Group 704"/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3448" name="Freeform 705"/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9" name="Freeform 706"/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41" name="Group 707"/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3443" name="Freeform 708"/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048576 w 1"/>
                  <a:gd name="T3" fmla="*/ 456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44" name="Line 709"/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45" name="Group 710"/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3446" name="Freeform 711"/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1 w 192"/>
                    <a:gd name="T1" fmla="*/ 1 h 424"/>
                    <a:gd name="T2" fmla="*/ 1 w 192"/>
                    <a:gd name="T3" fmla="*/ 0 h 424"/>
                    <a:gd name="T4" fmla="*/ 1 w 192"/>
                    <a:gd name="T5" fmla="*/ 1 h 424"/>
                    <a:gd name="T6" fmla="*/ 1 w 192"/>
                    <a:gd name="T7" fmla="*/ 1 h 424"/>
                    <a:gd name="T8" fmla="*/ 1 w 192"/>
                    <a:gd name="T9" fmla="*/ 1 h 424"/>
                    <a:gd name="T10" fmla="*/ 1 w 192"/>
                    <a:gd name="T11" fmla="*/ 1 h 424"/>
                    <a:gd name="T12" fmla="*/ 1 w 192"/>
                    <a:gd name="T13" fmla="*/ 1 h 424"/>
                    <a:gd name="T14" fmla="*/ 1 w 192"/>
                    <a:gd name="T15" fmla="*/ 1 h 424"/>
                    <a:gd name="T16" fmla="*/ 0 w 192"/>
                    <a:gd name="T17" fmla="*/ 1 h 424"/>
                    <a:gd name="T18" fmla="*/ 0 w 192"/>
                    <a:gd name="T19" fmla="*/ 1 h 424"/>
                    <a:gd name="T20" fmla="*/ 1 w 192"/>
                    <a:gd name="T21" fmla="*/ 1 h 424"/>
                    <a:gd name="T22" fmla="*/ 1 w 192"/>
                    <a:gd name="T23" fmla="*/ 1 h 424"/>
                    <a:gd name="T24" fmla="*/ 1 w 192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7" name="Freeform 712"/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4895 w 117"/>
                    <a:gd name="T3" fmla="*/ 1041 h 78"/>
                    <a:gd name="T4" fmla="*/ 4857 w 117"/>
                    <a:gd name="T5" fmla="*/ 1667 h 78"/>
                    <a:gd name="T6" fmla="*/ 3691 w 117"/>
                    <a:gd name="T7" fmla="*/ 3257 h 78"/>
                    <a:gd name="T8" fmla="*/ 689 w 117"/>
                    <a:gd name="T9" fmla="*/ 2421 h 78"/>
                    <a:gd name="T10" fmla="*/ 2 w 117"/>
                    <a:gd name="T11" fmla="*/ 864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42" name="AutoShape 713"/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84" name="Group 714"/>
          <p:cNvGrpSpPr>
            <a:grpSpLocks/>
          </p:cNvGrpSpPr>
          <p:nvPr/>
        </p:nvGrpSpPr>
        <p:grpSpPr bwMode="auto">
          <a:xfrm>
            <a:off x="4826000" y="6743700"/>
            <a:ext cx="793750" cy="1158875"/>
            <a:chOff x="1488" y="1956"/>
            <a:chExt cx="500" cy="730"/>
          </a:xfrm>
        </p:grpSpPr>
        <p:grpSp>
          <p:nvGrpSpPr>
            <p:cNvPr id="3403" name="Group 715"/>
            <p:cNvGrpSpPr>
              <a:grpSpLocks/>
            </p:cNvGrpSpPr>
            <p:nvPr/>
          </p:nvGrpSpPr>
          <p:grpSpPr bwMode="auto">
            <a:xfrm>
              <a:off x="1578" y="2104"/>
              <a:ext cx="78" cy="274"/>
              <a:chOff x="2574" y="2166"/>
              <a:chExt cx="96" cy="398"/>
            </a:xfrm>
          </p:grpSpPr>
          <p:sp>
            <p:nvSpPr>
              <p:cNvPr id="3433" name="Oval 716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4" name="Oval 717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5" name="Freeform 718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6" name="Rectangle 719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7" name="Rectangle 720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8" name="Rectangle 721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9" name="Rectangle 722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04" name="Group 723"/>
            <p:cNvGrpSpPr>
              <a:grpSpLocks/>
            </p:cNvGrpSpPr>
            <p:nvPr/>
          </p:nvGrpSpPr>
          <p:grpSpPr bwMode="auto">
            <a:xfrm>
              <a:off x="1692" y="1956"/>
              <a:ext cx="96" cy="398"/>
              <a:chOff x="2574" y="2166"/>
              <a:chExt cx="96" cy="398"/>
            </a:xfrm>
          </p:grpSpPr>
          <p:sp>
            <p:nvSpPr>
              <p:cNvPr id="3426" name="Oval 724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7" name="Oval 725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8" name="Freeform 726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9" name="Rectangle 727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0" name="Rectangle 728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1" name="Rectangle 729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2" name="Rectangle 730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3405" name="Text Box 731"/>
            <p:cNvSpPr txBox="1">
              <a:spLocks noChangeArrowheads="1"/>
            </p:cNvSpPr>
            <p:nvPr/>
          </p:nvSpPr>
          <p:spPr bwMode="auto">
            <a:xfrm>
              <a:off x="1518" y="2590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PP1</a:t>
              </a:r>
            </a:p>
          </p:txBody>
        </p:sp>
        <p:sp>
          <p:nvSpPr>
            <p:cNvPr id="3406" name="Text Box 732"/>
            <p:cNvSpPr txBox="1">
              <a:spLocks noChangeArrowheads="1"/>
            </p:cNvSpPr>
            <p:nvPr/>
          </p:nvSpPr>
          <p:spPr bwMode="auto">
            <a:xfrm>
              <a:off x="1790" y="1966"/>
              <a:ext cx="15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PP2</a:t>
              </a:r>
            </a:p>
          </p:txBody>
        </p:sp>
        <p:sp>
          <p:nvSpPr>
            <p:cNvPr id="3407" name="Text Box 733"/>
            <p:cNvSpPr txBox="1">
              <a:spLocks noChangeArrowheads="1"/>
            </p:cNvSpPr>
            <p:nvPr/>
          </p:nvSpPr>
          <p:spPr bwMode="auto">
            <a:xfrm>
              <a:off x="1488" y="197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USP2</a:t>
              </a:r>
            </a:p>
          </p:txBody>
        </p:sp>
        <p:sp>
          <p:nvSpPr>
            <p:cNvPr id="3408" name="Text Box 734"/>
            <p:cNvSpPr txBox="1">
              <a:spLocks noChangeArrowheads="1"/>
            </p:cNvSpPr>
            <p:nvPr/>
          </p:nvSpPr>
          <p:spPr bwMode="auto">
            <a:xfrm>
              <a:off x="1780" y="2326"/>
              <a:ext cx="208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USP1</a:t>
              </a:r>
            </a:p>
          </p:txBody>
        </p:sp>
        <p:sp>
          <p:nvSpPr>
            <p:cNvPr id="3409" name="Text Box 735"/>
            <p:cNvSpPr txBox="1">
              <a:spLocks noChangeArrowheads="1"/>
            </p:cNvSpPr>
            <p:nvPr/>
          </p:nvSpPr>
          <p:spPr bwMode="auto">
            <a:xfrm>
              <a:off x="1812" y="2580"/>
              <a:ext cx="137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000" b="1"/>
                <a:t>T10</a:t>
              </a:r>
            </a:p>
          </p:txBody>
        </p:sp>
        <p:grpSp>
          <p:nvGrpSpPr>
            <p:cNvPr id="3410" name="Group 736"/>
            <p:cNvGrpSpPr>
              <a:grpSpLocks/>
            </p:cNvGrpSpPr>
            <p:nvPr/>
          </p:nvGrpSpPr>
          <p:grpSpPr bwMode="auto">
            <a:xfrm>
              <a:off x="1524" y="2172"/>
              <a:ext cx="96" cy="398"/>
              <a:chOff x="2574" y="2166"/>
              <a:chExt cx="96" cy="398"/>
            </a:xfrm>
          </p:grpSpPr>
          <p:sp>
            <p:nvSpPr>
              <p:cNvPr id="3419" name="Oval 737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0" name="Oval 738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1" name="Freeform 739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2" name="Rectangle 740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3" name="Rectangle 741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4" name="Rectangle 742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5" name="Rectangle 743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411" name="Group 744"/>
            <p:cNvGrpSpPr>
              <a:grpSpLocks/>
            </p:cNvGrpSpPr>
            <p:nvPr/>
          </p:nvGrpSpPr>
          <p:grpSpPr bwMode="auto">
            <a:xfrm>
              <a:off x="1668" y="2296"/>
              <a:ext cx="78" cy="274"/>
              <a:chOff x="2574" y="2166"/>
              <a:chExt cx="96" cy="398"/>
            </a:xfrm>
          </p:grpSpPr>
          <p:sp>
            <p:nvSpPr>
              <p:cNvPr id="3412" name="Oval 745"/>
              <p:cNvSpPr>
                <a:spLocks noChangeArrowheads="1"/>
              </p:cNvSpPr>
              <p:nvPr/>
            </p:nvSpPr>
            <p:spPr bwMode="auto">
              <a:xfrm>
                <a:off x="2599" y="2166"/>
                <a:ext cx="46" cy="5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3" name="Oval 746"/>
              <p:cNvSpPr>
                <a:spLocks noChangeArrowheads="1"/>
              </p:cNvSpPr>
              <p:nvPr/>
            </p:nvSpPr>
            <p:spPr bwMode="auto">
              <a:xfrm>
                <a:off x="2574" y="2247"/>
                <a:ext cx="96" cy="110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4" name="Freeform 747"/>
              <p:cNvSpPr>
                <a:spLocks/>
              </p:cNvSpPr>
              <p:nvPr/>
            </p:nvSpPr>
            <p:spPr bwMode="auto">
              <a:xfrm>
                <a:off x="2588" y="2339"/>
                <a:ext cx="68" cy="225"/>
              </a:xfrm>
              <a:custGeom>
                <a:avLst/>
                <a:gdLst>
                  <a:gd name="T0" fmla="*/ 0 w 148"/>
                  <a:gd name="T1" fmla="*/ 0 h 426"/>
                  <a:gd name="T2" fmla="*/ 0 w 148"/>
                  <a:gd name="T3" fmla="*/ 0 h 426"/>
                  <a:gd name="T4" fmla="*/ 0 w 148"/>
                  <a:gd name="T5" fmla="*/ 1 h 426"/>
                  <a:gd name="T6" fmla="*/ 0 w 148"/>
                  <a:gd name="T7" fmla="*/ 1 h 426"/>
                  <a:gd name="T8" fmla="*/ 0 w 148"/>
                  <a:gd name="T9" fmla="*/ 0 h 4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8"/>
                  <a:gd name="T16" fmla="*/ 0 h 426"/>
                  <a:gd name="T17" fmla="*/ 148 w 148"/>
                  <a:gd name="T18" fmla="*/ 426 h 4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8" h="426">
                    <a:moveTo>
                      <a:pt x="0" y="0"/>
                    </a:moveTo>
                    <a:lnTo>
                      <a:pt x="147" y="0"/>
                    </a:lnTo>
                    <a:lnTo>
                      <a:pt x="123" y="425"/>
                    </a:lnTo>
                    <a:lnTo>
                      <a:pt x="21" y="425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FF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5" name="Rectangle 748"/>
              <p:cNvSpPr>
                <a:spLocks noChangeArrowheads="1"/>
              </p:cNvSpPr>
              <p:nvPr/>
            </p:nvSpPr>
            <p:spPr bwMode="auto">
              <a:xfrm>
                <a:off x="2598" y="2194"/>
                <a:ext cx="47" cy="57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6" name="Rectangle 749"/>
              <p:cNvSpPr>
                <a:spLocks noChangeArrowheads="1"/>
              </p:cNvSpPr>
              <p:nvPr/>
            </p:nvSpPr>
            <p:spPr bwMode="auto">
              <a:xfrm>
                <a:off x="2590" y="2336"/>
                <a:ext cx="63" cy="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7" name="Rectangle 750"/>
              <p:cNvSpPr>
                <a:spLocks noChangeArrowheads="1"/>
              </p:cNvSpPr>
              <p:nvPr/>
            </p:nvSpPr>
            <p:spPr bwMode="auto">
              <a:xfrm>
                <a:off x="2604" y="2246"/>
                <a:ext cx="35" cy="10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8" name="Rectangle 751"/>
              <p:cNvSpPr>
                <a:spLocks noChangeArrowheads="1"/>
              </p:cNvSpPr>
              <p:nvPr/>
            </p:nvSpPr>
            <p:spPr bwMode="auto">
              <a:xfrm>
                <a:off x="2603" y="2191"/>
                <a:ext cx="36" cy="5"/>
              </a:xfrm>
              <a:prstGeom prst="rect">
                <a:avLst/>
              </a:prstGeom>
              <a:solidFill>
                <a:srgbClr val="00CCFF"/>
              </a:solidFill>
              <a:ln w="12700">
                <a:solidFill>
                  <a:srgbClr val="00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398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9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0" y="7734300"/>
            <a:ext cx="520700" cy="1066800"/>
            <a:chOff x="240" y="4024"/>
            <a:chExt cx="328" cy="822"/>
          </a:xfrm>
        </p:grpSpPr>
        <p:sp>
          <p:nvSpPr>
            <p:cNvPr id="3393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4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0 w 173"/>
                <a:gd name="T1" fmla="*/ 122 h 375"/>
                <a:gd name="T2" fmla="*/ 0 w 173"/>
                <a:gd name="T3" fmla="*/ 0 h 375"/>
                <a:gd name="T4" fmla="*/ 0 w 173"/>
                <a:gd name="T5" fmla="*/ 532 h 375"/>
                <a:gd name="T6" fmla="*/ 0 w 173"/>
                <a:gd name="T7" fmla="*/ 572 h 375"/>
                <a:gd name="T8" fmla="*/ 0 w 173"/>
                <a:gd name="T9" fmla="*/ 704 h 375"/>
                <a:gd name="T10" fmla="*/ 0 w 173"/>
                <a:gd name="T11" fmla="*/ 2228 h 375"/>
                <a:gd name="T12" fmla="*/ 0 w 173"/>
                <a:gd name="T13" fmla="*/ 2739 h 375"/>
                <a:gd name="T14" fmla="*/ 0 w 173"/>
                <a:gd name="T15" fmla="*/ 2983 h 375"/>
                <a:gd name="T16" fmla="*/ 0 w 173"/>
                <a:gd name="T17" fmla="*/ 2540 h 375"/>
                <a:gd name="T18" fmla="*/ 0 w 173"/>
                <a:gd name="T19" fmla="*/ 1009 h 375"/>
                <a:gd name="T20" fmla="*/ 0 w 173"/>
                <a:gd name="T21" fmla="*/ 770 h 375"/>
                <a:gd name="T22" fmla="*/ 0 w 173"/>
                <a:gd name="T23" fmla="*/ 676 h 375"/>
                <a:gd name="T24" fmla="*/ 0 w 173"/>
                <a:gd name="T25" fmla="*/ 122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5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388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9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0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0" y="7734300"/>
            <a:ext cx="520700" cy="1066800"/>
            <a:chOff x="944" y="4320"/>
            <a:chExt cx="328" cy="672"/>
          </a:xfrm>
        </p:grpSpPr>
        <p:sp>
          <p:nvSpPr>
            <p:cNvPr id="3383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0 w 173"/>
                <a:gd name="T1" fmla="*/ 5 h 375"/>
                <a:gd name="T2" fmla="*/ 0 w 173"/>
                <a:gd name="T3" fmla="*/ 0 h 375"/>
                <a:gd name="T4" fmla="*/ 0 w 173"/>
                <a:gd name="T5" fmla="*/ 10 h 375"/>
                <a:gd name="T6" fmla="*/ 0 w 173"/>
                <a:gd name="T7" fmla="*/ 11 h 375"/>
                <a:gd name="T8" fmla="*/ 0 w 173"/>
                <a:gd name="T9" fmla="*/ 13 h 375"/>
                <a:gd name="T10" fmla="*/ 0 w 173"/>
                <a:gd name="T11" fmla="*/ 40 h 375"/>
                <a:gd name="T12" fmla="*/ 0 w 173"/>
                <a:gd name="T13" fmla="*/ 48 h 375"/>
                <a:gd name="T14" fmla="*/ 0 w 173"/>
                <a:gd name="T15" fmla="*/ 53 h 375"/>
                <a:gd name="T16" fmla="*/ 0 w 173"/>
                <a:gd name="T17" fmla="*/ 44 h 375"/>
                <a:gd name="T18" fmla="*/ 0 w 173"/>
                <a:gd name="T19" fmla="*/ 18 h 375"/>
                <a:gd name="T20" fmla="*/ 0 w 173"/>
                <a:gd name="T21" fmla="*/ 14 h 375"/>
                <a:gd name="T22" fmla="*/ 0 w 173"/>
                <a:gd name="T23" fmla="*/ 13 h 375"/>
                <a:gd name="T24" fmla="*/ 0 w 173"/>
                <a:gd name="T25" fmla="*/ 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2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2 h 384"/>
                <a:gd name="T2" fmla="*/ 256 w 328"/>
                <a:gd name="T3" fmla="*/ 2 h 384"/>
                <a:gd name="T4" fmla="*/ 200 w 328"/>
                <a:gd name="T5" fmla="*/ 6 h 384"/>
                <a:gd name="T6" fmla="*/ 8 w 328"/>
                <a:gd name="T7" fmla="*/ 5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9" name="Group 776"/>
          <p:cNvGrpSpPr>
            <a:grpSpLocks/>
          </p:cNvGrpSpPr>
          <p:nvPr/>
        </p:nvGrpSpPr>
        <p:grpSpPr bwMode="auto">
          <a:xfrm>
            <a:off x="787400" y="4432300"/>
            <a:ext cx="590550" cy="1447800"/>
            <a:chOff x="288" y="4320"/>
            <a:chExt cx="372" cy="912"/>
          </a:xfrm>
        </p:grpSpPr>
        <p:sp>
          <p:nvSpPr>
            <p:cNvPr id="3367" name="Text Box 777"/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900" b="1"/>
                <a:t>Out &amp; Back Target</a:t>
              </a:r>
            </a:p>
          </p:txBody>
        </p:sp>
        <p:grpSp>
          <p:nvGrpSpPr>
            <p:cNvPr id="3368" name="Group 778"/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3369" name="Group 779"/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377" name="Group 780"/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379" name="Group 781"/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381" name="Freeform 782"/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" name="Line 7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0" name="Freeform 784"/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2 w 173"/>
                      <a:gd name="T1" fmla="*/ 8 h 375"/>
                      <a:gd name="T2" fmla="*/ 2 w 173"/>
                      <a:gd name="T3" fmla="*/ 0 h 375"/>
                      <a:gd name="T4" fmla="*/ 2 w 173"/>
                      <a:gd name="T5" fmla="*/ 22 h 375"/>
                      <a:gd name="T6" fmla="*/ 2 w 173"/>
                      <a:gd name="T7" fmla="*/ 23 h 375"/>
                      <a:gd name="T8" fmla="*/ 2 w 173"/>
                      <a:gd name="T9" fmla="*/ 28 h 375"/>
                      <a:gd name="T10" fmla="*/ 2 w 173"/>
                      <a:gd name="T11" fmla="*/ 88 h 375"/>
                      <a:gd name="T12" fmla="*/ 2 w 173"/>
                      <a:gd name="T13" fmla="*/ 109 h 375"/>
                      <a:gd name="T14" fmla="*/ 2 w 173"/>
                      <a:gd name="T15" fmla="*/ 119 h 375"/>
                      <a:gd name="T16" fmla="*/ 0 w 173"/>
                      <a:gd name="T17" fmla="*/ 100 h 375"/>
                      <a:gd name="T18" fmla="*/ 0 w 173"/>
                      <a:gd name="T19" fmla="*/ 40 h 375"/>
                      <a:gd name="T20" fmla="*/ 2 w 173"/>
                      <a:gd name="T21" fmla="*/ 30 h 375"/>
                      <a:gd name="T22" fmla="*/ 2 w 173"/>
                      <a:gd name="T23" fmla="*/ 26 h 375"/>
                      <a:gd name="T24" fmla="*/ 2 w 173"/>
                      <a:gd name="T25" fmla="*/ 8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8" name="Freeform 785"/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70" name="Group 786"/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3371" name="Group 787"/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3374" name="Line 78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5" name="Line 78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76" name="Freeform 790"/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2 w 173"/>
                      <a:gd name="T1" fmla="*/ 15 h 375"/>
                      <a:gd name="T2" fmla="*/ 2 w 173"/>
                      <a:gd name="T3" fmla="*/ 0 h 375"/>
                      <a:gd name="T4" fmla="*/ 2 w 173"/>
                      <a:gd name="T5" fmla="*/ 39 h 375"/>
                      <a:gd name="T6" fmla="*/ 2 w 173"/>
                      <a:gd name="T7" fmla="*/ 41 h 375"/>
                      <a:gd name="T8" fmla="*/ 2 w 173"/>
                      <a:gd name="T9" fmla="*/ 49 h 375"/>
                      <a:gd name="T10" fmla="*/ 2 w 173"/>
                      <a:gd name="T11" fmla="*/ 154 h 375"/>
                      <a:gd name="T12" fmla="*/ 2 w 173"/>
                      <a:gd name="T13" fmla="*/ 190 h 375"/>
                      <a:gd name="T14" fmla="*/ 2 w 173"/>
                      <a:gd name="T15" fmla="*/ 208 h 375"/>
                      <a:gd name="T16" fmla="*/ 0 w 173"/>
                      <a:gd name="T17" fmla="*/ 175 h 375"/>
                      <a:gd name="T18" fmla="*/ 0 w 173"/>
                      <a:gd name="T19" fmla="*/ 71 h 375"/>
                      <a:gd name="T20" fmla="*/ 2 w 173"/>
                      <a:gd name="T21" fmla="*/ 52 h 375"/>
                      <a:gd name="T22" fmla="*/ 2 w 173"/>
                      <a:gd name="T23" fmla="*/ 48 h 375"/>
                      <a:gd name="T24" fmla="*/ 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72" name="Line 791"/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3" name="Line 792"/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90" name="Group 810"/>
          <p:cNvGrpSpPr>
            <a:grpSpLocks/>
          </p:cNvGrpSpPr>
          <p:nvPr/>
        </p:nvGrpSpPr>
        <p:grpSpPr bwMode="auto">
          <a:xfrm>
            <a:off x="5562600" y="9182100"/>
            <a:ext cx="238125" cy="180975"/>
            <a:chOff x="489" y="5382"/>
            <a:chExt cx="150" cy="114"/>
          </a:xfrm>
        </p:grpSpPr>
        <p:grpSp>
          <p:nvGrpSpPr>
            <p:cNvPr id="3361" name="Group 811"/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3364" name="Line 812"/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5" name="Line 813"/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6" name="Line 814"/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62" name="Line 815"/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3" name="Line 816"/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1" name="Group 817"/>
          <p:cNvGrpSpPr>
            <a:grpSpLocks/>
          </p:cNvGrpSpPr>
          <p:nvPr/>
        </p:nvGrpSpPr>
        <p:grpSpPr bwMode="auto">
          <a:xfrm>
            <a:off x="1584325" y="8861425"/>
            <a:ext cx="544513" cy="676275"/>
            <a:chOff x="1946" y="4302"/>
            <a:chExt cx="395" cy="490"/>
          </a:xfrm>
        </p:grpSpPr>
        <p:grpSp>
          <p:nvGrpSpPr>
            <p:cNvPr id="3357" name="Group 818"/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3359" name="Freeform 819"/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242 w 173"/>
                  <a:gd name="T1" fmla="*/ 49 h 375"/>
                  <a:gd name="T2" fmla="*/ 479 w 173"/>
                  <a:gd name="T3" fmla="*/ 0 h 375"/>
                  <a:gd name="T4" fmla="*/ 479 w 173"/>
                  <a:gd name="T5" fmla="*/ 234 h 375"/>
                  <a:gd name="T6" fmla="*/ 581 w 173"/>
                  <a:gd name="T7" fmla="*/ 249 h 375"/>
                  <a:gd name="T8" fmla="*/ 665 w 173"/>
                  <a:gd name="T9" fmla="*/ 303 h 375"/>
                  <a:gd name="T10" fmla="*/ 665 w 173"/>
                  <a:gd name="T11" fmla="*/ 965 h 375"/>
                  <a:gd name="T12" fmla="*/ 562 w 173"/>
                  <a:gd name="T13" fmla="*/ 1184 h 375"/>
                  <a:gd name="T14" fmla="*/ 153 w 173"/>
                  <a:gd name="T15" fmla="*/ 1299 h 375"/>
                  <a:gd name="T16" fmla="*/ 0 w 173"/>
                  <a:gd name="T17" fmla="*/ 1102 h 375"/>
                  <a:gd name="T18" fmla="*/ 0 w 173"/>
                  <a:gd name="T19" fmla="*/ 438 h 375"/>
                  <a:gd name="T20" fmla="*/ 109 w 173"/>
                  <a:gd name="T21" fmla="*/ 333 h 375"/>
                  <a:gd name="T22" fmla="*/ 234 w 173"/>
                  <a:gd name="T23" fmla="*/ 294 h 375"/>
                  <a:gd name="T24" fmla="*/ 236 w 173"/>
                  <a:gd name="T25" fmla="*/ 49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0" name="Freeform 820"/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8" name="AutoShape 821"/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2" name="Group 822"/>
          <p:cNvGrpSpPr>
            <a:grpSpLocks/>
          </p:cNvGrpSpPr>
          <p:nvPr/>
        </p:nvGrpSpPr>
        <p:grpSpPr bwMode="auto">
          <a:xfrm flipH="1">
            <a:off x="136525" y="8826500"/>
            <a:ext cx="561975" cy="736600"/>
            <a:chOff x="600" y="5464"/>
            <a:chExt cx="354" cy="464"/>
          </a:xfrm>
        </p:grpSpPr>
        <p:grpSp>
          <p:nvGrpSpPr>
            <p:cNvPr id="3353" name="Group 823"/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3355" name="Freeform 824"/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6" name="Freeform 825"/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54" name="AutoShape 826"/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193" name="Group 827"/>
          <p:cNvGrpSpPr>
            <a:grpSpLocks/>
          </p:cNvGrpSpPr>
          <p:nvPr/>
        </p:nvGrpSpPr>
        <p:grpSpPr bwMode="auto">
          <a:xfrm>
            <a:off x="28575" y="5734050"/>
            <a:ext cx="885825" cy="765175"/>
            <a:chOff x="18" y="3612"/>
            <a:chExt cx="558" cy="482"/>
          </a:xfrm>
        </p:grpSpPr>
        <p:grpSp>
          <p:nvGrpSpPr>
            <p:cNvPr id="3344" name="Group 828"/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3351" name="Freeform 829"/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52" name="Freeform 830"/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45" name="Freeform 831"/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6" name="Freeform 832"/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 h 200"/>
                <a:gd name="T2" fmla="*/ 2 w 422"/>
                <a:gd name="T3" fmla="*/ 4 h 200"/>
                <a:gd name="T4" fmla="*/ 2 w 422"/>
                <a:gd name="T5" fmla="*/ 19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47" name="Group 833"/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3348" name="Freeform 834"/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9" name="Line 835"/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0" name="Freeform 836"/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94" name="Group 837"/>
          <p:cNvGrpSpPr>
            <a:grpSpLocks/>
          </p:cNvGrpSpPr>
          <p:nvPr/>
        </p:nvGrpSpPr>
        <p:grpSpPr bwMode="auto">
          <a:xfrm>
            <a:off x="1085850" y="5819775"/>
            <a:ext cx="857250" cy="952500"/>
            <a:chOff x="684" y="3666"/>
            <a:chExt cx="540" cy="600"/>
          </a:xfrm>
        </p:grpSpPr>
        <p:sp>
          <p:nvSpPr>
            <p:cNvPr id="3310" name="Freeform 838"/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1 h 384"/>
                <a:gd name="T2" fmla="*/ 1 w 744"/>
                <a:gd name="T3" fmla="*/ 1 h 384"/>
                <a:gd name="T4" fmla="*/ 1 w 744"/>
                <a:gd name="T5" fmla="*/ 1 h 384"/>
                <a:gd name="T6" fmla="*/ 1 w 744"/>
                <a:gd name="T7" fmla="*/ 1 h 384"/>
                <a:gd name="T8" fmla="*/ 1 w 744"/>
                <a:gd name="T9" fmla="*/ 1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11" name="Group 839"/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3312" name="Rectangle 840"/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313" name="Group 841"/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3338" name="Freeform 842"/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9" name="Freeform 843"/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0" name="Freeform 844"/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1" name="Freeform 845"/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2" name="Freeform 846"/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3" name="Freeform 847"/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4" name="Group 848"/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3332" name="Freeform 849"/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3" name="Freeform 850"/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4" name="Freeform 851"/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5" name="Freeform 852"/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6" name="Freeform 853"/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7" name="Freeform 854"/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5" name="Group 855"/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3326" name="Freeform 856"/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7" name="Freeform 857"/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8" name="Freeform 858"/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9" name="Freeform 859"/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0" name="Freeform 860"/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1" name="Freeform 861"/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16" name="Group 862"/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3317" name="Rectangle 863"/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8" name="Rectangle 864"/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19" name="Rectangle 865"/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320" name="Freeform 866"/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1 h 227"/>
                    <a:gd name="T2" fmla="*/ 0 w 31"/>
                    <a:gd name="T3" fmla="*/ 1 h 227"/>
                    <a:gd name="T4" fmla="*/ 1 w 31"/>
                    <a:gd name="T5" fmla="*/ 1 h 227"/>
                    <a:gd name="T6" fmla="*/ 1 w 31"/>
                    <a:gd name="T7" fmla="*/ 0 h 227"/>
                    <a:gd name="T8" fmla="*/ 0 w 31"/>
                    <a:gd name="T9" fmla="*/ 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1" name="Rectangle 867"/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322" name="Group 868"/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3323" name="Freeform 869"/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1 w 370"/>
                      <a:gd name="T1" fmla="*/ 1 h 214"/>
                      <a:gd name="T2" fmla="*/ 1 w 370"/>
                      <a:gd name="T3" fmla="*/ 1 h 214"/>
                      <a:gd name="T4" fmla="*/ 1 w 370"/>
                      <a:gd name="T5" fmla="*/ 1 h 214"/>
                      <a:gd name="T6" fmla="*/ 1 w 370"/>
                      <a:gd name="T7" fmla="*/ 1 h 214"/>
                      <a:gd name="T8" fmla="*/ 1 w 370"/>
                      <a:gd name="T9" fmla="*/ 0 h 214"/>
                      <a:gd name="T10" fmla="*/ 1 w 370"/>
                      <a:gd name="T11" fmla="*/ 0 h 214"/>
                      <a:gd name="T12" fmla="*/ 0 w 370"/>
                      <a:gd name="T13" fmla="*/ 1 h 214"/>
                      <a:gd name="T14" fmla="*/ 0 w 370"/>
                      <a:gd name="T15" fmla="*/ 1 h 214"/>
                      <a:gd name="T16" fmla="*/ 1 w 370"/>
                      <a:gd name="T17" fmla="*/ 1 h 214"/>
                      <a:gd name="T18" fmla="*/ 1 w 370"/>
                      <a:gd name="T19" fmla="*/ 1 h 214"/>
                      <a:gd name="T20" fmla="*/ 1 w 370"/>
                      <a:gd name="T21" fmla="*/ 1 h 214"/>
                      <a:gd name="T22" fmla="*/ 1 w 370"/>
                      <a:gd name="T23" fmla="*/ 1 h 214"/>
                      <a:gd name="T24" fmla="*/ 1 w 370"/>
                      <a:gd name="T25" fmla="*/ 1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4" name="Line 8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25" name="Line 87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5" name="Group 872"/>
          <p:cNvGrpSpPr>
            <a:grpSpLocks/>
          </p:cNvGrpSpPr>
          <p:nvPr/>
        </p:nvGrpSpPr>
        <p:grpSpPr bwMode="auto">
          <a:xfrm>
            <a:off x="2797175" y="6545263"/>
            <a:ext cx="1055688" cy="1277937"/>
            <a:chOff x="1466" y="4131"/>
            <a:chExt cx="665" cy="805"/>
          </a:xfrm>
        </p:grpSpPr>
        <p:grpSp>
          <p:nvGrpSpPr>
            <p:cNvPr id="3289" name="Group 873"/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3291" name="Group 874"/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3304" name="Freeform 875"/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5" name="Freeform 876"/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6" name="Freeform 877"/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7" name="Freeform 878"/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8" name="Freeform 879"/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9" name="Rectangle 880"/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292" name="Group 881"/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3293" name="Line 882"/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4" name="Line 883"/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95" name="Group 884"/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3296" name="Group 885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301" name="Freeform 886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2" name="Line 88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3" name="Line 8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97" name="Group 889"/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3298" name="Freeform 890"/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1 w 277"/>
                        <a:gd name="T1" fmla="*/ 0 h 517"/>
                        <a:gd name="T2" fmla="*/ 1 w 277"/>
                        <a:gd name="T3" fmla="*/ 0 h 517"/>
                        <a:gd name="T4" fmla="*/ 1 w 277"/>
                        <a:gd name="T5" fmla="*/ 1 h 517"/>
                        <a:gd name="T6" fmla="*/ 1 w 277"/>
                        <a:gd name="T7" fmla="*/ 1 h 517"/>
                        <a:gd name="T8" fmla="*/ 1 w 277"/>
                        <a:gd name="T9" fmla="*/ 1 h 517"/>
                        <a:gd name="T10" fmla="*/ 1 w 277"/>
                        <a:gd name="T11" fmla="*/ 1 h 517"/>
                        <a:gd name="T12" fmla="*/ 1 w 277"/>
                        <a:gd name="T13" fmla="*/ 1 h 517"/>
                        <a:gd name="T14" fmla="*/ 1 w 277"/>
                        <a:gd name="T15" fmla="*/ 1 h 517"/>
                        <a:gd name="T16" fmla="*/ 0 w 277"/>
                        <a:gd name="T17" fmla="*/ 1 h 517"/>
                        <a:gd name="T18" fmla="*/ 0 w 277"/>
                        <a:gd name="T19" fmla="*/ 1 h 517"/>
                        <a:gd name="T20" fmla="*/ 1 w 277"/>
                        <a:gd name="T21" fmla="*/ 1 h 517"/>
                        <a:gd name="T22" fmla="*/ 1 w 277"/>
                        <a:gd name="T23" fmla="*/ 1 h 517"/>
                        <a:gd name="T24" fmla="*/ 1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99" name="Line 89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00" name="Line 8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3290" name="Freeform 893"/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6" name="Group 894"/>
          <p:cNvGrpSpPr>
            <a:grpSpLocks/>
          </p:cNvGrpSpPr>
          <p:nvPr/>
        </p:nvGrpSpPr>
        <p:grpSpPr bwMode="auto">
          <a:xfrm>
            <a:off x="1690688" y="6559550"/>
            <a:ext cx="1103312" cy="1192213"/>
            <a:chOff x="49" y="4100"/>
            <a:chExt cx="695" cy="751"/>
          </a:xfrm>
        </p:grpSpPr>
        <p:grpSp>
          <p:nvGrpSpPr>
            <p:cNvPr id="3268" name="Group 895"/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3270" name="Group 896"/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3279" name="Freeform 897"/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80" name="Group 898"/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3285" name="Freeform 899"/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6" name="Freeform 900"/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7" name="Freeform 901"/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8" name="Rectangle 902"/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281" name="Group 903"/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3282" name="Freeform 904"/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3" name="Freeform 905"/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4" name="Line 90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71" name="Group 907"/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3272" name="Group 908"/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3277" name="Line 909"/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8" name="Line 910"/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73" name="Group 911"/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3274" name="Freeform 912"/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1 w 277"/>
                      <a:gd name="T1" fmla="*/ 0 h 517"/>
                      <a:gd name="T2" fmla="*/ 1 w 277"/>
                      <a:gd name="T3" fmla="*/ 0 h 517"/>
                      <a:gd name="T4" fmla="*/ 1 w 277"/>
                      <a:gd name="T5" fmla="*/ 1 h 517"/>
                      <a:gd name="T6" fmla="*/ 1 w 277"/>
                      <a:gd name="T7" fmla="*/ 1 h 517"/>
                      <a:gd name="T8" fmla="*/ 1 w 277"/>
                      <a:gd name="T9" fmla="*/ 1 h 517"/>
                      <a:gd name="T10" fmla="*/ 1 w 277"/>
                      <a:gd name="T11" fmla="*/ 1 h 517"/>
                      <a:gd name="T12" fmla="*/ 1 w 277"/>
                      <a:gd name="T13" fmla="*/ 1 h 517"/>
                      <a:gd name="T14" fmla="*/ 1 w 277"/>
                      <a:gd name="T15" fmla="*/ 1 h 517"/>
                      <a:gd name="T16" fmla="*/ 0 w 277"/>
                      <a:gd name="T17" fmla="*/ 1 h 517"/>
                      <a:gd name="T18" fmla="*/ 0 w 277"/>
                      <a:gd name="T19" fmla="*/ 1 h 517"/>
                      <a:gd name="T20" fmla="*/ 1 w 277"/>
                      <a:gd name="T21" fmla="*/ 1 h 517"/>
                      <a:gd name="T22" fmla="*/ 1 w 277"/>
                      <a:gd name="T23" fmla="*/ 1 h 517"/>
                      <a:gd name="T24" fmla="*/ 1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5" name="Line 91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6" name="Line 914"/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3269" name="Freeform 915"/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97" name="Group 916"/>
          <p:cNvGrpSpPr>
            <a:grpSpLocks noChangeAspect="1"/>
          </p:cNvGrpSpPr>
          <p:nvPr/>
        </p:nvGrpSpPr>
        <p:grpSpPr bwMode="auto">
          <a:xfrm>
            <a:off x="3886200" y="5943600"/>
            <a:ext cx="649288" cy="569913"/>
            <a:chOff x="1137" y="2160"/>
            <a:chExt cx="634" cy="556"/>
          </a:xfrm>
        </p:grpSpPr>
        <p:grpSp>
          <p:nvGrpSpPr>
            <p:cNvPr id="3250" name="Group 917"/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260" name="Group 918"/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262" name="Freeform 919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3" name="Freeform 920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64" name="Group 921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65" name="Freeform 922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6" name="Freeform 923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67" name="Freeform 924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61" name="Freeform 925"/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51" name="Group 926"/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252" name="Rectangle 927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53" name="Group 928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54" name="Rectangle 929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55" name="Rectangle 930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56" name="Group 931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57" name="Freeform 932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8" name="Line 93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59" name="Line 934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8" name="Group 935"/>
          <p:cNvGrpSpPr>
            <a:grpSpLocks noChangeAspect="1"/>
          </p:cNvGrpSpPr>
          <p:nvPr/>
        </p:nvGrpSpPr>
        <p:grpSpPr bwMode="auto">
          <a:xfrm>
            <a:off x="4648200" y="5867400"/>
            <a:ext cx="703263" cy="687388"/>
            <a:chOff x="2884" y="3589"/>
            <a:chExt cx="551" cy="539"/>
          </a:xfrm>
        </p:grpSpPr>
        <p:grpSp>
          <p:nvGrpSpPr>
            <p:cNvPr id="3232" name="Group 936"/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242" name="Group 937"/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244" name="Freeform 938"/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5" name="Freeform 939"/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46" name="Group 940"/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247" name="Freeform 941"/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8" name="Freeform 942"/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9" name="Freeform 943"/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243" name="Freeform 944"/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2 w 265"/>
                  <a:gd name="T1" fmla="*/ 0 h 383"/>
                  <a:gd name="T2" fmla="*/ 2 w 265"/>
                  <a:gd name="T3" fmla="*/ 2 h 383"/>
                  <a:gd name="T4" fmla="*/ 2 w 265"/>
                  <a:gd name="T5" fmla="*/ 2 h 383"/>
                  <a:gd name="T6" fmla="*/ 2 w 265"/>
                  <a:gd name="T7" fmla="*/ 2 h 383"/>
                  <a:gd name="T8" fmla="*/ 0 w 265"/>
                  <a:gd name="T9" fmla="*/ 2 h 383"/>
                  <a:gd name="T10" fmla="*/ 2 w 265"/>
                  <a:gd name="T11" fmla="*/ 4 h 383"/>
                  <a:gd name="T12" fmla="*/ 2 w 265"/>
                  <a:gd name="T13" fmla="*/ 5 h 383"/>
                  <a:gd name="T14" fmla="*/ 3 w 265"/>
                  <a:gd name="T15" fmla="*/ 4 h 383"/>
                  <a:gd name="T16" fmla="*/ 3 w 265"/>
                  <a:gd name="T17" fmla="*/ 3 h 383"/>
                  <a:gd name="T18" fmla="*/ 2 w 265"/>
                  <a:gd name="T19" fmla="*/ 2 h 383"/>
                  <a:gd name="T20" fmla="*/ 2 w 265"/>
                  <a:gd name="T21" fmla="*/ 2 h 383"/>
                  <a:gd name="T22" fmla="*/ 2 w 265"/>
                  <a:gd name="T23" fmla="*/ 2 h 383"/>
                  <a:gd name="T24" fmla="*/ 2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33" name="Group 945"/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234" name="Rectangle 946"/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3235" name="Group 947"/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236" name="Rectangle 948"/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237" name="Rectangle 949"/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grpSp>
              <p:nvGrpSpPr>
                <p:cNvPr id="3238" name="Group 950"/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239" name="Freeform 951"/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0" name="Line 95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41" name="Line 953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199" name="Group 954"/>
          <p:cNvGrpSpPr>
            <a:grpSpLocks/>
          </p:cNvGrpSpPr>
          <p:nvPr/>
        </p:nvGrpSpPr>
        <p:grpSpPr bwMode="auto">
          <a:xfrm>
            <a:off x="5105400" y="4724400"/>
            <a:ext cx="571500" cy="1049338"/>
            <a:chOff x="948" y="2071"/>
            <a:chExt cx="360" cy="661"/>
          </a:xfrm>
        </p:grpSpPr>
        <p:grpSp>
          <p:nvGrpSpPr>
            <p:cNvPr id="3217" name="Group 955"/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219" name="Group 956"/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224" name="Freeform 957"/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225" name="Group 958"/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226" name="Freeform 959"/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7" name="Freeform 960"/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8" name="Freeform 961"/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29" name="Freeform 962"/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0" name="Freeform 963"/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31" name="Freeform 964"/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220" name="Group 965"/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221" name="Freeform 966"/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2" name="Freeform 967"/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3" name="Freeform 968"/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218" name="Freeform 969"/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00" name="Group 970"/>
          <p:cNvGrpSpPr>
            <a:grpSpLocks/>
          </p:cNvGrpSpPr>
          <p:nvPr/>
        </p:nvGrpSpPr>
        <p:grpSpPr bwMode="auto">
          <a:xfrm>
            <a:off x="4648200" y="4267200"/>
            <a:ext cx="309563" cy="1065213"/>
            <a:chOff x="1783" y="2263"/>
            <a:chExt cx="195" cy="671"/>
          </a:xfrm>
        </p:grpSpPr>
        <p:grpSp>
          <p:nvGrpSpPr>
            <p:cNvPr id="3204" name="Group 971"/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09" name="Freeform 972"/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10" name="Group 973"/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11" name="Freeform 974"/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2" name="Freeform 975"/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3" name="Freeform 976"/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4" name="Freeform 977"/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5" name="Freeform 978"/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6" name="Freeform 979"/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05" name="Group 980"/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206" name="Freeform 981"/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7" name="Freeform 982"/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8" name="Freeform 983"/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201" name="Picture 4" descr="noshoot2.wmf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2286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2" name="Picture 3" descr="noshoot.wmf                                                    0002D9DDMac                            BE1A7C8F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00400"/>
            <a:ext cx="25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03" name="Picture 2" descr="NSF.wmf                                                        00000002mwm wip2                       7A73D765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038600"/>
            <a:ext cx="3603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71" name="Group 3"/>
          <p:cNvGrpSpPr>
            <a:grpSpLocks/>
          </p:cNvGrpSpPr>
          <p:nvPr/>
        </p:nvGrpSpPr>
        <p:grpSpPr bwMode="auto">
          <a:xfrm>
            <a:off x="-2114711" y="5665787"/>
            <a:ext cx="366713" cy="1008063"/>
            <a:chOff x="1252" y="5165"/>
            <a:chExt cx="231" cy="635"/>
          </a:xfrm>
        </p:grpSpPr>
        <p:grpSp>
          <p:nvGrpSpPr>
            <p:cNvPr id="975" name="Group 4"/>
            <p:cNvGrpSpPr>
              <a:grpSpLocks/>
            </p:cNvGrpSpPr>
            <p:nvPr/>
          </p:nvGrpSpPr>
          <p:grpSpPr bwMode="auto">
            <a:xfrm>
              <a:off x="1338" y="5165"/>
              <a:ext cx="138" cy="635"/>
              <a:chOff x="2268" y="4129"/>
              <a:chExt cx="101" cy="465"/>
            </a:xfrm>
          </p:grpSpPr>
          <p:sp>
            <p:nvSpPr>
              <p:cNvPr id="979" name="Line 5"/>
              <p:cNvSpPr>
                <a:spLocks noChangeShapeType="1"/>
              </p:cNvSpPr>
              <p:nvPr/>
            </p:nvSpPr>
            <p:spPr bwMode="auto">
              <a:xfrm flipH="1">
                <a:off x="2363" y="432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0" name="Line 6"/>
              <p:cNvSpPr>
                <a:spLocks noChangeShapeType="1"/>
              </p:cNvSpPr>
              <p:nvPr/>
            </p:nvSpPr>
            <p:spPr bwMode="auto">
              <a:xfrm flipH="1">
                <a:off x="2273" y="4305"/>
                <a:ext cx="0" cy="2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1" name="Group 7"/>
              <p:cNvGrpSpPr>
                <a:grpSpLocks/>
              </p:cNvGrpSpPr>
              <p:nvPr/>
            </p:nvGrpSpPr>
            <p:grpSpPr bwMode="auto">
              <a:xfrm>
                <a:off x="2268" y="4129"/>
                <a:ext cx="101" cy="286"/>
                <a:chOff x="2268" y="4129"/>
                <a:chExt cx="101" cy="286"/>
              </a:xfrm>
            </p:grpSpPr>
            <p:sp>
              <p:nvSpPr>
                <p:cNvPr id="982" name="Freeform 8"/>
                <p:cNvSpPr>
                  <a:spLocks/>
                </p:cNvSpPr>
                <p:nvPr/>
              </p:nvSpPr>
              <p:spPr bwMode="auto">
                <a:xfrm flipH="1">
                  <a:off x="2268" y="4129"/>
                  <a:ext cx="100" cy="286"/>
                </a:xfrm>
                <a:custGeom>
                  <a:avLst/>
                  <a:gdLst>
                    <a:gd name="T0" fmla="*/ 315 w 89"/>
                    <a:gd name="T1" fmla="*/ 3 h 328"/>
                    <a:gd name="T2" fmla="*/ 670 w 89"/>
                    <a:gd name="T3" fmla="*/ 0 h 328"/>
                    <a:gd name="T4" fmla="*/ 670 w 89"/>
                    <a:gd name="T5" fmla="*/ 3 h 328"/>
                    <a:gd name="T6" fmla="*/ 817 w 89"/>
                    <a:gd name="T7" fmla="*/ 3 h 328"/>
                    <a:gd name="T8" fmla="*/ 918 w 89"/>
                    <a:gd name="T9" fmla="*/ 5 h 328"/>
                    <a:gd name="T10" fmla="*/ 918 w 89"/>
                    <a:gd name="T11" fmla="*/ 16 h 328"/>
                    <a:gd name="T12" fmla="*/ 779 w 89"/>
                    <a:gd name="T13" fmla="*/ 19 h 328"/>
                    <a:gd name="T14" fmla="*/ 222 w 89"/>
                    <a:gd name="T15" fmla="*/ 21 h 328"/>
                    <a:gd name="T16" fmla="*/ 0 w 89"/>
                    <a:gd name="T17" fmla="*/ 18 h 328"/>
                    <a:gd name="T18" fmla="*/ 0 w 89"/>
                    <a:gd name="T19" fmla="*/ 8 h 328"/>
                    <a:gd name="T20" fmla="*/ 157 w 89"/>
                    <a:gd name="T21" fmla="*/ 5 h 328"/>
                    <a:gd name="T22" fmla="*/ 328 w 89"/>
                    <a:gd name="T23" fmla="*/ 5 h 328"/>
                    <a:gd name="T24" fmla="*/ 328 w 89"/>
                    <a:gd name="T25" fmla="*/ 3 h 3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9"/>
                    <a:gd name="T40" fmla="*/ 0 h 328"/>
                    <a:gd name="T41" fmla="*/ 89 w 89"/>
                    <a:gd name="T42" fmla="*/ 328 h 3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9" h="328">
                      <a:moveTo>
                        <a:pt x="30" y="14"/>
                      </a:moveTo>
                      <a:lnTo>
                        <a:pt x="66" y="0"/>
                      </a:lnTo>
                      <a:lnTo>
                        <a:pt x="66" y="59"/>
                      </a:lnTo>
                      <a:lnTo>
                        <a:pt x="79" y="62"/>
                      </a:lnTo>
                      <a:lnTo>
                        <a:pt x="89" y="79"/>
                      </a:lnTo>
                      <a:lnTo>
                        <a:pt x="89" y="239"/>
                      </a:lnTo>
                      <a:lnTo>
                        <a:pt x="75" y="292"/>
                      </a:lnTo>
                      <a:lnTo>
                        <a:pt x="21" y="328"/>
                      </a:lnTo>
                      <a:lnTo>
                        <a:pt x="0" y="278"/>
                      </a:lnTo>
                      <a:lnTo>
                        <a:pt x="0" y="111"/>
                      </a:lnTo>
                      <a:lnTo>
                        <a:pt x="15" y="84"/>
                      </a:lnTo>
                      <a:lnTo>
                        <a:pt x="32" y="74"/>
                      </a:lnTo>
                      <a:lnTo>
                        <a:pt x="32" y="13"/>
                      </a:lnTo>
                    </a:path>
                  </a:pathLst>
                </a:custGeom>
                <a:solidFill>
                  <a:srgbClr val="FFCC99"/>
                </a:solidFill>
                <a:ln w="635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Freeform 9"/>
                <p:cNvSpPr>
                  <a:spLocks/>
                </p:cNvSpPr>
                <p:nvPr/>
              </p:nvSpPr>
              <p:spPr bwMode="auto">
                <a:xfrm>
                  <a:off x="2268" y="4289"/>
                  <a:ext cx="101" cy="123"/>
                </a:xfrm>
                <a:custGeom>
                  <a:avLst/>
                  <a:gdLst>
                    <a:gd name="T0" fmla="*/ 0 w 101"/>
                    <a:gd name="T1" fmla="*/ 0 h 123"/>
                    <a:gd name="T2" fmla="*/ 99 w 101"/>
                    <a:gd name="T3" fmla="*/ 31 h 123"/>
                    <a:gd name="T4" fmla="*/ 101 w 101"/>
                    <a:gd name="T5" fmla="*/ 84 h 123"/>
                    <a:gd name="T6" fmla="*/ 75 w 101"/>
                    <a:gd name="T7" fmla="*/ 123 h 123"/>
                    <a:gd name="T8" fmla="*/ 14 w 101"/>
                    <a:gd name="T9" fmla="*/ 90 h 123"/>
                    <a:gd name="T10" fmla="*/ 3 w 101"/>
                    <a:gd name="T11" fmla="*/ 46 h 123"/>
                    <a:gd name="T12" fmla="*/ 0 w 101"/>
                    <a:gd name="T13" fmla="*/ 0 h 1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01"/>
                    <a:gd name="T22" fmla="*/ 0 h 123"/>
                    <a:gd name="T23" fmla="*/ 101 w 101"/>
                    <a:gd name="T24" fmla="*/ 123 h 12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01" h="123">
                      <a:moveTo>
                        <a:pt x="0" y="0"/>
                      </a:moveTo>
                      <a:lnTo>
                        <a:pt x="99" y="31"/>
                      </a:lnTo>
                      <a:lnTo>
                        <a:pt x="101" y="84"/>
                      </a:lnTo>
                      <a:lnTo>
                        <a:pt x="75" y="123"/>
                      </a:lnTo>
                      <a:lnTo>
                        <a:pt x="14" y="90"/>
                      </a:lnTo>
                      <a:lnTo>
                        <a:pt x="3" y="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6" name="Group 10"/>
            <p:cNvGrpSpPr>
              <a:grpSpLocks/>
            </p:cNvGrpSpPr>
            <p:nvPr/>
          </p:nvGrpSpPr>
          <p:grpSpPr bwMode="auto">
            <a:xfrm>
              <a:off x="1252" y="5436"/>
              <a:ext cx="231" cy="298"/>
              <a:chOff x="1252" y="5436"/>
              <a:chExt cx="231" cy="298"/>
            </a:xfrm>
          </p:grpSpPr>
          <p:sp>
            <p:nvSpPr>
              <p:cNvPr id="977" name="Freeform 11"/>
              <p:cNvSpPr>
                <a:spLocks/>
              </p:cNvSpPr>
              <p:nvPr/>
            </p:nvSpPr>
            <p:spPr bwMode="auto">
              <a:xfrm>
                <a:off x="1252" y="5436"/>
                <a:ext cx="228" cy="294"/>
              </a:xfrm>
              <a:custGeom>
                <a:avLst/>
                <a:gdLst>
                  <a:gd name="T0" fmla="*/ 48 w 228"/>
                  <a:gd name="T1" fmla="*/ 0 h 294"/>
                  <a:gd name="T2" fmla="*/ 0 w 228"/>
                  <a:gd name="T3" fmla="*/ 12 h 294"/>
                  <a:gd name="T4" fmla="*/ 33 w 228"/>
                  <a:gd name="T5" fmla="*/ 68 h 294"/>
                  <a:gd name="T6" fmla="*/ 19 w 228"/>
                  <a:gd name="T7" fmla="*/ 80 h 294"/>
                  <a:gd name="T8" fmla="*/ 18 w 228"/>
                  <a:gd name="T9" fmla="*/ 103 h 294"/>
                  <a:gd name="T10" fmla="*/ 108 w 228"/>
                  <a:gd name="T11" fmla="*/ 254 h 294"/>
                  <a:gd name="T12" fmla="*/ 154 w 228"/>
                  <a:gd name="T13" fmla="*/ 294 h 294"/>
                  <a:gd name="T14" fmla="*/ 227 w 228"/>
                  <a:gd name="T15" fmla="*/ 269 h 294"/>
                  <a:gd name="T16" fmla="*/ 228 w 228"/>
                  <a:gd name="T17" fmla="*/ 224 h 294"/>
                  <a:gd name="T18" fmla="*/ 137 w 228"/>
                  <a:gd name="T19" fmla="*/ 72 h 294"/>
                  <a:gd name="T20" fmla="*/ 106 w 228"/>
                  <a:gd name="T21" fmla="*/ 56 h 294"/>
                  <a:gd name="T22" fmla="*/ 80 w 228"/>
                  <a:gd name="T23" fmla="*/ 59 h 294"/>
                  <a:gd name="T24" fmla="*/ 45 w 228"/>
                  <a:gd name="T25" fmla="*/ 1 h 2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28"/>
                  <a:gd name="T40" fmla="*/ 0 h 294"/>
                  <a:gd name="T41" fmla="*/ 228 w 228"/>
                  <a:gd name="T42" fmla="*/ 294 h 29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28" h="294">
                    <a:moveTo>
                      <a:pt x="48" y="0"/>
                    </a:moveTo>
                    <a:lnTo>
                      <a:pt x="0" y="12"/>
                    </a:lnTo>
                    <a:lnTo>
                      <a:pt x="33" y="68"/>
                    </a:lnTo>
                    <a:lnTo>
                      <a:pt x="19" y="80"/>
                    </a:lnTo>
                    <a:lnTo>
                      <a:pt x="18" y="103"/>
                    </a:lnTo>
                    <a:lnTo>
                      <a:pt x="108" y="254"/>
                    </a:lnTo>
                    <a:lnTo>
                      <a:pt x="154" y="294"/>
                    </a:lnTo>
                    <a:lnTo>
                      <a:pt x="227" y="269"/>
                    </a:lnTo>
                    <a:lnTo>
                      <a:pt x="228" y="224"/>
                    </a:lnTo>
                    <a:lnTo>
                      <a:pt x="137" y="72"/>
                    </a:lnTo>
                    <a:lnTo>
                      <a:pt x="106" y="56"/>
                    </a:lnTo>
                    <a:lnTo>
                      <a:pt x="80" y="59"/>
                    </a:lnTo>
                    <a:lnTo>
                      <a:pt x="45" y="1"/>
                    </a:lnTo>
                  </a:path>
                </a:pathLst>
              </a:custGeom>
              <a:solidFill>
                <a:srgbClr val="FFCC99"/>
              </a:solidFill>
              <a:ln w="635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Freeform 12"/>
              <p:cNvSpPr>
                <a:spLocks/>
              </p:cNvSpPr>
              <p:nvPr/>
            </p:nvSpPr>
            <p:spPr bwMode="auto">
              <a:xfrm rot="306405">
                <a:off x="1378" y="5512"/>
                <a:ext cx="105" cy="222"/>
              </a:xfrm>
              <a:custGeom>
                <a:avLst/>
                <a:gdLst>
                  <a:gd name="T0" fmla="*/ 0 w 105"/>
                  <a:gd name="T1" fmla="*/ 0 h 222"/>
                  <a:gd name="T2" fmla="*/ 35 w 105"/>
                  <a:gd name="T3" fmla="*/ 222 h 222"/>
                  <a:gd name="T4" fmla="*/ 105 w 105"/>
                  <a:gd name="T5" fmla="*/ 188 h 222"/>
                  <a:gd name="T6" fmla="*/ 102 w 105"/>
                  <a:gd name="T7" fmla="*/ 140 h 222"/>
                  <a:gd name="T8" fmla="*/ 0 w 105"/>
                  <a:gd name="T9" fmla="*/ 0 h 2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222"/>
                  <a:gd name="T17" fmla="*/ 105 w 105"/>
                  <a:gd name="T18" fmla="*/ 222 h 2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222">
                    <a:moveTo>
                      <a:pt x="0" y="0"/>
                    </a:moveTo>
                    <a:lnTo>
                      <a:pt x="35" y="222"/>
                    </a:lnTo>
                    <a:lnTo>
                      <a:pt x="105" y="188"/>
                    </a:lnTo>
                    <a:lnTo>
                      <a:pt x="102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72" name="Group 13"/>
          <p:cNvGrpSpPr>
            <a:grpSpLocks/>
          </p:cNvGrpSpPr>
          <p:nvPr/>
        </p:nvGrpSpPr>
        <p:grpSpPr bwMode="auto">
          <a:xfrm>
            <a:off x="-1500479" y="3732213"/>
            <a:ext cx="393700" cy="1271588"/>
            <a:chOff x="2901" y="4325"/>
            <a:chExt cx="236" cy="690"/>
          </a:xfrm>
        </p:grpSpPr>
        <p:sp>
          <p:nvSpPr>
            <p:cNvPr id="973" name="AutoShape 14"/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4" name="AutoShape 15"/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D5F2E02F-CED1-48B6-B494-DA6357C0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772674" y="1719263"/>
            <a:ext cx="360363" cy="838200"/>
            <a:chOff x="-2155" y="1485"/>
            <a:chExt cx="227" cy="52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BEDFC301-BA7F-4B80-B269-092D26856F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E95F027-D8AD-474A-AB85-3B54C95A0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F77FF46-C208-4C1E-83A0-B0C61BFCA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542F212-A721-4743-B269-16DA105F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2EAC103D-1791-4E40-9CAF-6403B823C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2CB07869-6999-4DC9-966D-29EC01644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AA69861-E3CB-4C26-AA80-BE184DC26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FC80389-F6C8-49A2-AB99-74F12AE59D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20966524-A160-4642-9F45-74611FB257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8F336E85-40C5-49D9-A710-743BE925E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26E98F4C-D6FE-40EF-BBCE-3AA67B20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8F9D5E7B-8E83-4411-84B8-12148DCC1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980844EA-F867-43CF-BA00-A1F58254A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5F781645-5EEB-4BE6-9AFD-8907CF2D1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A10E2DD8-01AB-4A23-8089-DE2CD936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964E349E-BC9A-47DA-B420-B4B6BB05B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64121D5A-F4C5-402A-BC8B-2825AE12D2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CDF40E98-5A34-4A12-88C8-C126E9C13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0CFA986-E960-409A-986F-C28993F50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700E064-3EB3-4870-ACED-6DCC7DDBB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32A5F53-F8B5-42C8-AC61-4135A9DCA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43ADB182-3CFB-4CCC-9FC0-EB72236E7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E76E40C3-C44C-4598-85A4-CC13C34F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D80247ED-0140-429B-98F1-AAA6EEE4F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3EFEB52-9A95-4D95-9F12-C73F91E75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25083163-B922-4FA3-88E3-9C11F4072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32">
            <a:extLst>
              <a:ext uri="{FF2B5EF4-FFF2-40B4-BE49-F238E27FC236}">
                <a16:creationId xmlns:a16="http://schemas.microsoft.com/office/drawing/2014/main" id="{2BA8E19A-E054-4630-82E7-55B69DB507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367380" y="1717675"/>
            <a:ext cx="228600" cy="984250"/>
            <a:chOff x="-3024" y="1431"/>
            <a:chExt cx="144" cy="620"/>
          </a:xfrm>
        </p:grpSpPr>
        <p:sp>
          <p:nvSpPr>
            <p:cNvPr id="30" name="AutoShape 31">
              <a:extLst>
                <a:ext uri="{FF2B5EF4-FFF2-40B4-BE49-F238E27FC236}">
                  <a16:creationId xmlns:a16="http://schemas.microsoft.com/office/drawing/2014/main" id="{37908334-8A81-4E64-94E5-04BCD2264D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3024" y="1431"/>
              <a:ext cx="144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BDA43AD-6862-46DE-874C-6E1D69E04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912" y="1739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Rectangle 34">
              <a:extLst>
                <a:ext uri="{FF2B5EF4-FFF2-40B4-BE49-F238E27FC236}">
                  <a16:creationId xmlns:a16="http://schemas.microsoft.com/office/drawing/2014/main" id="{A3E98616-CDEA-45FF-9E53-A4FAAB4B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06" y="1778"/>
              <a:ext cx="14" cy="2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35">
              <a:extLst>
                <a:ext uri="{FF2B5EF4-FFF2-40B4-BE49-F238E27FC236}">
                  <a16:creationId xmlns:a16="http://schemas.microsoft.com/office/drawing/2014/main" id="{C2EAC4AE-BEE3-43D0-9E4A-16A29919B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19" y="1438"/>
              <a:ext cx="132" cy="442"/>
            </a:xfrm>
            <a:custGeom>
              <a:avLst/>
              <a:gdLst>
                <a:gd name="T0" fmla="*/ 48 w 132"/>
                <a:gd name="T1" fmla="*/ 19 h 442"/>
                <a:gd name="T2" fmla="*/ 97 w 132"/>
                <a:gd name="T3" fmla="*/ 0 h 442"/>
                <a:gd name="T4" fmla="*/ 97 w 132"/>
                <a:gd name="T5" fmla="*/ 78 h 442"/>
                <a:gd name="T6" fmla="*/ 114 w 132"/>
                <a:gd name="T7" fmla="*/ 84 h 442"/>
                <a:gd name="T8" fmla="*/ 132 w 132"/>
                <a:gd name="T9" fmla="*/ 103 h 442"/>
                <a:gd name="T10" fmla="*/ 132 w 132"/>
                <a:gd name="T11" fmla="*/ 329 h 442"/>
                <a:gd name="T12" fmla="*/ 113 w 132"/>
                <a:gd name="T13" fmla="*/ 403 h 442"/>
                <a:gd name="T14" fmla="*/ 30 w 132"/>
                <a:gd name="T15" fmla="*/ 442 h 442"/>
                <a:gd name="T16" fmla="*/ 0 w 132"/>
                <a:gd name="T17" fmla="*/ 375 h 442"/>
                <a:gd name="T18" fmla="*/ 0 w 132"/>
                <a:gd name="T19" fmla="*/ 149 h 442"/>
                <a:gd name="T20" fmla="*/ 21 w 132"/>
                <a:gd name="T21" fmla="*/ 114 h 442"/>
                <a:gd name="T22" fmla="*/ 46 w 132"/>
                <a:gd name="T23" fmla="*/ 101 h 442"/>
                <a:gd name="T24" fmla="*/ 48 w 132"/>
                <a:gd name="T25" fmla="*/ 19 h 442"/>
                <a:gd name="T26" fmla="*/ 48 w 132"/>
                <a:gd name="T27" fmla="*/ 19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442">
                  <a:moveTo>
                    <a:pt x="48" y="19"/>
                  </a:moveTo>
                  <a:lnTo>
                    <a:pt x="97" y="0"/>
                  </a:lnTo>
                  <a:lnTo>
                    <a:pt x="97" y="78"/>
                  </a:lnTo>
                  <a:lnTo>
                    <a:pt x="114" y="84"/>
                  </a:lnTo>
                  <a:lnTo>
                    <a:pt x="132" y="103"/>
                  </a:lnTo>
                  <a:lnTo>
                    <a:pt x="132" y="329"/>
                  </a:lnTo>
                  <a:lnTo>
                    <a:pt x="113" y="403"/>
                  </a:lnTo>
                  <a:lnTo>
                    <a:pt x="30" y="442"/>
                  </a:lnTo>
                  <a:lnTo>
                    <a:pt x="0" y="375"/>
                  </a:lnTo>
                  <a:lnTo>
                    <a:pt x="0" y="149"/>
                  </a:lnTo>
                  <a:lnTo>
                    <a:pt x="21" y="114"/>
                  </a:lnTo>
                  <a:lnTo>
                    <a:pt x="46" y="101"/>
                  </a:lnTo>
                  <a:lnTo>
                    <a:pt x="48" y="19"/>
                  </a:lnTo>
                  <a:lnTo>
                    <a:pt x="48" y="19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0" name="Line 36">
              <a:extLst>
                <a:ext uri="{FF2B5EF4-FFF2-40B4-BE49-F238E27FC236}">
                  <a16:creationId xmlns:a16="http://schemas.microsoft.com/office/drawing/2014/main" id="{1742F02C-0476-4944-A382-48F291F94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1" y="1438"/>
              <a:ext cx="49" cy="1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1" name="Line 37">
              <a:extLst>
                <a:ext uri="{FF2B5EF4-FFF2-40B4-BE49-F238E27FC236}">
                  <a16:creationId xmlns:a16="http://schemas.microsoft.com/office/drawing/2014/main" id="{801E9750-BA2F-46B6-895D-61776020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438"/>
              <a:ext cx="0" cy="7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2" name="Line 38">
              <a:extLst>
                <a:ext uri="{FF2B5EF4-FFF2-40B4-BE49-F238E27FC236}">
                  <a16:creationId xmlns:a16="http://schemas.microsoft.com/office/drawing/2014/main" id="{2DD4A3A3-E5FF-409E-BEF5-7C5398A6C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22" y="1516"/>
              <a:ext cx="17" cy="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3" name="Line 39">
              <a:extLst>
                <a:ext uri="{FF2B5EF4-FFF2-40B4-BE49-F238E27FC236}">
                  <a16:creationId xmlns:a16="http://schemas.microsoft.com/office/drawing/2014/main" id="{22FD84C3-796C-47A6-A823-5D89EA5D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05" y="1522"/>
              <a:ext cx="18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4" name="Line 40">
              <a:extLst>
                <a:ext uri="{FF2B5EF4-FFF2-40B4-BE49-F238E27FC236}">
                  <a16:creationId xmlns:a16="http://schemas.microsoft.com/office/drawing/2014/main" id="{571CA801-5DD7-4461-936E-5CF0F234A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887" y="1541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5" name="Line 41">
              <a:extLst>
                <a:ext uri="{FF2B5EF4-FFF2-40B4-BE49-F238E27FC236}">
                  <a16:creationId xmlns:a16="http://schemas.microsoft.com/office/drawing/2014/main" id="{B2D7B635-3135-4B74-9A3E-1010F8CE9C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06" y="1767"/>
              <a:ext cx="19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6" name="Line 42">
              <a:extLst>
                <a:ext uri="{FF2B5EF4-FFF2-40B4-BE49-F238E27FC236}">
                  <a16:creationId xmlns:a16="http://schemas.microsoft.com/office/drawing/2014/main" id="{8D8EE0C4-3A17-4203-B40A-3BEA018385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989" y="1841"/>
              <a:ext cx="83" cy="3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7" name="Line 43">
              <a:extLst>
                <a:ext uri="{FF2B5EF4-FFF2-40B4-BE49-F238E27FC236}">
                  <a16:creationId xmlns:a16="http://schemas.microsoft.com/office/drawing/2014/main" id="{D2E0FF11-1378-4DA0-9C93-9CE6A3898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3019" y="1813"/>
              <a:ext cx="30" cy="6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8" name="Line 44">
              <a:extLst>
                <a:ext uri="{FF2B5EF4-FFF2-40B4-BE49-F238E27FC236}">
                  <a16:creationId xmlns:a16="http://schemas.microsoft.com/office/drawing/2014/main" id="{7122B565-DAB5-4364-B77D-767F0DB18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87"/>
              <a:ext cx="0" cy="22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9" name="Line 45">
              <a:extLst>
                <a:ext uri="{FF2B5EF4-FFF2-40B4-BE49-F238E27FC236}">
                  <a16:creationId xmlns:a16="http://schemas.microsoft.com/office/drawing/2014/main" id="{8CDFB394-E914-4D13-926E-8EB700E2B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019" y="1552"/>
              <a:ext cx="21" cy="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0" name="Line 46">
              <a:extLst>
                <a:ext uri="{FF2B5EF4-FFF2-40B4-BE49-F238E27FC236}">
                  <a16:creationId xmlns:a16="http://schemas.microsoft.com/office/drawing/2014/main" id="{DE5C8219-F43C-4E06-9EDE-D51D3A3E91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98" y="1539"/>
              <a:ext cx="25" cy="1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8" name="Line 47">
              <a:extLst>
                <a:ext uri="{FF2B5EF4-FFF2-40B4-BE49-F238E27FC236}">
                  <a16:creationId xmlns:a16="http://schemas.microsoft.com/office/drawing/2014/main" id="{3E7601A5-9CE9-43C7-A855-BA7F9F8B7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973" y="1457"/>
              <a:ext cx="2" cy="8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9" name="Line 48">
              <a:extLst>
                <a:ext uri="{FF2B5EF4-FFF2-40B4-BE49-F238E27FC236}">
                  <a16:creationId xmlns:a16="http://schemas.microsoft.com/office/drawing/2014/main" id="{CD17BFD8-3EA2-4E22-99F0-2901DB09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71" y="1457"/>
              <a:ext cx="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0" name="Freeform 49">
              <a:extLst>
                <a:ext uri="{FF2B5EF4-FFF2-40B4-BE49-F238E27FC236}">
                  <a16:creationId xmlns:a16="http://schemas.microsoft.com/office/drawing/2014/main" id="{E741DFCA-FCF5-4198-8FAB-6B15C85C8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3001" y="1594"/>
              <a:ext cx="98" cy="104"/>
            </a:xfrm>
            <a:custGeom>
              <a:avLst/>
              <a:gdLst>
                <a:gd name="T0" fmla="*/ 65 w 98"/>
                <a:gd name="T1" fmla="*/ 95 h 104"/>
                <a:gd name="T2" fmla="*/ 51 w 98"/>
                <a:gd name="T3" fmla="*/ 104 h 104"/>
                <a:gd name="T4" fmla="*/ 45 w 98"/>
                <a:gd name="T5" fmla="*/ 104 h 104"/>
                <a:gd name="T6" fmla="*/ 24 w 98"/>
                <a:gd name="T7" fmla="*/ 101 h 104"/>
                <a:gd name="T8" fmla="*/ 19 w 98"/>
                <a:gd name="T9" fmla="*/ 95 h 104"/>
                <a:gd name="T10" fmla="*/ 16 w 98"/>
                <a:gd name="T11" fmla="*/ 86 h 104"/>
                <a:gd name="T12" fmla="*/ 14 w 98"/>
                <a:gd name="T13" fmla="*/ 65 h 104"/>
                <a:gd name="T14" fmla="*/ 12 w 98"/>
                <a:gd name="T15" fmla="*/ 60 h 104"/>
                <a:gd name="T16" fmla="*/ 9 w 98"/>
                <a:gd name="T17" fmla="*/ 54 h 104"/>
                <a:gd name="T18" fmla="*/ 0 w 98"/>
                <a:gd name="T19" fmla="*/ 36 h 104"/>
                <a:gd name="T20" fmla="*/ 0 w 98"/>
                <a:gd name="T21" fmla="*/ 32 h 104"/>
                <a:gd name="T22" fmla="*/ 3 w 98"/>
                <a:gd name="T23" fmla="*/ 26 h 104"/>
                <a:gd name="T24" fmla="*/ 5 w 98"/>
                <a:gd name="T25" fmla="*/ 30 h 104"/>
                <a:gd name="T26" fmla="*/ 17 w 98"/>
                <a:gd name="T27" fmla="*/ 50 h 104"/>
                <a:gd name="T28" fmla="*/ 23 w 98"/>
                <a:gd name="T29" fmla="*/ 52 h 104"/>
                <a:gd name="T30" fmla="*/ 24 w 98"/>
                <a:gd name="T31" fmla="*/ 49 h 104"/>
                <a:gd name="T32" fmla="*/ 23 w 98"/>
                <a:gd name="T33" fmla="*/ 15 h 104"/>
                <a:gd name="T34" fmla="*/ 23 w 98"/>
                <a:gd name="T35" fmla="*/ 8 h 104"/>
                <a:gd name="T36" fmla="*/ 26 w 98"/>
                <a:gd name="T37" fmla="*/ 6 h 104"/>
                <a:gd name="T38" fmla="*/ 28 w 98"/>
                <a:gd name="T39" fmla="*/ 6 h 104"/>
                <a:gd name="T40" fmla="*/ 30 w 98"/>
                <a:gd name="T41" fmla="*/ 10 h 104"/>
                <a:gd name="T42" fmla="*/ 33 w 98"/>
                <a:gd name="T43" fmla="*/ 43 h 104"/>
                <a:gd name="T44" fmla="*/ 37 w 98"/>
                <a:gd name="T45" fmla="*/ 45 h 104"/>
                <a:gd name="T46" fmla="*/ 37 w 98"/>
                <a:gd name="T47" fmla="*/ 41 h 104"/>
                <a:gd name="T48" fmla="*/ 40 w 98"/>
                <a:gd name="T49" fmla="*/ 4 h 104"/>
                <a:gd name="T50" fmla="*/ 42 w 98"/>
                <a:gd name="T51" fmla="*/ 2 h 104"/>
                <a:gd name="T52" fmla="*/ 49 w 98"/>
                <a:gd name="T53" fmla="*/ 2 h 104"/>
                <a:gd name="T54" fmla="*/ 49 w 98"/>
                <a:gd name="T55" fmla="*/ 6 h 104"/>
                <a:gd name="T56" fmla="*/ 45 w 98"/>
                <a:gd name="T57" fmla="*/ 41 h 104"/>
                <a:gd name="T58" fmla="*/ 47 w 98"/>
                <a:gd name="T59" fmla="*/ 45 h 104"/>
                <a:gd name="T60" fmla="*/ 53 w 98"/>
                <a:gd name="T61" fmla="*/ 41 h 104"/>
                <a:gd name="T62" fmla="*/ 65 w 98"/>
                <a:gd name="T63" fmla="*/ 13 h 104"/>
                <a:gd name="T64" fmla="*/ 67 w 98"/>
                <a:gd name="T65" fmla="*/ 11 h 104"/>
                <a:gd name="T66" fmla="*/ 74 w 98"/>
                <a:gd name="T67" fmla="*/ 13 h 104"/>
                <a:gd name="T68" fmla="*/ 72 w 98"/>
                <a:gd name="T69" fmla="*/ 19 h 104"/>
                <a:gd name="T70" fmla="*/ 60 w 98"/>
                <a:gd name="T71" fmla="*/ 52 h 104"/>
                <a:gd name="T72" fmla="*/ 60 w 98"/>
                <a:gd name="T73" fmla="*/ 62 h 104"/>
                <a:gd name="T74" fmla="*/ 63 w 98"/>
                <a:gd name="T75" fmla="*/ 69 h 104"/>
                <a:gd name="T76" fmla="*/ 67 w 98"/>
                <a:gd name="T77" fmla="*/ 73 h 104"/>
                <a:gd name="T78" fmla="*/ 74 w 98"/>
                <a:gd name="T79" fmla="*/ 71 h 104"/>
                <a:gd name="T80" fmla="*/ 82 w 98"/>
                <a:gd name="T81" fmla="*/ 63 h 104"/>
                <a:gd name="T82" fmla="*/ 93 w 98"/>
                <a:gd name="T83" fmla="*/ 62 h 104"/>
                <a:gd name="T84" fmla="*/ 96 w 98"/>
                <a:gd name="T85" fmla="*/ 65 h 104"/>
                <a:gd name="T86" fmla="*/ 96 w 98"/>
                <a:gd name="T87" fmla="*/ 71 h 104"/>
                <a:gd name="T88" fmla="*/ 89 w 98"/>
                <a:gd name="T89" fmla="*/ 75 h 104"/>
                <a:gd name="T90" fmla="*/ 79 w 98"/>
                <a:gd name="T91" fmla="*/ 80 h 104"/>
                <a:gd name="T92" fmla="*/ 74 w 98"/>
                <a:gd name="T93" fmla="*/ 8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04">
                  <a:moveTo>
                    <a:pt x="65" y="95"/>
                  </a:moveTo>
                  <a:lnTo>
                    <a:pt x="65" y="95"/>
                  </a:lnTo>
                  <a:lnTo>
                    <a:pt x="56" y="102"/>
                  </a:lnTo>
                  <a:lnTo>
                    <a:pt x="51" y="104"/>
                  </a:lnTo>
                  <a:lnTo>
                    <a:pt x="45" y="104"/>
                  </a:lnTo>
                  <a:lnTo>
                    <a:pt x="45" y="104"/>
                  </a:lnTo>
                  <a:lnTo>
                    <a:pt x="31" y="104"/>
                  </a:lnTo>
                  <a:lnTo>
                    <a:pt x="24" y="101"/>
                  </a:lnTo>
                  <a:lnTo>
                    <a:pt x="23" y="99"/>
                  </a:lnTo>
                  <a:lnTo>
                    <a:pt x="19" y="95"/>
                  </a:lnTo>
                  <a:lnTo>
                    <a:pt x="19" y="95"/>
                  </a:lnTo>
                  <a:lnTo>
                    <a:pt x="16" y="86"/>
                  </a:lnTo>
                  <a:lnTo>
                    <a:pt x="14" y="76"/>
                  </a:lnTo>
                  <a:lnTo>
                    <a:pt x="14" y="65"/>
                  </a:lnTo>
                  <a:lnTo>
                    <a:pt x="14" y="65"/>
                  </a:lnTo>
                  <a:lnTo>
                    <a:pt x="12" y="60"/>
                  </a:lnTo>
                  <a:lnTo>
                    <a:pt x="9" y="54"/>
                  </a:lnTo>
                  <a:lnTo>
                    <a:pt x="9" y="54"/>
                  </a:lnTo>
                  <a:lnTo>
                    <a:pt x="3" y="45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8"/>
                  </a:lnTo>
                  <a:lnTo>
                    <a:pt x="3" y="26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7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8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5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41"/>
                  </a:lnTo>
                  <a:lnTo>
                    <a:pt x="38" y="2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2" y="2"/>
                  </a:lnTo>
                  <a:lnTo>
                    <a:pt x="45" y="0"/>
                  </a:lnTo>
                  <a:lnTo>
                    <a:pt x="49" y="2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3"/>
                  </a:lnTo>
                  <a:lnTo>
                    <a:pt x="47" y="45"/>
                  </a:lnTo>
                  <a:lnTo>
                    <a:pt x="51" y="45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7" y="11"/>
                  </a:lnTo>
                  <a:lnTo>
                    <a:pt x="70" y="10"/>
                  </a:lnTo>
                  <a:lnTo>
                    <a:pt x="74" y="13"/>
                  </a:lnTo>
                  <a:lnTo>
                    <a:pt x="74" y="15"/>
                  </a:lnTo>
                  <a:lnTo>
                    <a:pt x="72" y="19"/>
                  </a:lnTo>
                  <a:lnTo>
                    <a:pt x="72" y="19"/>
                  </a:lnTo>
                  <a:lnTo>
                    <a:pt x="60" y="52"/>
                  </a:lnTo>
                  <a:lnTo>
                    <a:pt x="60" y="52"/>
                  </a:lnTo>
                  <a:lnTo>
                    <a:pt x="60" y="62"/>
                  </a:lnTo>
                  <a:lnTo>
                    <a:pt x="63" y="69"/>
                  </a:lnTo>
                  <a:lnTo>
                    <a:pt x="63" y="69"/>
                  </a:lnTo>
                  <a:lnTo>
                    <a:pt x="65" y="71"/>
                  </a:lnTo>
                  <a:lnTo>
                    <a:pt x="67" y="73"/>
                  </a:lnTo>
                  <a:lnTo>
                    <a:pt x="70" y="73"/>
                  </a:lnTo>
                  <a:lnTo>
                    <a:pt x="74" y="71"/>
                  </a:lnTo>
                  <a:lnTo>
                    <a:pt x="74" y="71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6" y="65"/>
                  </a:lnTo>
                  <a:lnTo>
                    <a:pt x="98" y="69"/>
                  </a:lnTo>
                  <a:lnTo>
                    <a:pt x="96" y="71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4" y="76"/>
                  </a:lnTo>
                  <a:lnTo>
                    <a:pt x="79" y="80"/>
                  </a:lnTo>
                  <a:lnTo>
                    <a:pt x="74" y="88"/>
                  </a:lnTo>
                  <a:lnTo>
                    <a:pt x="74" y="88"/>
                  </a:lnTo>
                  <a:lnTo>
                    <a:pt x="65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1" name="Group 52">
            <a:extLst>
              <a:ext uri="{FF2B5EF4-FFF2-40B4-BE49-F238E27FC236}">
                <a16:creationId xmlns:a16="http://schemas.microsoft.com/office/drawing/2014/main" id="{CF77F654-28C0-4456-B8D7-30B2DEEEF9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-1073150" y="2522538"/>
            <a:ext cx="254000" cy="904875"/>
            <a:chOff x="-676" y="1589"/>
            <a:chExt cx="160" cy="570"/>
          </a:xfrm>
        </p:grpSpPr>
        <p:sp>
          <p:nvSpPr>
            <p:cNvPr id="4042" name="AutoShape 51">
              <a:extLst>
                <a:ext uri="{FF2B5EF4-FFF2-40B4-BE49-F238E27FC236}">
                  <a16:creationId xmlns:a16="http://schemas.microsoft.com/office/drawing/2014/main" id="{F3B89D14-DB55-424B-AD07-CABE14BEBA3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676" y="1589"/>
              <a:ext cx="16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3" name="Rectangle 53">
              <a:extLst>
                <a:ext uri="{FF2B5EF4-FFF2-40B4-BE49-F238E27FC236}">
                  <a16:creationId xmlns:a16="http://schemas.microsoft.com/office/drawing/2014/main" id="{5CF2531C-D059-4FAA-9FCA-1FBF30598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61" y="1871"/>
              <a:ext cx="18" cy="2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4" name="Rectangle 54">
              <a:extLst>
                <a:ext uri="{FF2B5EF4-FFF2-40B4-BE49-F238E27FC236}">
                  <a16:creationId xmlns:a16="http://schemas.microsoft.com/office/drawing/2014/main" id="{3307B31A-186E-49B2-A88F-36A645DD6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2" y="1907"/>
              <a:ext cx="15" cy="2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5" name="Freeform 55">
              <a:extLst>
                <a:ext uri="{FF2B5EF4-FFF2-40B4-BE49-F238E27FC236}">
                  <a16:creationId xmlns:a16="http://schemas.microsoft.com/office/drawing/2014/main" id="{E8DFC03E-021E-4B31-B302-A6EDCAFAC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671" y="1594"/>
              <a:ext cx="150" cy="408"/>
            </a:xfrm>
            <a:custGeom>
              <a:avLst/>
              <a:gdLst>
                <a:gd name="T0" fmla="*/ 95 w 150"/>
                <a:gd name="T1" fmla="*/ 17 h 408"/>
                <a:gd name="T2" fmla="*/ 40 w 150"/>
                <a:gd name="T3" fmla="*/ 0 h 408"/>
                <a:gd name="T4" fmla="*/ 40 w 150"/>
                <a:gd name="T5" fmla="*/ 72 h 408"/>
                <a:gd name="T6" fmla="*/ 19 w 150"/>
                <a:gd name="T7" fmla="*/ 77 h 408"/>
                <a:gd name="T8" fmla="*/ 0 w 150"/>
                <a:gd name="T9" fmla="*/ 96 h 408"/>
                <a:gd name="T10" fmla="*/ 0 w 150"/>
                <a:gd name="T11" fmla="*/ 303 h 408"/>
                <a:gd name="T12" fmla="*/ 21 w 150"/>
                <a:gd name="T13" fmla="*/ 373 h 408"/>
                <a:gd name="T14" fmla="*/ 115 w 150"/>
                <a:gd name="T15" fmla="*/ 408 h 408"/>
                <a:gd name="T16" fmla="*/ 150 w 150"/>
                <a:gd name="T17" fmla="*/ 346 h 408"/>
                <a:gd name="T18" fmla="*/ 150 w 150"/>
                <a:gd name="T19" fmla="*/ 137 h 408"/>
                <a:gd name="T20" fmla="*/ 126 w 150"/>
                <a:gd name="T21" fmla="*/ 105 h 408"/>
                <a:gd name="T22" fmla="*/ 97 w 150"/>
                <a:gd name="T23" fmla="*/ 93 h 408"/>
                <a:gd name="T24" fmla="*/ 97 w 150"/>
                <a:gd name="T25" fmla="*/ 17 h 408"/>
                <a:gd name="T26" fmla="*/ 95 w 150"/>
                <a:gd name="T27" fmla="*/ 1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408">
                  <a:moveTo>
                    <a:pt x="95" y="17"/>
                  </a:moveTo>
                  <a:lnTo>
                    <a:pt x="40" y="0"/>
                  </a:lnTo>
                  <a:lnTo>
                    <a:pt x="40" y="72"/>
                  </a:lnTo>
                  <a:lnTo>
                    <a:pt x="19" y="77"/>
                  </a:lnTo>
                  <a:lnTo>
                    <a:pt x="0" y="96"/>
                  </a:lnTo>
                  <a:lnTo>
                    <a:pt x="0" y="303"/>
                  </a:lnTo>
                  <a:lnTo>
                    <a:pt x="21" y="373"/>
                  </a:lnTo>
                  <a:lnTo>
                    <a:pt x="115" y="408"/>
                  </a:lnTo>
                  <a:lnTo>
                    <a:pt x="150" y="346"/>
                  </a:lnTo>
                  <a:lnTo>
                    <a:pt x="150" y="137"/>
                  </a:lnTo>
                  <a:lnTo>
                    <a:pt x="126" y="105"/>
                  </a:lnTo>
                  <a:lnTo>
                    <a:pt x="97" y="93"/>
                  </a:lnTo>
                  <a:lnTo>
                    <a:pt x="97" y="17"/>
                  </a:lnTo>
                  <a:lnTo>
                    <a:pt x="95" y="17"/>
                  </a:lnTo>
                  <a:close/>
                </a:path>
              </a:pathLst>
            </a:custGeom>
            <a:solidFill>
              <a:srgbClr val="FDC7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6" name="Line 56">
              <a:extLst>
                <a:ext uri="{FF2B5EF4-FFF2-40B4-BE49-F238E27FC236}">
                  <a16:creationId xmlns:a16="http://schemas.microsoft.com/office/drawing/2014/main" id="{605CBA14-3AB4-4CC6-8445-CC3566543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631" y="1594"/>
              <a:ext cx="55" cy="1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7" name="Line 57">
              <a:extLst>
                <a:ext uri="{FF2B5EF4-FFF2-40B4-BE49-F238E27FC236}">
                  <a16:creationId xmlns:a16="http://schemas.microsoft.com/office/drawing/2014/main" id="{D4225036-C85D-43B1-BCCC-2FD7CF7EE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31" y="1594"/>
              <a:ext cx="0" cy="7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8" name="Line 58">
              <a:extLst>
                <a:ext uri="{FF2B5EF4-FFF2-40B4-BE49-F238E27FC236}">
                  <a16:creationId xmlns:a16="http://schemas.microsoft.com/office/drawing/2014/main" id="{43D86DF1-FEA5-42D5-82F0-7CBA9D64CE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52" y="1666"/>
              <a:ext cx="2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9" name="Line 59">
              <a:extLst>
                <a:ext uri="{FF2B5EF4-FFF2-40B4-BE49-F238E27FC236}">
                  <a16:creationId xmlns:a16="http://schemas.microsoft.com/office/drawing/2014/main" id="{FA7F1261-01A1-4442-A493-EADF064AF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671" y="1671"/>
              <a:ext cx="19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0" name="Line 60">
              <a:extLst>
                <a:ext uri="{FF2B5EF4-FFF2-40B4-BE49-F238E27FC236}">
                  <a16:creationId xmlns:a16="http://schemas.microsoft.com/office/drawing/2014/main" id="{20FC1A23-6E30-42B5-BA19-6A9037BB6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690"/>
              <a:ext cx="0" cy="20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1" name="Line 61">
              <a:extLst>
                <a:ext uri="{FF2B5EF4-FFF2-40B4-BE49-F238E27FC236}">
                  <a16:creationId xmlns:a16="http://schemas.microsoft.com/office/drawing/2014/main" id="{FDE53129-FC5C-478A-8B32-894A00630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71" y="1897"/>
              <a:ext cx="21" cy="7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2" name="Line 62">
              <a:extLst>
                <a:ext uri="{FF2B5EF4-FFF2-40B4-BE49-F238E27FC236}">
                  <a16:creationId xmlns:a16="http://schemas.microsoft.com/office/drawing/2014/main" id="{D4C4CC33-E4BD-4380-BC71-BD917A495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650" y="1967"/>
              <a:ext cx="94" cy="3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3" name="Line 63">
              <a:extLst>
                <a:ext uri="{FF2B5EF4-FFF2-40B4-BE49-F238E27FC236}">
                  <a16:creationId xmlns:a16="http://schemas.microsoft.com/office/drawing/2014/main" id="{A11E9A84-DCA9-418B-95F9-ABCC63D35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6" y="1940"/>
              <a:ext cx="35" cy="6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4" name="Line 64">
              <a:extLst>
                <a:ext uri="{FF2B5EF4-FFF2-40B4-BE49-F238E27FC236}">
                  <a16:creationId xmlns:a16="http://schemas.microsoft.com/office/drawing/2014/main" id="{E92F32CF-D18A-4694-834B-A36F64635D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21" y="1731"/>
              <a:ext cx="0" cy="20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5" name="Line 65">
              <a:extLst>
                <a:ext uri="{FF2B5EF4-FFF2-40B4-BE49-F238E27FC236}">
                  <a16:creationId xmlns:a16="http://schemas.microsoft.com/office/drawing/2014/main" id="{713AC78C-B879-4052-AEA3-417E19217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45" y="1699"/>
              <a:ext cx="24" cy="3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6" name="Line 66">
              <a:extLst>
                <a:ext uri="{FF2B5EF4-FFF2-40B4-BE49-F238E27FC236}">
                  <a16:creationId xmlns:a16="http://schemas.microsoft.com/office/drawing/2014/main" id="{D394B7E9-343D-41D6-805B-941DB8E90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574" y="1687"/>
              <a:ext cx="29" cy="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7" name="Line 67">
              <a:extLst>
                <a:ext uri="{FF2B5EF4-FFF2-40B4-BE49-F238E27FC236}">
                  <a16:creationId xmlns:a16="http://schemas.microsoft.com/office/drawing/2014/main" id="{E5C06F8A-1DD3-417C-B5ED-CA04CEB08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74" y="1611"/>
              <a:ext cx="0" cy="7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8" name="Line 68">
              <a:extLst>
                <a:ext uri="{FF2B5EF4-FFF2-40B4-BE49-F238E27FC236}">
                  <a16:creationId xmlns:a16="http://schemas.microsoft.com/office/drawing/2014/main" id="{CF0E6B19-5E88-4DAC-BEC3-15DF9D0B6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576" y="1611"/>
              <a:ext cx="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9" name="Freeform 69">
              <a:extLst>
                <a:ext uri="{FF2B5EF4-FFF2-40B4-BE49-F238E27FC236}">
                  <a16:creationId xmlns:a16="http://schemas.microsoft.com/office/drawing/2014/main" id="{539A92F7-B99F-4C36-A157-B9C4B0831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5" y="1716"/>
              <a:ext cx="110" cy="111"/>
            </a:xfrm>
            <a:custGeom>
              <a:avLst/>
              <a:gdLst>
                <a:gd name="T0" fmla="*/ 74 w 110"/>
                <a:gd name="T1" fmla="*/ 101 h 111"/>
                <a:gd name="T2" fmla="*/ 58 w 110"/>
                <a:gd name="T3" fmla="*/ 111 h 111"/>
                <a:gd name="T4" fmla="*/ 50 w 110"/>
                <a:gd name="T5" fmla="*/ 111 h 111"/>
                <a:gd name="T6" fmla="*/ 34 w 110"/>
                <a:gd name="T7" fmla="*/ 109 h 111"/>
                <a:gd name="T8" fmla="*/ 24 w 110"/>
                <a:gd name="T9" fmla="*/ 104 h 111"/>
                <a:gd name="T10" fmla="*/ 22 w 110"/>
                <a:gd name="T11" fmla="*/ 101 h 111"/>
                <a:gd name="T12" fmla="*/ 15 w 110"/>
                <a:gd name="T13" fmla="*/ 80 h 111"/>
                <a:gd name="T14" fmla="*/ 13 w 110"/>
                <a:gd name="T15" fmla="*/ 68 h 111"/>
                <a:gd name="T16" fmla="*/ 8 w 110"/>
                <a:gd name="T17" fmla="*/ 56 h 111"/>
                <a:gd name="T18" fmla="*/ 3 w 110"/>
                <a:gd name="T19" fmla="*/ 46 h 111"/>
                <a:gd name="T20" fmla="*/ 0 w 110"/>
                <a:gd name="T21" fmla="*/ 37 h 111"/>
                <a:gd name="T22" fmla="*/ 1 w 110"/>
                <a:gd name="T23" fmla="*/ 29 h 111"/>
                <a:gd name="T24" fmla="*/ 7 w 110"/>
                <a:gd name="T25" fmla="*/ 30 h 111"/>
                <a:gd name="T26" fmla="*/ 20 w 110"/>
                <a:gd name="T27" fmla="*/ 53 h 111"/>
                <a:gd name="T28" fmla="*/ 22 w 110"/>
                <a:gd name="T29" fmla="*/ 54 h 111"/>
                <a:gd name="T30" fmla="*/ 27 w 110"/>
                <a:gd name="T31" fmla="*/ 53 h 111"/>
                <a:gd name="T32" fmla="*/ 27 w 110"/>
                <a:gd name="T33" fmla="*/ 49 h 111"/>
                <a:gd name="T34" fmla="*/ 24 w 110"/>
                <a:gd name="T35" fmla="*/ 15 h 111"/>
                <a:gd name="T36" fmla="*/ 25 w 110"/>
                <a:gd name="T37" fmla="*/ 7 h 111"/>
                <a:gd name="T38" fmla="*/ 29 w 110"/>
                <a:gd name="T39" fmla="*/ 5 h 111"/>
                <a:gd name="T40" fmla="*/ 34 w 110"/>
                <a:gd name="T41" fmla="*/ 10 h 111"/>
                <a:gd name="T42" fmla="*/ 37 w 110"/>
                <a:gd name="T43" fmla="*/ 44 h 111"/>
                <a:gd name="T44" fmla="*/ 39 w 110"/>
                <a:gd name="T45" fmla="*/ 48 h 111"/>
                <a:gd name="T46" fmla="*/ 41 w 110"/>
                <a:gd name="T47" fmla="*/ 44 h 111"/>
                <a:gd name="T48" fmla="*/ 43 w 110"/>
                <a:gd name="T49" fmla="*/ 22 h 111"/>
                <a:gd name="T50" fmla="*/ 44 w 110"/>
                <a:gd name="T51" fmla="*/ 3 h 111"/>
                <a:gd name="T52" fmla="*/ 51 w 110"/>
                <a:gd name="T53" fmla="*/ 0 h 111"/>
                <a:gd name="T54" fmla="*/ 55 w 110"/>
                <a:gd name="T55" fmla="*/ 3 h 111"/>
                <a:gd name="T56" fmla="*/ 55 w 110"/>
                <a:gd name="T57" fmla="*/ 7 h 111"/>
                <a:gd name="T58" fmla="*/ 51 w 110"/>
                <a:gd name="T59" fmla="*/ 44 h 111"/>
                <a:gd name="T60" fmla="*/ 55 w 110"/>
                <a:gd name="T61" fmla="*/ 48 h 111"/>
                <a:gd name="T62" fmla="*/ 58 w 110"/>
                <a:gd name="T63" fmla="*/ 44 h 111"/>
                <a:gd name="T64" fmla="*/ 72 w 110"/>
                <a:gd name="T65" fmla="*/ 13 h 111"/>
                <a:gd name="T66" fmla="*/ 75 w 110"/>
                <a:gd name="T67" fmla="*/ 10 h 111"/>
                <a:gd name="T68" fmla="*/ 82 w 110"/>
                <a:gd name="T69" fmla="*/ 12 h 111"/>
                <a:gd name="T70" fmla="*/ 82 w 110"/>
                <a:gd name="T71" fmla="*/ 15 h 111"/>
                <a:gd name="T72" fmla="*/ 82 w 110"/>
                <a:gd name="T73" fmla="*/ 18 h 111"/>
                <a:gd name="T74" fmla="*/ 68 w 110"/>
                <a:gd name="T75" fmla="*/ 56 h 111"/>
                <a:gd name="T76" fmla="*/ 67 w 110"/>
                <a:gd name="T77" fmla="*/ 65 h 111"/>
                <a:gd name="T78" fmla="*/ 70 w 110"/>
                <a:gd name="T79" fmla="*/ 72 h 111"/>
                <a:gd name="T80" fmla="*/ 72 w 110"/>
                <a:gd name="T81" fmla="*/ 75 h 111"/>
                <a:gd name="T82" fmla="*/ 79 w 110"/>
                <a:gd name="T83" fmla="*/ 77 h 111"/>
                <a:gd name="T84" fmla="*/ 82 w 110"/>
                <a:gd name="T85" fmla="*/ 73 h 111"/>
                <a:gd name="T86" fmla="*/ 99 w 110"/>
                <a:gd name="T87" fmla="*/ 65 h 111"/>
                <a:gd name="T88" fmla="*/ 105 w 110"/>
                <a:gd name="T89" fmla="*/ 66 h 111"/>
                <a:gd name="T90" fmla="*/ 110 w 110"/>
                <a:gd name="T91" fmla="*/ 72 h 111"/>
                <a:gd name="T92" fmla="*/ 101 w 110"/>
                <a:gd name="T93" fmla="*/ 78 h 111"/>
                <a:gd name="T94" fmla="*/ 94 w 110"/>
                <a:gd name="T95" fmla="*/ 80 h 111"/>
                <a:gd name="T96" fmla="*/ 82 w 110"/>
                <a:gd name="T97" fmla="*/ 92 h 111"/>
                <a:gd name="T98" fmla="*/ 74 w 110"/>
                <a:gd name="T99" fmla="*/ 10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" h="111">
                  <a:moveTo>
                    <a:pt x="74" y="101"/>
                  </a:moveTo>
                  <a:lnTo>
                    <a:pt x="74" y="101"/>
                  </a:lnTo>
                  <a:lnTo>
                    <a:pt x="63" y="108"/>
                  </a:lnTo>
                  <a:lnTo>
                    <a:pt x="58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43" y="109"/>
                  </a:lnTo>
                  <a:lnTo>
                    <a:pt x="34" y="109"/>
                  </a:lnTo>
                  <a:lnTo>
                    <a:pt x="27" y="108"/>
                  </a:lnTo>
                  <a:lnTo>
                    <a:pt x="24" y="104"/>
                  </a:lnTo>
                  <a:lnTo>
                    <a:pt x="22" y="101"/>
                  </a:lnTo>
                  <a:lnTo>
                    <a:pt x="22" y="101"/>
                  </a:lnTo>
                  <a:lnTo>
                    <a:pt x="19" y="90"/>
                  </a:lnTo>
                  <a:lnTo>
                    <a:pt x="15" y="80"/>
                  </a:lnTo>
                  <a:lnTo>
                    <a:pt x="13" y="68"/>
                  </a:lnTo>
                  <a:lnTo>
                    <a:pt x="13" y="68"/>
                  </a:lnTo>
                  <a:lnTo>
                    <a:pt x="13" y="63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3" y="46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2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20" y="53"/>
                  </a:lnTo>
                  <a:lnTo>
                    <a:pt x="20" y="53"/>
                  </a:lnTo>
                  <a:lnTo>
                    <a:pt x="22" y="54"/>
                  </a:lnTo>
                  <a:lnTo>
                    <a:pt x="24" y="54"/>
                  </a:lnTo>
                  <a:lnTo>
                    <a:pt x="27" y="53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9" y="48"/>
                  </a:lnTo>
                  <a:lnTo>
                    <a:pt x="41" y="46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3" y="22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8" y="1"/>
                  </a:lnTo>
                  <a:lnTo>
                    <a:pt x="51" y="0"/>
                  </a:lnTo>
                  <a:lnTo>
                    <a:pt x="55" y="1"/>
                  </a:lnTo>
                  <a:lnTo>
                    <a:pt x="55" y="3"/>
                  </a:lnTo>
                  <a:lnTo>
                    <a:pt x="55" y="7"/>
                  </a:lnTo>
                  <a:lnTo>
                    <a:pt x="55" y="7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3" y="46"/>
                  </a:lnTo>
                  <a:lnTo>
                    <a:pt x="55" y="48"/>
                  </a:lnTo>
                  <a:lnTo>
                    <a:pt x="56" y="46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72" y="13"/>
                  </a:lnTo>
                  <a:lnTo>
                    <a:pt x="72" y="13"/>
                  </a:lnTo>
                  <a:lnTo>
                    <a:pt x="75" y="10"/>
                  </a:lnTo>
                  <a:lnTo>
                    <a:pt x="79" y="10"/>
                  </a:lnTo>
                  <a:lnTo>
                    <a:pt x="82" y="12"/>
                  </a:lnTo>
                  <a:lnTo>
                    <a:pt x="82" y="13"/>
                  </a:lnTo>
                  <a:lnTo>
                    <a:pt x="82" y="15"/>
                  </a:lnTo>
                  <a:lnTo>
                    <a:pt x="82" y="18"/>
                  </a:lnTo>
                  <a:lnTo>
                    <a:pt x="82" y="18"/>
                  </a:lnTo>
                  <a:lnTo>
                    <a:pt x="74" y="39"/>
                  </a:lnTo>
                  <a:lnTo>
                    <a:pt x="68" y="56"/>
                  </a:lnTo>
                  <a:lnTo>
                    <a:pt x="68" y="56"/>
                  </a:lnTo>
                  <a:lnTo>
                    <a:pt x="67" y="65"/>
                  </a:lnTo>
                  <a:lnTo>
                    <a:pt x="68" y="68"/>
                  </a:lnTo>
                  <a:lnTo>
                    <a:pt x="70" y="72"/>
                  </a:lnTo>
                  <a:lnTo>
                    <a:pt x="70" y="72"/>
                  </a:lnTo>
                  <a:lnTo>
                    <a:pt x="72" y="75"/>
                  </a:lnTo>
                  <a:lnTo>
                    <a:pt x="75" y="77"/>
                  </a:lnTo>
                  <a:lnTo>
                    <a:pt x="79" y="77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93" y="66"/>
                  </a:lnTo>
                  <a:lnTo>
                    <a:pt x="99" y="65"/>
                  </a:lnTo>
                  <a:lnTo>
                    <a:pt x="105" y="66"/>
                  </a:lnTo>
                  <a:lnTo>
                    <a:pt x="105" y="66"/>
                  </a:lnTo>
                  <a:lnTo>
                    <a:pt x="108" y="68"/>
                  </a:lnTo>
                  <a:lnTo>
                    <a:pt x="110" y="72"/>
                  </a:lnTo>
                  <a:lnTo>
                    <a:pt x="108" y="75"/>
                  </a:lnTo>
                  <a:lnTo>
                    <a:pt x="101" y="78"/>
                  </a:lnTo>
                  <a:lnTo>
                    <a:pt x="101" y="78"/>
                  </a:lnTo>
                  <a:lnTo>
                    <a:pt x="94" y="80"/>
                  </a:lnTo>
                  <a:lnTo>
                    <a:pt x="89" y="85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74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2B6724F-E701-412C-93A9-07E66C77B19A}"/>
              </a:ext>
            </a:extLst>
          </p:cNvPr>
          <p:cNvGrpSpPr/>
          <p:nvPr/>
        </p:nvGrpSpPr>
        <p:grpSpPr>
          <a:xfrm>
            <a:off x="-3732700" y="4368541"/>
            <a:ext cx="1619250" cy="657485"/>
            <a:chOff x="3048000" y="7623740"/>
            <a:chExt cx="1619250" cy="657485"/>
          </a:xfrm>
        </p:grpSpPr>
        <p:sp>
          <p:nvSpPr>
            <p:cNvPr id="1049" name="Rectangle 126">
              <a:extLst>
                <a:ext uri="{FF2B5EF4-FFF2-40B4-BE49-F238E27FC236}">
                  <a16:creationId xmlns:a16="http://schemas.microsoft.com/office/drawing/2014/main" id="{35C06E60-B5D2-46AA-B30C-4F2CA6E0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7863713"/>
              <a:ext cx="1614488" cy="984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Rectangle 127">
              <a:extLst>
                <a:ext uri="{FF2B5EF4-FFF2-40B4-BE49-F238E27FC236}">
                  <a16:creationId xmlns:a16="http://schemas.microsoft.com/office/drawing/2014/main" id="{C913E62A-42D0-4A70-90B3-D94031B46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813" y="7962138"/>
              <a:ext cx="3175" cy="319087"/>
            </a:xfrm>
            <a:prstGeom prst="rect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Line 132">
              <a:extLst>
                <a:ext uri="{FF2B5EF4-FFF2-40B4-BE49-F238E27FC236}">
                  <a16:creationId xmlns:a16="http://schemas.microsoft.com/office/drawing/2014/main" id="{94EF0161-5726-43F3-9D96-D94CD33A4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5663" y="7889113"/>
              <a:ext cx="1587" cy="392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Oval 670">
              <a:extLst>
                <a:ext uri="{FF2B5EF4-FFF2-40B4-BE49-F238E27FC236}">
                  <a16:creationId xmlns:a16="http://schemas.microsoft.com/office/drawing/2014/main" id="{B10962E2-7244-42B1-A388-4E7216A8277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47521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670">
              <a:extLst>
                <a:ext uri="{FF2B5EF4-FFF2-40B4-BE49-F238E27FC236}">
                  <a16:creationId xmlns:a16="http://schemas.microsoft.com/office/drawing/2014/main" id="{C227F237-79E4-4DFE-904A-B2443DC008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0936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670">
              <a:extLst>
                <a:ext uri="{FF2B5EF4-FFF2-40B4-BE49-F238E27FC236}">
                  <a16:creationId xmlns:a16="http://schemas.microsoft.com/office/drawing/2014/main" id="{6C2E675C-AEA5-4D21-8BB7-1AE5C30CD4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644106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670">
              <a:extLst>
                <a:ext uri="{FF2B5EF4-FFF2-40B4-BE49-F238E27FC236}">
                  <a16:creationId xmlns:a16="http://schemas.microsoft.com/office/drawing/2014/main" id="{86358A4E-5583-4603-A870-14A5F16CCC3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05140" y="7623740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670">
              <a:extLst>
                <a:ext uri="{FF2B5EF4-FFF2-40B4-BE49-F238E27FC236}">
                  <a16:creationId xmlns:a16="http://schemas.microsoft.com/office/drawing/2014/main" id="{5881B72F-3EC7-4AE1-82CB-445C6515B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78245" y="7633525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670">
              <a:extLst>
                <a:ext uri="{FF2B5EF4-FFF2-40B4-BE49-F238E27FC236}">
                  <a16:creationId xmlns:a16="http://schemas.microsoft.com/office/drawing/2014/main" id="{1DB0DB13-E92B-42C3-A10B-619309E5D6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51350" y="7636632"/>
              <a:ext cx="211138" cy="23018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ED2A32E-0C89-4303-BF36-550EAF822191}"/>
              </a:ext>
            </a:extLst>
          </p:cNvPr>
          <p:cNvGrpSpPr/>
          <p:nvPr/>
        </p:nvGrpSpPr>
        <p:grpSpPr>
          <a:xfrm>
            <a:off x="-547686" y="573064"/>
            <a:ext cx="287338" cy="790575"/>
            <a:chOff x="619125" y="5181441"/>
            <a:chExt cx="287338" cy="790575"/>
          </a:xfrm>
        </p:grpSpPr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BD6A7B63-9659-4ACA-863C-A928EAB76DF3}"/>
                </a:ext>
              </a:extLst>
            </p:cNvPr>
            <p:cNvGrpSpPr/>
            <p:nvPr/>
          </p:nvGrpSpPr>
          <p:grpSpPr>
            <a:xfrm>
              <a:off x="619125" y="5181441"/>
              <a:ext cx="287338" cy="790575"/>
              <a:chOff x="619125" y="5181441"/>
              <a:chExt cx="287338" cy="790575"/>
            </a:xfrm>
          </p:grpSpPr>
          <p:grpSp>
            <p:nvGrpSpPr>
              <p:cNvPr id="1061" name="Group 29">
                <a:extLst>
                  <a:ext uri="{FF2B5EF4-FFF2-40B4-BE49-F238E27FC236}">
                    <a16:creationId xmlns:a16="http://schemas.microsoft.com/office/drawing/2014/main" id="{5BDD4C6A-4104-495A-9F52-7DB27BC36A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9125" y="5181441"/>
                <a:ext cx="287338" cy="790575"/>
                <a:chOff x="528" y="240"/>
                <a:chExt cx="181" cy="498"/>
              </a:xfrm>
            </p:grpSpPr>
            <p:sp>
              <p:nvSpPr>
                <p:cNvPr id="1063" name="Line 30">
                  <a:extLst>
                    <a:ext uri="{FF2B5EF4-FFF2-40B4-BE49-F238E27FC236}">
                      <a16:creationId xmlns:a16="http://schemas.microsoft.com/office/drawing/2014/main" id="{AD09B817-B8D2-45BE-AE44-B975148C1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31">
                  <a:extLst>
                    <a:ext uri="{FF2B5EF4-FFF2-40B4-BE49-F238E27FC236}">
                      <a16:creationId xmlns:a16="http://schemas.microsoft.com/office/drawing/2014/main" id="{67C5F919-1715-4B5F-B382-CCBC9DD14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01" y="485"/>
                  <a:ext cx="0" cy="2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Freeform 32">
                  <a:extLst>
                    <a:ext uri="{FF2B5EF4-FFF2-40B4-BE49-F238E27FC236}">
                      <a16:creationId xmlns:a16="http://schemas.microsoft.com/office/drawing/2014/main" id="{3246DC2B-352B-4C7F-9330-88DFF8A00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" y="240"/>
                  <a:ext cx="181" cy="332"/>
                </a:xfrm>
                <a:custGeom>
                  <a:avLst/>
                  <a:gdLst>
                    <a:gd name="T0" fmla="*/ 1 w 277"/>
                    <a:gd name="T1" fmla="*/ 0 h 517"/>
                    <a:gd name="T2" fmla="*/ 1 w 277"/>
                    <a:gd name="T3" fmla="*/ 0 h 517"/>
                    <a:gd name="T4" fmla="*/ 1 w 277"/>
                    <a:gd name="T5" fmla="*/ 1 h 517"/>
                    <a:gd name="T6" fmla="*/ 1 w 277"/>
                    <a:gd name="T7" fmla="*/ 1 h 517"/>
                    <a:gd name="T8" fmla="*/ 1 w 277"/>
                    <a:gd name="T9" fmla="*/ 1 h 517"/>
                    <a:gd name="T10" fmla="*/ 1 w 277"/>
                    <a:gd name="T11" fmla="*/ 1 h 517"/>
                    <a:gd name="T12" fmla="*/ 1 w 277"/>
                    <a:gd name="T13" fmla="*/ 1 h 517"/>
                    <a:gd name="T14" fmla="*/ 1 w 277"/>
                    <a:gd name="T15" fmla="*/ 1 h 517"/>
                    <a:gd name="T16" fmla="*/ 0 w 277"/>
                    <a:gd name="T17" fmla="*/ 1 h 517"/>
                    <a:gd name="T18" fmla="*/ 0 w 277"/>
                    <a:gd name="T19" fmla="*/ 1 h 517"/>
                    <a:gd name="T20" fmla="*/ 1 w 277"/>
                    <a:gd name="T21" fmla="*/ 1 h 517"/>
                    <a:gd name="T22" fmla="*/ 1 w 277"/>
                    <a:gd name="T23" fmla="*/ 1 h 517"/>
                    <a:gd name="T24" fmla="*/ 1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5A5CB855-5E35-4000-BC8C-36A96B4C984B}"/>
                  </a:ext>
                </a:extLst>
              </p:cNvPr>
              <p:cNvSpPr/>
              <p:nvPr/>
            </p:nvSpPr>
            <p:spPr>
              <a:xfrm>
                <a:off x="619125" y="5291138"/>
                <a:ext cx="287338" cy="119062"/>
              </a:xfrm>
              <a:custGeom>
                <a:avLst/>
                <a:gdLst>
                  <a:gd name="connsiteX0" fmla="*/ 52387 w 292894"/>
                  <a:gd name="connsiteY0" fmla="*/ 0 h 123825"/>
                  <a:gd name="connsiteX1" fmla="*/ 235744 w 292894"/>
                  <a:gd name="connsiteY1" fmla="*/ 0 h 123825"/>
                  <a:gd name="connsiteX2" fmla="*/ 290512 w 292894"/>
                  <a:gd name="connsiteY2" fmla="*/ 35718 h 123825"/>
                  <a:gd name="connsiteX3" fmla="*/ 292894 w 292894"/>
                  <a:gd name="connsiteY3" fmla="*/ 121443 h 123825"/>
                  <a:gd name="connsiteX4" fmla="*/ 0 w 292894"/>
                  <a:gd name="connsiteY4" fmla="*/ 123825 h 123825"/>
                  <a:gd name="connsiteX5" fmla="*/ 7144 w 292894"/>
                  <a:gd name="connsiteY5" fmla="*/ 33337 h 123825"/>
                  <a:gd name="connsiteX6" fmla="*/ 52387 w 292894"/>
                  <a:gd name="connsiteY6" fmla="*/ 0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2894" h="123825">
                    <a:moveTo>
                      <a:pt x="52387" y="0"/>
                    </a:moveTo>
                    <a:lnTo>
                      <a:pt x="235744" y="0"/>
                    </a:lnTo>
                    <a:lnTo>
                      <a:pt x="290512" y="35718"/>
                    </a:lnTo>
                    <a:lnTo>
                      <a:pt x="292894" y="121443"/>
                    </a:lnTo>
                    <a:lnTo>
                      <a:pt x="0" y="123825"/>
                    </a:lnTo>
                    <a:lnTo>
                      <a:pt x="7144" y="33337"/>
                    </a:lnTo>
                    <a:lnTo>
                      <a:pt x="5238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4EF2BA93-E883-4D59-A05E-5AFF0DFEF9B3}"/>
                </a:ext>
              </a:extLst>
            </p:cNvPr>
            <p:cNvSpPr/>
            <p:nvPr/>
          </p:nvSpPr>
          <p:spPr>
            <a:xfrm>
              <a:off x="619125" y="5526945"/>
              <a:ext cx="287338" cy="178530"/>
            </a:xfrm>
            <a:custGeom>
              <a:avLst/>
              <a:gdLst>
                <a:gd name="connsiteX0" fmla="*/ 223837 w 280987"/>
                <a:gd name="connsiteY0" fmla="*/ 188119 h 188119"/>
                <a:gd name="connsiteX1" fmla="*/ 280987 w 280987"/>
                <a:gd name="connsiteY1" fmla="*/ 85725 h 188119"/>
                <a:gd name="connsiteX2" fmla="*/ 276225 w 280987"/>
                <a:gd name="connsiteY2" fmla="*/ 0 h 188119"/>
                <a:gd name="connsiteX3" fmla="*/ 0 w 280987"/>
                <a:gd name="connsiteY3" fmla="*/ 7144 h 188119"/>
                <a:gd name="connsiteX4" fmla="*/ 7143 w 280987"/>
                <a:gd name="connsiteY4" fmla="*/ 90488 h 188119"/>
                <a:gd name="connsiteX5" fmla="*/ 59531 w 280987"/>
                <a:gd name="connsiteY5" fmla="*/ 185738 h 188119"/>
                <a:gd name="connsiteX6" fmla="*/ 138112 w 280987"/>
                <a:gd name="connsiteY6" fmla="*/ 185738 h 188119"/>
                <a:gd name="connsiteX0" fmla="*/ 223837 w 280987"/>
                <a:gd name="connsiteY0" fmla="*/ 180974 h 180974"/>
                <a:gd name="connsiteX1" fmla="*/ 280987 w 280987"/>
                <a:gd name="connsiteY1" fmla="*/ 78580 h 180974"/>
                <a:gd name="connsiteX2" fmla="*/ 276225 w 280987"/>
                <a:gd name="connsiteY2" fmla="*/ 2510 h 180974"/>
                <a:gd name="connsiteX3" fmla="*/ 0 w 280987"/>
                <a:gd name="connsiteY3" fmla="*/ -1 h 180974"/>
                <a:gd name="connsiteX4" fmla="*/ 7143 w 280987"/>
                <a:gd name="connsiteY4" fmla="*/ 83343 h 180974"/>
                <a:gd name="connsiteX5" fmla="*/ 59531 w 280987"/>
                <a:gd name="connsiteY5" fmla="*/ 178593 h 180974"/>
                <a:gd name="connsiteX6" fmla="*/ 138112 w 280987"/>
                <a:gd name="connsiteY6" fmla="*/ 178593 h 180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987" h="180974">
                  <a:moveTo>
                    <a:pt x="223837" y="180974"/>
                  </a:moveTo>
                  <a:lnTo>
                    <a:pt x="280987" y="78580"/>
                  </a:lnTo>
                  <a:lnTo>
                    <a:pt x="276225" y="2510"/>
                  </a:lnTo>
                  <a:lnTo>
                    <a:pt x="0" y="-1"/>
                  </a:lnTo>
                  <a:lnTo>
                    <a:pt x="7143" y="83343"/>
                  </a:lnTo>
                  <a:lnTo>
                    <a:pt x="59531" y="178593"/>
                  </a:lnTo>
                  <a:lnTo>
                    <a:pt x="138112" y="178593"/>
                  </a:ln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0"/>
            <a:ext cx="1651000" cy="2095500"/>
            <a:chOff x="870" y="1576"/>
            <a:chExt cx="1272" cy="1615"/>
          </a:xfrm>
        </p:grpSpPr>
        <p:sp>
          <p:nvSpPr>
            <p:cNvPr id="4398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0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971 w 1287"/>
                <a:gd name="T3" fmla="*/ 0 h 447"/>
                <a:gd name="T4" fmla="*/ 971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0" y="228600"/>
            <a:ext cx="914400" cy="4572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2147483647 h 840"/>
              <a:gd name="T2" fmla="*/ 0 w 60"/>
              <a:gd name="T3" fmla="*/ 2147483647 h 840"/>
              <a:gd name="T4" fmla="*/ 2147483647 w 60"/>
              <a:gd name="T5" fmla="*/ 0 h 840"/>
              <a:gd name="T6" fmla="*/ 2147483647 w 60"/>
              <a:gd name="T7" fmla="*/ 2147483647 h 840"/>
              <a:gd name="T8" fmla="*/ 0 w 6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0" y="1600200"/>
            <a:ext cx="2944813" cy="1212850"/>
            <a:chOff x="576" y="4464"/>
            <a:chExt cx="2160" cy="864"/>
          </a:xfrm>
        </p:grpSpPr>
        <p:sp>
          <p:nvSpPr>
            <p:cNvPr id="4389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0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1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2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3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4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5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6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97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0" y="4337050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0" y="4879975"/>
            <a:ext cx="193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661" tIns="48331" rIns="96661" bIns="48331" anchor="ctr">
            <a:spAutoFit/>
          </a:bodyPr>
          <a:lstStyle>
            <a:lvl1pPr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 eaLnBrk="0" hangingPunct="0"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tabLst>
                <a:tab pos="32623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0" y="3200400"/>
            <a:ext cx="341313" cy="1185863"/>
          </a:xfrm>
          <a:custGeom>
            <a:avLst/>
            <a:gdLst>
              <a:gd name="T0" fmla="*/ 0 w 240"/>
              <a:gd name="T1" fmla="*/ 2147483647 h 1008"/>
              <a:gd name="T2" fmla="*/ 0 w 240"/>
              <a:gd name="T3" fmla="*/ 0 h 1008"/>
              <a:gd name="T4" fmla="*/ 2147483647 w 240"/>
              <a:gd name="T5" fmla="*/ 2147483647 h 1008"/>
              <a:gd name="T6" fmla="*/ 2147483647 w 240"/>
              <a:gd name="T7" fmla="*/ 2147483647 h 1008"/>
              <a:gd name="T8" fmla="*/ 0 w 240"/>
              <a:gd name="T9" fmla="*/ 2147483647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0" y="228600"/>
            <a:ext cx="2157413" cy="1077913"/>
            <a:chOff x="1342" y="3555"/>
            <a:chExt cx="1359" cy="679"/>
          </a:xfrm>
        </p:grpSpPr>
        <p:sp>
          <p:nvSpPr>
            <p:cNvPr id="4386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7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88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6000"/>
            <a:ext cx="325438" cy="1360488"/>
            <a:chOff x="192" y="4800"/>
            <a:chExt cx="205" cy="857"/>
          </a:xfrm>
        </p:grpSpPr>
        <p:sp>
          <p:nvSpPr>
            <p:cNvPr id="4384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714 w 192"/>
                <a:gd name="T1" fmla="*/ 2175 h 816"/>
                <a:gd name="T2" fmla="*/ 0 w 192"/>
                <a:gd name="T3" fmla="*/ 1918 h 816"/>
                <a:gd name="T4" fmla="*/ 0 w 192"/>
                <a:gd name="T5" fmla="*/ 0 h 816"/>
                <a:gd name="T6" fmla="*/ 714 w 192"/>
                <a:gd name="T7" fmla="*/ 129 h 816"/>
                <a:gd name="T8" fmla="*/ 714 w 192"/>
                <a:gd name="T9" fmla="*/ 2175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5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6 w 120"/>
                <a:gd name="T1" fmla="*/ 86 h 225"/>
                <a:gd name="T2" fmla="*/ 0 w 120"/>
                <a:gd name="T3" fmla="*/ 0 h 225"/>
                <a:gd name="T4" fmla="*/ 0 w 120"/>
                <a:gd name="T5" fmla="*/ 451 h 225"/>
                <a:gd name="T6" fmla="*/ 6 w 120"/>
                <a:gd name="T7" fmla="*/ 588 h 225"/>
                <a:gd name="T8" fmla="*/ 6 w 120"/>
                <a:gd name="T9" fmla="*/ 86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5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0"/>
            <a:ext cx="838200" cy="457200"/>
            <a:chOff x="2784" y="5280"/>
            <a:chExt cx="528" cy="288"/>
          </a:xfrm>
        </p:grpSpPr>
        <p:sp>
          <p:nvSpPr>
            <p:cNvPr id="4381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3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5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80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0" y="1828800"/>
            <a:ext cx="244475" cy="1814513"/>
            <a:chOff x="240" y="3600"/>
            <a:chExt cx="154" cy="1143"/>
          </a:xfrm>
        </p:grpSpPr>
        <p:sp>
          <p:nvSpPr>
            <p:cNvPr id="4363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4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0"/>
            <a:ext cx="381000" cy="1549400"/>
          </a:xfrm>
          <a:custGeom>
            <a:avLst/>
            <a:gdLst>
              <a:gd name="T0" fmla="*/ 0 w 288"/>
              <a:gd name="T1" fmla="*/ 2147483647 h 976"/>
              <a:gd name="T2" fmla="*/ 2147483647 w 288"/>
              <a:gd name="T3" fmla="*/ 0 h 976"/>
              <a:gd name="T4" fmla="*/ 2147483647 w 288"/>
              <a:gd name="T5" fmla="*/ 2147483647 h 976"/>
              <a:gd name="T6" fmla="*/ 0 w 288"/>
              <a:gd name="T7" fmla="*/ 2147483647 h 976"/>
              <a:gd name="T8" fmla="*/ 0 w 288"/>
              <a:gd name="T9" fmla="*/ 2147483647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575550"/>
            <a:ext cx="655638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2147483647 h 840"/>
              <a:gd name="T2" fmla="*/ 2147483647 w 240"/>
              <a:gd name="T3" fmla="*/ 2147483647 h 840"/>
              <a:gd name="T4" fmla="*/ 2147483647 w 240"/>
              <a:gd name="T5" fmla="*/ 2147483647 h 840"/>
              <a:gd name="T6" fmla="*/ 0 w 240"/>
              <a:gd name="T7" fmla="*/ 0 h 840"/>
              <a:gd name="T8" fmla="*/ 0 w 240"/>
              <a:gd name="T9" fmla="*/ 2147483647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2147483647 w 60"/>
              <a:gd name="T1" fmla="*/ 2147483647 h 624"/>
              <a:gd name="T2" fmla="*/ 2147483647 w 60"/>
              <a:gd name="T3" fmla="*/ 2147483647 h 624"/>
              <a:gd name="T4" fmla="*/ 0 w 60"/>
              <a:gd name="T5" fmla="*/ 0 h 624"/>
              <a:gd name="T6" fmla="*/ 0 w 60"/>
              <a:gd name="T7" fmla="*/ 2147483647 h 624"/>
              <a:gd name="T8" fmla="*/ 2147483647 w 60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0" y="4419600"/>
            <a:ext cx="555625" cy="1111250"/>
            <a:chOff x="1584" y="4080"/>
            <a:chExt cx="350" cy="700"/>
          </a:xfrm>
        </p:grpSpPr>
        <p:grpSp>
          <p:nvGrpSpPr>
            <p:cNvPr id="4344" name="Group 5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357" name="Freeform 5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8" name="Freeform 6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9" name="Group 6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360" name="Freeform 6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2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5" name="Group 6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352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Freeform 6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6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6" name="Group 7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347" name="Freeform 7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1" name="Freeform 7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0" y="4419600"/>
            <a:ext cx="555625" cy="739775"/>
            <a:chOff x="2064" y="4272"/>
            <a:chExt cx="350" cy="466"/>
          </a:xfrm>
        </p:grpSpPr>
        <p:grpSp>
          <p:nvGrpSpPr>
            <p:cNvPr id="4332" name="Group 78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339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Freeform 81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3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3" name="Group 84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334" name="Freeform 85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8" name="Freeform 89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0"/>
            <a:ext cx="395288" cy="97155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0"/>
            <a:ext cx="520700" cy="1489075"/>
            <a:chOff x="2592" y="3166"/>
            <a:chExt cx="328" cy="938"/>
          </a:xfrm>
        </p:grpSpPr>
        <p:sp>
          <p:nvSpPr>
            <p:cNvPr id="4330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1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 w 528"/>
                <a:gd name="T7" fmla="*/ 0 h 288"/>
                <a:gd name="T8" fmla="*/ 1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0" y="3048000"/>
            <a:ext cx="323850" cy="1016000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8" y="6546850"/>
            <a:ext cx="3175" cy="19050"/>
          </a:xfrm>
          <a:custGeom>
            <a:avLst/>
            <a:gdLst>
              <a:gd name="T0" fmla="*/ 2147483647 w 9"/>
              <a:gd name="T1" fmla="*/ 2147483647 h 69"/>
              <a:gd name="T2" fmla="*/ 0 w 9"/>
              <a:gd name="T3" fmla="*/ 2147483647 h 69"/>
              <a:gd name="T4" fmla="*/ 0 w 9"/>
              <a:gd name="T5" fmla="*/ 0 h 69"/>
              <a:gd name="T6" fmla="*/ 2147483647 w 9"/>
              <a:gd name="T7" fmla="*/ 2147483647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3657600" y="5334000"/>
            <a:ext cx="482600" cy="381000"/>
            <a:chOff x="4081" y="3840"/>
            <a:chExt cx="351" cy="313"/>
          </a:xfrm>
        </p:grpSpPr>
        <p:sp>
          <p:nvSpPr>
            <p:cNvPr id="4265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0 w 2112"/>
                <a:gd name="T1" fmla="*/ 0 h 1878"/>
                <a:gd name="T2" fmla="*/ 0 w 2112"/>
                <a:gd name="T3" fmla="*/ 0 h 1878"/>
                <a:gd name="T4" fmla="*/ 0 w 2112"/>
                <a:gd name="T5" fmla="*/ 0 h 1878"/>
                <a:gd name="T6" fmla="*/ 0 w 2112"/>
                <a:gd name="T7" fmla="*/ 0 h 1878"/>
                <a:gd name="T8" fmla="*/ 0 w 2112"/>
                <a:gd name="T9" fmla="*/ 0 h 1878"/>
                <a:gd name="T10" fmla="*/ 0 w 2112"/>
                <a:gd name="T11" fmla="*/ 0 h 1878"/>
                <a:gd name="T12" fmla="*/ 0 w 2112"/>
                <a:gd name="T13" fmla="*/ 0 h 1878"/>
                <a:gd name="T14" fmla="*/ 0 w 2112"/>
                <a:gd name="T15" fmla="*/ 0 h 1878"/>
                <a:gd name="T16" fmla="*/ 0 w 2112"/>
                <a:gd name="T17" fmla="*/ 0 h 1878"/>
                <a:gd name="T18" fmla="*/ 0 w 2112"/>
                <a:gd name="T19" fmla="*/ 0 h 1878"/>
                <a:gd name="T20" fmla="*/ 0 w 2112"/>
                <a:gd name="T21" fmla="*/ 0 h 1878"/>
                <a:gd name="T22" fmla="*/ 0 w 2112"/>
                <a:gd name="T23" fmla="*/ 0 h 1878"/>
                <a:gd name="T24" fmla="*/ 0 w 2112"/>
                <a:gd name="T25" fmla="*/ 0 h 1878"/>
                <a:gd name="T26" fmla="*/ 0 w 2112"/>
                <a:gd name="T27" fmla="*/ 0 h 1878"/>
                <a:gd name="T28" fmla="*/ 0 w 2112"/>
                <a:gd name="T29" fmla="*/ 0 h 1878"/>
                <a:gd name="T30" fmla="*/ 0 w 2112"/>
                <a:gd name="T31" fmla="*/ 0 h 1878"/>
                <a:gd name="T32" fmla="*/ 0 w 2112"/>
                <a:gd name="T33" fmla="*/ 0 h 1878"/>
                <a:gd name="T34" fmla="*/ 0 w 2112"/>
                <a:gd name="T35" fmla="*/ 0 h 1878"/>
                <a:gd name="T36" fmla="*/ 0 w 2112"/>
                <a:gd name="T37" fmla="*/ 0 h 1878"/>
                <a:gd name="T38" fmla="*/ 0 w 2112"/>
                <a:gd name="T39" fmla="*/ 0 h 1878"/>
                <a:gd name="T40" fmla="*/ 0 w 2112"/>
                <a:gd name="T41" fmla="*/ 0 h 1878"/>
                <a:gd name="T42" fmla="*/ 0 w 2112"/>
                <a:gd name="T43" fmla="*/ 0 h 1878"/>
                <a:gd name="T44" fmla="*/ 0 w 2112"/>
                <a:gd name="T45" fmla="*/ 0 h 1878"/>
                <a:gd name="T46" fmla="*/ 0 w 2112"/>
                <a:gd name="T47" fmla="*/ 0 h 1878"/>
                <a:gd name="T48" fmla="*/ 0 w 2112"/>
                <a:gd name="T49" fmla="*/ 0 h 1878"/>
                <a:gd name="T50" fmla="*/ 0 w 2112"/>
                <a:gd name="T51" fmla="*/ 0 h 1878"/>
                <a:gd name="T52" fmla="*/ 0 w 2112"/>
                <a:gd name="T53" fmla="*/ 0 h 1878"/>
                <a:gd name="T54" fmla="*/ 0 w 2112"/>
                <a:gd name="T55" fmla="*/ 0 h 1878"/>
                <a:gd name="T56" fmla="*/ 0 w 2112"/>
                <a:gd name="T57" fmla="*/ 0 h 1878"/>
                <a:gd name="T58" fmla="*/ 0 w 2112"/>
                <a:gd name="T59" fmla="*/ 0 h 1878"/>
                <a:gd name="T60" fmla="*/ 0 w 2112"/>
                <a:gd name="T61" fmla="*/ 0 h 1878"/>
                <a:gd name="T62" fmla="*/ 0 w 2112"/>
                <a:gd name="T63" fmla="*/ 0 h 1878"/>
                <a:gd name="T64" fmla="*/ 0 w 2112"/>
                <a:gd name="T65" fmla="*/ 0 h 1878"/>
                <a:gd name="T66" fmla="*/ 0 w 2112"/>
                <a:gd name="T67" fmla="*/ 0 h 1878"/>
                <a:gd name="T68" fmla="*/ 0 w 2112"/>
                <a:gd name="T69" fmla="*/ 0 h 1878"/>
                <a:gd name="T70" fmla="*/ 0 w 2112"/>
                <a:gd name="T71" fmla="*/ 0 h 1878"/>
                <a:gd name="T72" fmla="*/ 0 w 2112"/>
                <a:gd name="T73" fmla="*/ 0 h 1878"/>
                <a:gd name="T74" fmla="*/ 0 w 2112"/>
                <a:gd name="T75" fmla="*/ 0 h 1878"/>
                <a:gd name="T76" fmla="*/ 0 w 2112"/>
                <a:gd name="T77" fmla="*/ 0 h 1878"/>
                <a:gd name="T78" fmla="*/ 0 w 2112"/>
                <a:gd name="T79" fmla="*/ 0 h 1878"/>
                <a:gd name="T80" fmla="*/ 0 w 2112"/>
                <a:gd name="T81" fmla="*/ 0 h 1878"/>
                <a:gd name="T82" fmla="*/ 0 w 2112"/>
                <a:gd name="T83" fmla="*/ 0 h 1878"/>
                <a:gd name="T84" fmla="*/ 0 w 2112"/>
                <a:gd name="T85" fmla="*/ 0 h 1878"/>
                <a:gd name="T86" fmla="*/ 0 w 2112"/>
                <a:gd name="T87" fmla="*/ 0 h 1878"/>
                <a:gd name="T88" fmla="*/ 0 w 2112"/>
                <a:gd name="T89" fmla="*/ 0 h 1878"/>
                <a:gd name="T90" fmla="*/ 0 w 2112"/>
                <a:gd name="T91" fmla="*/ 0 h 1878"/>
                <a:gd name="T92" fmla="*/ 0 w 2112"/>
                <a:gd name="T93" fmla="*/ 0 h 1878"/>
                <a:gd name="T94" fmla="*/ 0 w 2112"/>
                <a:gd name="T95" fmla="*/ 0 h 1878"/>
                <a:gd name="T96" fmla="*/ 0 w 2112"/>
                <a:gd name="T97" fmla="*/ 0 h 1878"/>
                <a:gd name="T98" fmla="*/ 0 w 2112"/>
                <a:gd name="T99" fmla="*/ 0 h 1878"/>
                <a:gd name="T100" fmla="*/ 0 w 2112"/>
                <a:gd name="T101" fmla="*/ 0 h 1878"/>
                <a:gd name="T102" fmla="*/ 0 w 2112"/>
                <a:gd name="T103" fmla="*/ 0 h 1878"/>
                <a:gd name="T104" fmla="*/ 0 w 2112"/>
                <a:gd name="T105" fmla="*/ 0 h 1878"/>
                <a:gd name="T106" fmla="*/ 0 w 2112"/>
                <a:gd name="T107" fmla="*/ 0 h 1878"/>
                <a:gd name="T108" fmla="*/ 0 w 2112"/>
                <a:gd name="T109" fmla="*/ 0 h 1878"/>
                <a:gd name="T110" fmla="*/ 0 w 2112"/>
                <a:gd name="T111" fmla="*/ 0 h 1878"/>
                <a:gd name="T112" fmla="*/ 0 w 2112"/>
                <a:gd name="T113" fmla="*/ 0 h 1878"/>
                <a:gd name="T114" fmla="*/ 0 w 2112"/>
                <a:gd name="T115" fmla="*/ 0 h 1878"/>
                <a:gd name="T116" fmla="*/ 0 w 2112"/>
                <a:gd name="T117" fmla="*/ 0 h 1878"/>
                <a:gd name="T118" fmla="*/ 0 w 2112"/>
                <a:gd name="T119" fmla="*/ 0 h 1878"/>
                <a:gd name="T120" fmla="*/ 0 w 2112"/>
                <a:gd name="T121" fmla="*/ 0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0 w 580"/>
                <a:gd name="T1" fmla="*/ 0 h 283"/>
                <a:gd name="T2" fmla="*/ 0 w 580"/>
                <a:gd name="T3" fmla="*/ 0 h 283"/>
                <a:gd name="T4" fmla="*/ 0 w 580"/>
                <a:gd name="T5" fmla="*/ 0 h 283"/>
                <a:gd name="T6" fmla="*/ 0 w 580"/>
                <a:gd name="T7" fmla="*/ 0 h 283"/>
                <a:gd name="T8" fmla="*/ 0 w 580"/>
                <a:gd name="T9" fmla="*/ 0 h 283"/>
                <a:gd name="T10" fmla="*/ 0 w 580"/>
                <a:gd name="T11" fmla="*/ 0 h 283"/>
                <a:gd name="T12" fmla="*/ 0 w 580"/>
                <a:gd name="T13" fmla="*/ 0 h 283"/>
                <a:gd name="T14" fmla="*/ 0 w 580"/>
                <a:gd name="T15" fmla="*/ 0 h 283"/>
                <a:gd name="T16" fmla="*/ 0 w 580"/>
                <a:gd name="T17" fmla="*/ 0 h 283"/>
                <a:gd name="T18" fmla="*/ 0 w 580"/>
                <a:gd name="T19" fmla="*/ 0 h 283"/>
                <a:gd name="T20" fmla="*/ 0 w 580"/>
                <a:gd name="T21" fmla="*/ 0 h 283"/>
                <a:gd name="T22" fmla="*/ 0 w 580"/>
                <a:gd name="T23" fmla="*/ 0 h 283"/>
                <a:gd name="T24" fmla="*/ 0 w 580"/>
                <a:gd name="T25" fmla="*/ 0 h 283"/>
                <a:gd name="T26" fmla="*/ 0 w 580"/>
                <a:gd name="T27" fmla="*/ 0 h 283"/>
                <a:gd name="T28" fmla="*/ 0 w 580"/>
                <a:gd name="T29" fmla="*/ 0 h 283"/>
                <a:gd name="T30" fmla="*/ 0 w 580"/>
                <a:gd name="T31" fmla="*/ 0 h 283"/>
                <a:gd name="T32" fmla="*/ 0 w 580"/>
                <a:gd name="T33" fmla="*/ 0 h 283"/>
                <a:gd name="T34" fmla="*/ 0 w 580"/>
                <a:gd name="T35" fmla="*/ 0 h 283"/>
                <a:gd name="T36" fmla="*/ 0 w 580"/>
                <a:gd name="T37" fmla="*/ 0 h 283"/>
                <a:gd name="T38" fmla="*/ 0 w 580"/>
                <a:gd name="T39" fmla="*/ 0 h 283"/>
                <a:gd name="T40" fmla="*/ 0 w 580"/>
                <a:gd name="T41" fmla="*/ 0 h 283"/>
                <a:gd name="T42" fmla="*/ 0 w 580"/>
                <a:gd name="T43" fmla="*/ 0 h 283"/>
                <a:gd name="T44" fmla="*/ 0 w 580"/>
                <a:gd name="T45" fmla="*/ 0 h 283"/>
                <a:gd name="T46" fmla="*/ 0 w 580"/>
                <a:gd name="T47" fmla="*/ 0 h 283"/>
                <a:gd name="T48" fmla="*/ 0 w 580"/>
                <a:gd name="T49" fmla="*/ 0 h 283"/>
                <a:gd name="T50" fmla="*/ 0 w 580"/>
                <a:gd name="T51" fmla="*/ 0 h 283"/>
                <a:gd name="T52" fmla="*/ 0 w 580"/>
                <a:gd name="T53" fmla="*/ 0 h 283"/>
                <a:gd name="T54" fmla="*/ 0 w 580"/>
                <a:gd name="T55" fmla="*/ 0 h 283"/>
                <a:gd name="T56" fmla="*/ 0 w 580"/>
                <a:gd name="T57" fmla="*/ 0 h 283"/>
                <a:gd name="T58" fmla="*/ 0 w 580"/>
                <a:gd name="T59" fmla="*/ 0 h 283"/>
                <a:gd name="T60" fmla="*/ 0 w 580"/>
                <a:gd name="T61" fmla="*/ 0 h 283"/>
                <a:gd name="T62" fmla="*/ 0 w 580"/>
                <a:gd name="T63" fmla="*/ 0 h 283"/>
                <a:gd name="T64" fmla="*/ 0 w 580"/>
                <a:gd name="T65" fmla="*/ 0 h 283"/>
                <a:gd name="T66" fmla="*/ 0 w 580"/>
                <a:gd name="T67" fmla="*/ 0 h 283"/>
                <a:gd name="T68" fmla="*/ 0 w 580"/>
                <a:gd name="T69" fmla="*/ 0 h 283"/>
                <a:gd name="T70" fmla="*/ 0 w 580"/>
                <a:gd name="T71" fmla="*/ 0 h 283"/>
                <a:gd name="T72" fmla="*/ 0 w 580"/>
                <a:gd name="T73" fmla="*/ 0 h 283"/>
                <a:gd name="T74" fmla="*/ 0 w 580"/>
                <a:gd name="T75" fmla="*/ 0 h 283"/>
                <a:gd name="T76" fmla="*/ 0 w 580"/>
                <a:gd name="T77" fmla="*/ 0 h 283"/>
                <a:gd name="T78" fmla="*/ 0 w 580"/>
                <a:gd name="T79" fmla="*/ 0 h 283"/>
                <a:gd name="T80" fmla="*/ 0 w 580"/>
                <a:gd name="T81" fmla="*/ 0 h 283"/>
                <a:gd name="T82" fmla="*/ 0 w 580"/>
                <a:gd name="T83" fmla="*/ 0 h 283"/>
                <a:gd name="T84" fmla="*/ 0 w 580"/>
                <a:gd name="T85" fmla="*/ 0 h 283"/>
                <a:gd name="T86" fmla="*/ 0 w 580"/>
                <a:gd name="T87" fmla="*/ 0 h 283"/>
                <a:gd name="T88" fmla="*/ 0 w 580"/>
                <a:gd name="T89" fmla="*/ 0 h 283"/>
                <a:gd name="T90" fmla="*/ 0 w 580"/>
                <a:gd name="T91" fmla="*/ 0 h 283"/>
                <a:gd name="T92" fmla="*/ 0 w 580"/>
                <a:gd name="T93" fmla="*/ 0 h 283"/>
                <a:gd name="T94" fmla="*/ 0 w 580"/>
                <a:gd name="T95" fmla="*/ 0 h 283"/>
                <a:gd name="T96" fmla="*/ 0 w 580"/>
                <a:gd name="T97" fmla="*/ 0 h 283"/>
                <a:gd name="T98" fmla="*/ 0 w 580"/>
                <a:gd name="T99" fmla="*/ 0 h 283"/>
                <a:gd name="T100" fmla="*/ 0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0 w 101"/>
                <a:gd name="T1" fmla="*/ 0 h 54"/>
                <a:gd name="T2" fmla="*/ 0 w 101"/>
                <a:gd name="T3" fmla="*/ 0 h 54"/>
                <a:gd name="T4" fmla="*/ 0 w 101"/>
                <a:gd name="T5" fmla="*/ 0 h 54"/>
                <a:gd name="T6" fmla="*/ 0 w 101"/>
                <a:gd name="T7" fmla="*/ 0 h 54"/>
                <a:gd name="T8" fmla="*/ 0 w 101"/>
                <a:gd name="T9" fmla="*/ 0 h 54"/>
                <a:gd name="T10" fmla="*/ 0 w 101"/>
                <a:gd name="T11" fmla="*/ 0 h 54"/>
                <a:gd name="T12" fmla="*/ 0 w 101"/>
                <a:gd name="T13" fmla="*/ 0 h 54"/>
                <a:gd name="T14" fmla="*/ 0 w 101"/>
                <a:gd name="T15" fmla="*/ 0 h 54"/>
                <a:gd name="T16" fmla="*/ 0 w 101"/>
                <a:gd name="T17" fmla="*/ 0 h 54"/>
                <a:gd name="T18" fmla="*/ 0 w 101"/>
                <a:gd name="T19" fmla="*/ 0 h 54"/>
                <a:gd name="T20" fmla="*/ 0 w 101"/>
                <a:gd name="T21" fmla="*/ 0 h 54"/>
                <a:gd name="T22" fmla="*/ 0 w 101"/>
                <a:gd name="T23" fmla="*/ 0 h 54"/>
                <a:gd name="T24" fmla="*/ 0 w 101"/>
                <a:gd name="T25" fmla="*/ 0 h 54"/>
                <a:gd name="T26" fmla="*/ 0 w 101"/>
                <a:gd name="T27" fmla="*/ 0 h 54"/>
                <a:gd name="T28" fmla="*/ 0 w 101"/>
                <a:gd name="T29" fmla="*/ 0 h 54"/>
                <a:gd name="T30" fmla="*/ 0 w 101"/>
                <a:gd name="T31" fmla="*/ 0 h 54"/>
                <a:gd name="T32" fmla="*/ 0 w 101"/>
                <a:gd name="T33" fmla="*/ 0 h 54"/>
                <a:gd name="T34" fmla="*/ 0 w 101"/>
                <a:gd name="T35" fmla="*/ 0 h 54"/>
                <a:gd name="T36" fmla="*/ 0 w 101"/>
                <a:gd name="T37" fmla="*/ 0 h 54"/>
                <a:gd name="T38" fmla="*/ 0 w 101"/>
                <a:gd name="T39" fmla="*/ 0 h 54"/>
                <a:gd name="T40" fmla="*/ 0 w 101"/>
                <a:gd name="T41" fmla="*/ 0 h 54"/>
                <a:gd name="T42" fmla="*/ 0 w 101"/>
                <a:gd name="T43" fmla="*/ 0 h 54"/>
                <a:gd name="T44" fmla="*/ 0 w 101"/>
                <a:gd name="T45" fmla="*/ 0 h 54"/>
                <a:gd name="T46" fmla="*/ 0 w 101"/>
                <a:gd name="T47" fmla="*/ 0 h 54"/>
                <a:gd name="T48" fmla="*/ 0 w 101"/>
                <a:gd name="T49" fmla="*/ 0 h 54"/>
                <a:gd name="T50" fmla="*/ 0 w 101"/>
                <a:gd name="T51" fmla="*/ 0 h 54"/>
                <a:gd name="T52" fmla="*/ 0 w 101"/>
                <a:gd name="T53" fmla="*/ 0 h 54"/>
                <a:gd name="T54" fmla="*/ 0 w 101"/>
                <a:gd name="T55" fmla="*/ 0 h 54"/>
                <a:gd name="T56" fmla="*/ 0 w 101"/>
                <a:gd name="T57" fmla="*/ 0 h 54"/>
                <a:gd name="T58" fmla="*/ 0 w 101"/>
                <a:gd name="T59" fmla="*/ 0 h 54"/>
                <a:gd name="T60" fmla="*/ 0 w 101"/>
                <a:gd name="T61" fmla="*/ 0 h 54"/>
                <a:gd name="T62" fmla="*/ 0 w 101"/>
                <a:gd name="T63" fmla="*/ 0 h 54"/>
                <a:gd name="T64" fmla="*/ 0 w 101"/>
                <a:gd name="T65" fmla="*/ 0 h 54"/>
                <a:gd name="T66" fmla="*/ 0 w 101"/>
                <a:gd name="T67" fmla="*/ 0 h 54"/>
                <a:gd name="T68" fmla="*/ 0 w 101"/>
                <a:gd name="T69" fmla="*/ 0 h 54"/>
                <a:gd name="T70" fmla="*/ 0 w 101"/>
                <a:gd name="T71" fmla="*/ 0 h 54"/>
                <a:gd name="T72" fmla="*/ 0 w 101"/>
                <a:gd name="T73" fmla="*/ 0 h 54"/>
                <a:gd name="T74" fmla="*/ 0 w 101"/>
                <a:gd name="T75" fmla="*/ 0 h 54"/>
                <a:gd name="T76" fmla="*/ 0 w 101"/>
                <a:gd name="T77" fmla="*/ 0 h 54"/>
                <a:gd name="T78" fmla="*/ 0 w 101"/>
                <a:gd name="T79" fmla="*/ 0 h 54"/>
                <a:gd name="T80" fmla="*/ 0 w 101"/>
                <a:gd name="T81" fmla="*/ 0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0 w 265"/>
                <a:gd name="T1" fmla="*/ 0 h 809"/>
                <a:gd name="T2" fmla="*/ 0 w 265"/>
                <a:gd name="T3" fmla="*/ 0 h 809"/>
                <a:gd name="T4" fmla="*/ 0 w 265"/>
                <a:gd name="T5" fmla="*/ 0 h 809"/>
                <a:gd name="T6" fmla="*/ 0 w 265"/>
                <a:gd name="T7" fmla="*/ 0 h 809"/>
                <a:gd name="T8" fmla="*/ 0 w 265"/>
                <a:gd name="T9" fmla="*/ 0 h 809"/>
                <a:gd name="T10" fmla="*/ 0 w 265"/>
                <a:gd name="T11" fmla="*/ 0 h 809"/>
                <a:gd name="T12" fmla="*/ 0 w 265"/>
                <a:gd name="T13" fmla="*/ 0 h 809"/>
                <a:gd name="T14" fmla="*/ 0 w 265"/>
                <a:gd name="T15" fmla="*/ 0 h 809"/>
                <a:gd name="T16" fmla="*/ 0 w 265"/>
                <a:gd name="T17" fmla="*/ 0 h 809"/>
                <a:gd name="T18" fmla="*/ 0 w 265"/>
                <a:gd name="T19" fmla="*/ 0 h 809"/>
                <a:gd name="T20" fmla="*/ 0 w 265"/>
                <a:gd name="T21" fmla="*/ 0 h 809"/>
                <a:gd name="T22" fmla="*/ 0 w 265"/>
                <a:gd name="T23" fmla="*/ 0 h 809"/>
                <a:gd name="T24" fmla="*/ 0 w 265"/>
                <a:gd name="T25" fmla="*/ 0 h 809"/>
                <a:gd name="T26" fmla="*/ 0 w 265"/>
                <a:gd name="T27" fmla="*/ 0 h 809"/>
                <a:gd name="T28" fmla="*/ 0 w 265"/>
                <a:gd name="T29" fmla="*/ 0 h 809"/>
                <a:gd name="T30" fmla="*/ 0 w 265"/>
                <a:gd name="T31" fmla="*/ 0 h 809"/>
                <a:gd name="T32" fmla="*/ 0 w 265"/>
                <a:gd name="T33" fmla="*/ 0 h 809"/>
                <a:gd name="T34" fmla="*/ 0 w 265"/>
                <a:gd name="T35" fmla="*/ 0 h 809"/>
                <a:gd name="T36" fmla="*/ 0 w 265"/>
                <a:gd name="T37" fmla="*/ 0 h 809"/>
                <a:gd name="T38" fmla="*/ 0 w 265"/>
                <a:gd name="T39" fmla="*/ 0 h 809"/>
                <a:gd name="T40" fmla="*/ 0 w 265"/>
                <a:gd name="T41" fmla="*/ 0 h 809"/>
                <a:gd name="T42" fmla="*/ 0 w 265"/>
                <a:gd name="T43" fmla="*/ 0 h 809"/>
                <a:gd name="T44" fmla="*/ 0 w 265"/>
                <a:gd name="T45" fmla="*/ 0 h 809"/>
                <a:gd name="T46" fmla="*/ 0 w 265"/>
                <a:gd name="T47" fmla="*/ 0 h 809"/>
                <a:gd name="T48" fmla="*/ 0 w 265"/>
                <a:gd name="T49" fmla="*/ 0 h 809"/>
                <a:gd name="T50" fmla="*/ 0 w 265"/>
                <a:gd name="T51" fmla="*/ 0 h 809"/>
                <a:gd name="T52" fmla="*/ 0 w 265"/>
                <a:gd name="T53" fmla="*/ 0 h 809"/>
                <a:gd name="T54" fmla="*/ 0 w 265"/>
                <a:gd name="T55" fmla="*/ 0 h 809"/>
                <a:gd name="T56" fmla="*/ 0 w 265"/>
                <a:gd name="T57" fmla="*/ 0 h 809"/>
                <a:gd name="T58" fmla="*/ 0 w 265"/>
                <a:gd name="T59" fmla="*/ 0 h 809"/>
                <a:gd name="T60" fmla="*/ 0 w 265"/>
                <a:gd name="T61" fmla="*/ 0 h 809"/>
                <a:gd name="T62" fmla="*/ 0 w 265"/>
                <a:gd name="T63" fmla="*/ 0 h 809"/>
                <a:gd name="T64" fmla="*/ 0 w 265"/>
                <a:gd name="T65" fmla="*/ 0 h 809"/>
                <a:gd name="T66" fmla="*/ 0 w 265"/>
                <a:gd name="T67" fmla="*/ 0 h 809"/>
                <a:gd name="T68" fmla="*/ 0 w 265"/>
                <a:gd name="T69" fmla="*/ 0 h 809"/>
                <a:gd name="T70" fmla="*/ 0 w 265"/>
                <a:gd name="T71" fmla="*/ 0 h 809"/>
                <a:gd name="T72" fmla="*/ 0 w 265"/>
                <a:gd name="T73" fmla="*/ 0 h 809"/>
                <a:gd name="T74" fmla="*/ 0 w 265"/>
                <a:gd name="T75" fmla="*/ 0 h 809"/>
                <a:gd name="T76" fmla="*/ 0 w 265"/>
                <a:gd name="T77" fmla="*/ 0 h 809"/>
                <a:gd name="T78" fmla="*/ 0 w 265"/>
                <a:gd name="T79" fmla="*/ 0 h 809"/>
                <a:gd name="T80" fmla="*/ 0 w 265"/>
                <a:gd name="T81" fmla="*/ 0 h 809"/>
                <a:gd name="T82" fmla="*/ 0 w 265"/>
                <a:gd name="T83" fmla="*/ 0 h 809"/>
                <a:gd name="T84" fmla="*/ 0 w 265"/>
                <a:gd name="T85" fmla="*/ 0 h 809"/>
                <a:gd name="T86" fmla="*/ 0 w 265"/>
                <a:gd name="T87" fmla="*/ 0 h 809"/>
                <a:gd name="T88" fmla="*/ 0 w 265"/>
                <a:gd name="T89" fmla="*/ 0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0 w 204"/>
                <a:gd name="T1" fmla="*/ 0 h 82"/>
                <a:gd name="T2" fmla="*/ 0 w 204"/>
                <a:gd name="T3" fmla="*/ 0 h 82"/>
                <a:gd name="T4" fmla="*/ 0 w 204"/>
                <a:gd name="T5" fmla="*/ 0 h 82"/>
                <a:gd name="T6" fmla="*/ 0 w 204"/>
                <a:gd name="T7" fmla="*/ 0 h 82"/>
                <a:gd name="T8" fmla="*/ 0 w 204"/>
                <a:gd name="T9" fmla="*/ 0 h 82"/>
                <a:gd name="T10" fmla="*/ 0 w 204"/>
                <a:gd name="T11" fmla="*/ 0 h 82"/>
                <a:gd name="T12" fmla="*/ 0 w 204"/>
                <a:gd name="T13" fmla="*/ 0 h 82"/>
                <a:gd name="T14" fmla="*/ 0 w 204"/>
                <a:gd name="T15" fmla="*/ 0 h 82"/>
                <a:gd name="T16" fmla="*/ 0 w 204"/>
                <a:gd name="T17" fmla="*/ 0 h 82"/>
                <a:gd name="T18" fmla="*/ 0 w 204"/>
                <a:gd name="T19" fmla="*/ 0 h 82"/>
                <a:gd name="T20" fmla="*/ 0 w 204"/>
                <a:gd name="T21" fmla="*/ 0 h 82"/>
                <a:gd name="T22" fmla="*/ 0 w 204"/>
                <a:gd name="T23" fmla="*/ 0 h 82"/>
                <a:gd name="T24" fmla="*/ 0 w 204"/>
                <a:gd name="T25" fmla="*/ 0 h 82"/>
                <a:gd name="T26" fmla="*/ 0 w 204"/>
                <a:gd name="T27" fmla="*/ 0 h 82"/>
                <a:gd name="T28" fmla="*/ 0 w 204"/>
                <a:gd name="T29" fmla="*/ 0 h 82"/>
                <a:gd name="T30" fmla="*/ 0 w 204"/>
                <a:gd name="T31" fmla="*/ 0 h 82"/>
                <a:gd name="T32" fmla="*/ 0 w 204"/>
                <a:gd name="T33" fmla="*/ 0 h 82"/>
                <a:gd name="T34" fmla="*/ 0 w 204"/>
                <a:gd name="T35" fmla="*/ 0 h 82"/>
                <a:gd name="T36" fmla="*/ 0 w 204"/>
                <a:gd name="T37" fmla="*/ 0 h 82"/>
                <a:gd name="T38" fmla="*/ 0 w 204"/>
                <a:gd name="T39" fmla="*/ 0 h 82"/>
                <a:gd name="T40" fmla="*/ 0 w 204"/>
                <a:gd name="T41" fmla="*/ 0 h 82"/>
                <a:gd name="T42" fmla="*/ 0 w 204"/>
                <a:gd name="T43" fmla="*/ 0 h 82"/>
                <a:gd name="T44" fmla="*/ 0 w 204"/>
                <a:gd name="T45" fmla="*/ 0 h 82"/>
                <a:gd name="T46" fmla="*/ 0 w 204"/>
                <a:gd name="T47" fmla="*/ 0 h 82"/>
                <a:gd name="T48" fmla="*/ 0 w 204"/>
                <a:gd name="T49" fmla="*/ 0 h 82"/>
                <a:gd name="T50" fmla="*/ 0 w 204"/>
                <a:gd name="T51" fmla="*/ 0 h 82"/>
                <a:gd name="T52" fmla="*/ 0 w 204"/>
                <a:gd name="T53" fmla="*/ 0 h 82"/>
                <a:gd name="T54" fmla="*/ 0 w 204"/>
                <a:gd name="T55" fmla="*/ 0 h 82"/>
                <a:gd name="T56" fmla="*/ 0 w 204"/>
                <a:gd name="T57" fmla="*/ 0 h 82"/>
                <a:gd name="T58" fmla="*/ 0 w 204"/>
                <a:gd name="T59" fmla="*/ 0 h 82"/>
                <a:gd name="T60" fmla="*/ 0 w 204"/>
                <a:gd name="T61" fmla="*/ 0 h 82"/>
                <a:gd name="T62" fmla="*/ 0 w 204"/>
                <a:gd name="T63" fmla="*/ 0 h 82"/>
                <a:gd name="T64" fmla="*/ 0 w 204"/>
                <a:gd name="T65" fmla="*/ 0 h 82"/>
                <a:gd name="T66" fmla="*/ 0 w 204"/>
                <a:gd name="T67" fmla="*/ 0 h 82"/>
                <a:gd name="T68" fmla="*/ 0 w 204"/>
                <a:gd name="T69" fmla="*/ 0 h 82"/>
                <a:gd name="T70" fmla="*/ 0 w 204"/>
                <a:gd name="T71" fmla="*/ 0 h 82"/>
                <a:gd name="T72" fmla="*/ 0 w 204"/>
                <a:gd name="T73" fmla="*/ 0 h 82"/>
                <a:gd name="T74" fmla="*/ 0 w 204"/>
                <a:gd name="T75" fmla="*/ 0 h 82"/>
                <a:gd name="T76" fmla="*/ 0 w 204"/>
                <a:gd name="T77" fmla="*/ 0 h 82"/>
                <a:gd name="T78" fmla="*/ 0 w 204"/>
                <a:gd name="T79" fmla="*/ 0 h 82"/>
                <a:gd name="T80" fmla="*/ 0 w 204"/>
                <a:gd name="T81" fmla="*/ 0 h 82"/>
                <a:gd name="T82" fmla="*/ 0 w 204"/>
                <a:gd name="T83" fmla="*/ 0 h 82"/>
                <a:gd name="T84" fmla="*/ 0 w 204"/>
                <a:gd name="T85" fmla="*/ 0 h 82"/>
                <a:gd name="T86" fmla="*/ 0 w 204"/>
                <a:gd name="T87" fmla="*/ 0 h 82"/>
                <a:gd name="T88" fmla="*/ 0 w 204"/>
                <a:gd name="T89" fmla="*/ 0 h 82"/>
                <a:gd name="T90" fmla="*/ 0 w 204"/>
                <a:gd name="T91" fmla="*/ 0 h 82"/>
                <a:gd name="T92" fmla="*/ 0 w 204"/>
                <a:gd name="T93" fmla="*/ 0 h 82"/>
                <a:gd name="T94" fmla="*/ 0 w 204"/>
                <a:gd name="T95" fmla="*/ 0 h 82"/>
                <a:gd name="T96" fmla="*/ 0 w 204"/>
                <a:gd name="T97" fmla="*/ 0 h 82"/>
                <a:gd name="T98" fmla="*/ 0 w 204"/>
                <a:gd name="T99" fmla="*/ 0 h 82"/>
                <a:gd name="T100" fmla="*/ 0 w 204"/>
                <a:gd name="T101" fmla="*/ 0 h 82"/>
                <a:gd name="T102" fmla="*/ 0 w 204"/>
                <a:gd name="T103" fmla="*/ 0 h 82"/>
                <a:gd name="T104" fmla="*/ 0 w 204"/>
                <a:gd name="T105" fmla="*/ 0 h 82"/>
                <a:gd name="T106" fmla="*/ 0 w 204"/>
                <a:gd name="T107" fmla="*/ 0 h 82"/>
                <a:gd name="T108" fmla="*/ 0 w 204"/>
                <a:gd name="T109" fmla="*/ 0 h 82"/>
                <a:gd name="T110" fmla="*/ 0 w 204"/>
                <a:gd name="T111" fmla="*/ 0 h 82"/>
                <a:gd name="T112" fmla="*/ 0 w 204"/>
                <a:gd name="T113" fmla="*/ 0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0 w 288"/>
                <a:gd name="T1" fmla="*/ 0 h 804"/>
                <a:gd name="T2" fmla="*/ 0 w 288"/>
                <a:gd name="T3" fmla="*/ 0 h 804"/>
                <a:gd name="T4" fmla="*/ 0 w 288"/>
                <a:gd name="T5" fmla="*/ 0 h 804"/>
                <a:gd name="T6" fmla="*/ 0 w 288"/>
                <a:gd name="T7" fmla="*/ 0 h 804"/>
                <a:gd name="T8" fmla="*/ 0 w 288"/>
                <a:gd name="T9" fmla="*/ 0 h 804"/>
                <a:gd name="T10" fmla="*/ 0 w 288"/>
                <a:gd name="T11" fmla="*/ 0 h 804"/>
                <a:gd name="T12" fmla="*/ 0 w 288"/>
                <a:gd name="T13" fmla="*/ 0 h 804"/>
                <a:gd name="T14" fmla="*/ 0 w 288"/>
                <a:gd name="T15" fmla="*/ 0 h 804"/>
                <a:gd name="T16" fmla="*/ 0 w 288"/>
                <a:gd name="T17" fmla="*/ 0 h 804"/>
                <a:gd name="T18" fmla="*/ 0 w 288"/>
                <a:gd name="T19" fmla="*/ 0 h 804"/>
                <a:gd name="T20" fmla="*/ 0 w 288"/>
                <a:gd name="T21" fmla="*/ 0 h 804"/>
                <a:gd name="T22" fmla="*/ 0 w 288"/>
                <a:gd name="T23" fmla="*/ 0 h 804"/>
                <a:gd name="T24" fmla="*/ 0 w 288"/>
                <a:gd name="T25" fmla="*/ 0 h 804"/>
                <a:gd name="T26" fmla="*/ 0 w 288"/>
                <a:gd name="T27" fmla="*/ 0 h 804"/>
                <a:gd name="T28" fmla="*/ 0 w 288"/>
                <a:gd name="T29" fmla="*/ 0 h 804"/>
                <a:gd name="T30" fmla="*/ 0 w 288"/>
                <a:gd name="T31" fmla="*/ 0 h 804"/>
                <a:gd name="T32" fmla="*/ 0 w 288"/>
                <a:gd name="T33" fmla="*/ 0 h 804"/>
                <a:gd name="T34" fmla="*/ 0 w 288"/>
                <a:gd name="T35" fmla="*/ 0 h 804"/>
                <a:gd name="T36" fmla="*/ 0 w 288"/>
                <a:gd name="T37" fmla="*/ 0 h 804"/>
                <a:gd name="T38" fmla="*/ 0 w 288"/>
                <a:gd name="T39" fmla="*/ 0 h 804"/>
                <a:gd name="T40" fmla="*/ 0 w 288"/>
                <a:gd name="T41" fmla="*/ 0 h 804"/>
                <a:gd name="T42" fmla="*/ 0 w 288"/>
                <a:gd name="T43" fmla="*/ 0 h 804"/>
                <a:gd name="T44" fmla="*/ 0 w 288"/>
                <a:gd name="T45" fmla="*/ 0 h 804"/>
                <a:gd name="T46" fmla="*/ 0 w 288"/>
                <a:gd name="T47" fmla="*/ 0 h 804"/>
                <a:gd name="T48" fmla="*/ 0 w 288"/>
                <a:gd name="T49" fmla="*/ 0 h 804"/>
                <a:gd name="T50" fmla="*/ 0 w 288"/>
                <a:gd name="T51" fmla="*/ 0 h 804"/>
                <a:gd name="T52" fmla="*/ 0 w 288"/>
                <a:gd name="T53" fmla="*/ 0 h 804"/>
                <a:gd name="T54" fmla="*/ 0 w 288"/>
                <a:gd name="T55" fmla="*/ 0 h 804"/>
                <a:gd name="T56" fmla="*/ 0 w 288"/>
                <a:gd name="T57" fmla="*/ 0 h 804"/>
                <a:gd name="T58" fmla="*/ 0 w 288"/>
                <a:gd name="T59" fmla="*/ 0 h 804"/>
                <a:gd name="T60" fmla="*/ 0 w 288"/>
                <a:gd name="T61" fmla="*/ 0 h 804"/>
                <a:gd name="T62" fmla="*/ 0 w 288"/>
                <a:gd name="T63" fmla="*/ 0 h 804"/>
                <a:gd name="T64" fmla="*/ 0 w 288"/>
                <a:gd name="T65" fmla="*/ 0 h 804"/>
                <a:gd name="T66" fmla="*/ 0 w 288"/>
                <a:gd name="T67" fmla="*/ 0 h 804"/>
                <a:gd name="T68" fmla="*/ 0 w 288"/>
                <a:gd name="T69" fmla="*/ 0 h 804"/>
                <a:gd name="T70" fmla="*/ 0 w 288"/>
                <a:gd name="T71" fmla="*/ 0 h 804"/>
                <a:gd name="T72" fmla="*/ 0 w 288"/>
                <a:gd name="T73" fmla="*/ 0 h 804"/>
                <a:gd name="T74" fmla="*/ 0 w 288"/>
                <a:gd name="T75" fmla="*/ 0 h 804"/>
                <a:gd name="T76" fmla="*/ 0 w 288"/>
                <a:gd name="T77" fmla="*/ 0 h 804"/>
                <a:gd name="T78" fmla="*/ 0 w 288"/>
                <a:gd name="T79" fmla="*/ 0 h 804"/>
                <a:gd name="T80" fmla="*/ 0 w 288"/>
                <a:gd name="T81" fmla="*/ 0 h 804"/>
                <a:gd name="T82" fmla="*/ 0 w 288"/>
                <a:gd name="T83" fmla="*/ 0 h 804"/>
                <a:gd name="T84" fmla="*/ 0 w 288"/>
                <a:gd name="T85" fmla="*/ 0 h 804"/>
                <a:gd name="T86" fmla="*/ 0 w 288"/>
                <a:gd name="T87" fmla="*/ 0 h 804"/>
                <a:gd name="T88" fmla="*/ 0 w 288"/>
                <a:gd name="T89" fmla="*/ 0 h 804"/>
                <a:gd name="T90" fmla="*/ 0 w 288"/>
                <a:gd name="T91" fmla="*/ 0 h 804"/>
                <a:gd name="T92" fmla="*/ 0 w 288"/>
                <a:gd name="T93" fmla="*/ 0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0 w 924"/>
                <a:gd name="T1" fmla="*/ 0 h 241"/>
                <a:gd name="T2" fmla="*/ 0 w 924"/>
                <a:gd name="T3" fmla="*/ 0 h 241"/>
                <a:gd name="T4" fmla="*/ 0 w 924"/>
                <a:gd name="T5" fmla="*/ 0 h 241"/>
                <a:gd name="T6" fmla="*/ 0 w 924"/>
                <a:gd name="T7" fmla="*/ 0 h 241"/>
                <a:gd name="T8" fmla="*/ 0 w 924"/>
                <a:gd name="T9" fmla="*/ 0 h 241"/>
                <a:gd name="T10" fmla="*/ 0 w 924"/>
                <a:gd name="T11" fmla="*/ 0 h 241"/>
                <a:gd name="T12" fmla="*/ 0 w 924"/>
                <a:gd name="T13" fmla="*/ 0 h 241"/>
                <a:gd name="T14" fmla="*/ 0 w 924"/>
                <a:gd name="T15" fmla="*/ 0 h 241"/>
                <a:gd name="T16" fmla="*/ 0 w 924"/>
                <a:gd name="T17" fmla="*/ 0 h 241"/>
                <a:gd name="T18" fmla="*/ 0 w 924"/>
                <a:gd name="T19" fmla="*/ 0 h 241"/>
                <a:gd name="T20" fmla="*/ 0 w 924"/>
                <a:gd name="T21" fmla="*/ 0 h 241"/>
                <a:gd name="T22" fmla="*/ 0 w 924"/>
                <a:gd name="T23" fmla="*/ 0 h 241"/>
                <a:gd name="T24" fmla="*/ 0 w 924"/>
                <a:gd name="T25" fmla="*/ 0 h 241"/>
                <a:gd name="T26" fmla="*/ 0 w 924"/>
                <a:gd name="T27" fmla="*/ 0 h 241"/>
                <a:gd name="T28" fmla="*/ 0 w 924"/>
                <a:gd name="T29" fmla="*/ 0 h 241"/>
                <a:gd name="T30" fmla="*/ 0 w 924"/>
                <a:gd name="T31" fmla="*/ 0 h 241"/>
                <a:gd name="T32" fmla="*/ 0 w 924"/>
                <a:gd name="T33" fmla="*/ 0 h 241"/>
                <a:gd name="T34" fmla="*/ 0 w 924"/>
                <a:gd name="T35" fmla="*/ 0 h 241"/>
                <a:gd name="T36" fmla="*/ 0 w 924"/>
                <a:gd name="T37" fmla="*/ 0 h 241"/>
                <a:gd name="T38" fmla="*/ 0 w 924"/>
                <a:gd name="T39" fmla="*/ 0 h 241"/>
                <a:gd name="T40" fmla="*/ 0 w 924"/>
                <a:gd name="T41" fmla="*/ 0 h 241"/>
                <a:gd name="T42" fmla="*/ 0 w 924"/>
                <a:gd name="T43" fmla="*/ 0 h 241"/>
                <a:gd name="T44" fmla="*/ 0 w 924"/>
                <a:gd name="T45" fmla="*/ 0 h 241"/>
                <a:gd name="T46" fmla="*/ 0 w 924"/>
                <a:gd name="T47" fmla="*/ 0 h 241"/>
                <a:gd name="T48" fmla="*/ 0 w 924"/>
                <a:gd name="T49" fmla="*/ 0 h 241"/>
                <a:gd name="T50" fmla="*/ 0 w 924"/>
                <a:gd name="T51" fmla="*/ 0 h 241"/>
                <a:gd name="T52" fmla="*/ 0 w 924"/>
                <a:gd name="T53" fmla="*/ 0 h 241"/>
                <a:gd name="T54" fmla="*/ 0 w 924"/>
                <a:gd name="T55" fmla="*/ 0 h 241"/>
                <a:gd name="T56" fmla="*/ 0 w 924"/>
                <a:gd name="T57" fmla="*/ 0 h 241"/>
                <a:gd name="T58" fmla="*/ 0 w 924"/>
                <a:gd name="T59" fmla="*/ 0 h 241"/>
                <a:gd name="T60" fmla="*/ 0 w 924"/>
                <a:gd name="T61" fmla="*/ 0 h 241"/>
                <a:gd name="T62" fmla="*/ 0 w 924"/>
                <a:gd name="T63" fmla="*/ 0 h 241"/>
                <a:gd name="T64" fmla="*/ 0 w 924"/>
                <a:gd name="T65" fmla="*/ 0 h 241"/>
                <a:gd name="T66" fmla="*/ 0 w 924"/>
                <a:gd name="T67" fmla="*/ 0 h 241"/>
                <a:gd name="T68" fmla="*/ 0 w 924"/>
                <a:gd name="T69" fmla="*/ 0 h 241"/>
                <a:gd name="T70" fmla="*/ 0 w 924"/>
                <a:gd name="T71" fmla="*/ 0 h 241"/>
                <a:gd name="T72" fmla="*/ 0 w 924"/>
                <a:gd name="T73" fmla="*/ 0 h 241"/>
                <a:gd name="T74" fmla="*/ 0 w 924"/>
                <a:gd name="T75" fmla="*/ 0 h 241"/>
                <a:gd name="T76" fmla="*/ 0 w 924"/>
                <a:gd name="T77" fmla="*/ 0 h 241"/>
                <a:gd name="T78" fmla="*/ 0 w 924"/>
                <a:gd name="T79" fmla="*/ 0 h 241"/>
                <a:gd name="T80" fmla="*/ 0 w 924"/>
                <a:gd name="T81" fmla="*/ 0 h 241"/>
                <a:gd name="T82" fmla="*/ 0 w 924"/>
                <a:gd name="T83" fmla="*/ 0 h 241"/>
                <a:gd name="T84" fmla="*/ 0 w 924"/>
                <a:gd name="T85" fmla="*/ 0 h 241"/>
                <a:gd name="T86" fmla="*/ 0 w 924"/>
                <a:gd name="T87" fmla="*/ 0 h 241"/>
                <a:gd name="T88" fmla="*/ 0 w 924"/>
                <a:gd name="T89" fmla="*/ 0 h 241"/>
                <a:gd name="T90" fmla="*/ 0 w 924"/>
                <a:gd name="T91" fmla="*/ 0 h 241"/>
                <a:gd name="T92" fmla="*/ 0 w 924"/>
                <a:gd name="T93" fmla="*/ 0 h 241"/>
                <a:gd name="T94" fmla="*/ 0 w 924"/>
                <a:gd name="T95" fmla="*/ 0 h 241"/>
                <a:gd name="T96" fmla="*/ 0 w 924"/>
                <a:gd name="T97" fmla="*/ 0 h 241"/>
                <a:gd name="T98" fmla="*/ 0 w 924"/>
                <a:gd name="T99" fmla="*/ 0 h 241"/>
                <a:gd name="T100" fmla="*/ 0 w 924"/>
                <a:gd name="T101" fmla="*/ 0 h 241"/>
                <a:gd name="T102" fmla="*/ 0 w 924"/>
                <a:gd name="T103" fmla="*/ 0 h 241"/>
                <a:gd name="T104" fmla="*/ 0 w 924"/>
                <a:gd name="T105" fmla="*/ 0 h 241"/>
                <a:gd name="T106" fmla="*/ 0 w 924"/>
                <a:gd name="T107" fmla="*/ 0 h 241"/>
                <a:gd name="T108" fmla="*/ 0 w 924"/>
                <a:gd name="T109" fmla="*/ 0 h 241"/>
                <a:gd name="T110" fmla="*/ 0 w 924"/>
                <a:gd name="T111" fmla="*/ 0 h 241"/>
                <a:gd name="T112" fmla="*/ 0 w 924"/>
                <a:gd name="T113" fmla="*/ 0 h 241"/>
                <a:gd name="T114" fmla="*/ 0 w 924"/>
                <a:gd name="T115" fmla="*/ 0 h 241"/>
                <a:gd name="T116" fmla="*/ 0 w 924"/>
                <a:gd name="T117" fmla="*/ 0 h 241"/>
                <a:gd name="T118" fmla="*/ 0 w 924"/>
                <a:gd name="T119" fmla="*/ 0 h 241"/>
                <a:gd name="T120" fmla="*/ 0 w 924"/>
                <a:gd name="T121" fmla="*/ 0 h 241"/>
                <a:gd name="T122" fmla="*/ 0 w 924"/>
                <a:gd name="T123" fmla="*/ 0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0 w 91"/>
                <a:gd name="T1" fmla="*/ 0 h 69"/>
                <a:gd name="T2" fmla="*/ 0 w 91"/>
                <a:gd name="T3" fmla="*/ 0 h 69"/>
                <a:gd name="T4" fmla="*/ 0 w 91"/>
                <a:gd name="T5" fmla="*/ 0 h 69"/>
                <a:gd name="T6" fmla="*/ 0 w 91"/>
                <a:gd name="T7" fmla="*/ 0 h 69"/>
                <a:gd name="T8" fmla="*/ 0 w 91"/>
                <a:gd name="T9" fmla="*/ 0 h 69"/>
                <a:gd name="T10" fmla="*/ 0 w 91"/>
                <a:gd name="T11" fmla="*/ 0 h 69"/>
                <a:gd name="T12" fmla="*/ 0 w 91"/>
                <a:gd name="T13" fmla="*/ 0 h 69"/>
                <a:gd name="T14" fmla="*/ 0 w 91"/>
                <a:gd name="T15" fmla="*/ 0 h 69"/>
                <a:gd name="T16" fmla="*/ 0 w 91"/>
                <a:gd name="T17" fmla="*/ 0 h 69"/>
                <a:gd name="T18" fmla="*/ 0 w 91"/>
                <a:gd name="T19" fmla="*/ 0 h 69"/>
                <a:gd name="T20" fmla="*/ 0 w 91"/>
                <a:gd name="T21" fmla="*/ 0 h 69"/>
                <a:gd name="T22" fmla="*/ 0 w 91"/>
                <a:gd name="T23" fmla="*/ 0 h 69"/>
                <a:gd name="T24" fmla="*/ 0 w 91"/>
                <a:gd name="T25" fmla="*/ 0 h 69"/>
                <a:gd name="T26" fmla="*/ 0 w 91"/>
                <a:gd name="T27" fmla="*/ 0 h 69"/>
                <a:gd name="T28" fmla="*/ 0 w 91"/>
                <a:gd name="T29" fmla="*/ 0 h 69"/>
                <a:gd name="T30" fmla="*/ 0 w 91"/>
                <a:gd name="T31" fmla="*/ 0 h 69"/>
                <a:gd name="T32" fmla="*/ 0 w 91"/>
                <a:gd name="T33" fmla="*/ 0 h 69"/>
                <a:gd name="T34" fmla="*/ 0 w 91"/>
                <a:gd name="T35" fmla="*/ 0 h 69"/>
                <a:gd name="T36" fmla="*/ 0 w 91"/>
                <a:gd name="T37" fmla="*/ 0 h 69"/>
                <a:gd name="T38" fmla="*/ 0 w 91"/>
                <a:gd name="T39" fmla="*/ 0 h 69"/>
                <a:gd name="T40" fmla="*/ 0 w 91"/>
                <a:gd name="T41" fmla="*/ 0 h 69"/>
                <a:gd name="T42" fmla="*/ 0 w 91"/>
                <a:gd name="T43" fmla="*/ 0 h 69"/>
                <a:gd name="T44" fmla="*/ 0 w 91"/>
                <a:gd name="T45" fmla="*/ 0 h 69"/>
                <a:gd name="T46" fmla="*/ 0 w 91"/>
                <a:gd name="T47" fmla="*/ 0 h 69"/>
                <a:gd name="T48" fmla="*/ 0 w 91"/>
                <a:gd name="T49" fmla="*/ 0 h 69"/>
                <a:gd name="T50" fmla="*/ 0 w 91"/>
                <a:gd name="T51" fmla="*/ 0 h 69"/>
                <a:gd name="T52" fmla="*/ 0 w 91"/>
                <a:gd name="T53" fmla="*/ 0 h 69"/>
                <a:gd name="T54" fmla="*/ 0 w 91"/>
                <a:gd name="T55" fmla="*/ 0 h 69"/>
                <a:gd name="T56" fmla="*/ 0 w 91"/>
                <a:gd name="T57" fmla="*/ 0 h 69"/>
                <a:gd name="T58" fmla="*/ 0 w 91"/>
                <a:gd name="T59" fmla="*/ 0 h 69"/>
                <a:gd name="T60" fmla="*/ 0 w 91"/>
                <a:gd name="T61" fmla="*/ 0 h 69"/>
                <a:gd name="T62" fmla="*/ 0 w 91"/>
                <a:gd name="T63" fmla="*/ 0 h 69"/>
                <a:gd name="T64" fmla="*/ 0 w 91"/>
                <a:gd name="T65" fmla="*/ 0 h 69"/>
                <a:gd name="T66" fmla="*/ 0 w 91"/>
                <a:gd name="T67" fmla="*/ 0 h 69"/>
                <a:gd name="T68" fmla="*/ 0 w 91"/>
                <a:gd name="T69" fmla="*/ 0 h 69"/>
                <a:gd name="T70" fmla="*/ 0 w 91"/>
                <a:gd name="T71" fmla="*/ 0 h 69"/>
                <a:gd name="T72" fmla="*/ 0 w 91"/>
                <a:gd name="T73" fmla="*/ 0 h 69"/>
                <a:gd name="T74" fmla="*/ 0 w 91"/>
                <a:gd name="T75" fmla="*/ 0 h 69"/>
                <a:gd name="T76" fmla="*/ 0 w 91"/>
                <a:gd name="T77" fmla="*/ 0 h 69"/>
                <a:gd name="T78" fmla="*/ 0 w 91"/>
                <a:gd name="T79" fmla="*/ 0 h 69"/>
                <a:gd name="T80" fmla="*/ 0 w 91"/>
                <a:gd name="T81" fmla="*/ 0 h 69"/>
                <a:gd name="T82" fmla="*/ 0 w 91"/>
                <a:gd name="T83" fmla="*/ 0 h 69"/>
                <a:gd name="T84" fmla="*/ 0 w 91"/>
                <a:gd name="T85" fmla="*/ 0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0 w 31"/>
                <a:gd name="T1" fmla="*/ 0 h 42"/>
                <a:gd name="T2" fmla="*/ 0 w 31"/>
                <a:gd name="T3" fmla="*/ 0 h 42"/>
                <a:gd name="T4" fmla="*/ 0 w 31"/>
                <a:gd name="T5" fmla="*/ 0 h 42"/>
                <a:gd name="T6" fmla="*/ 0 w 31"/>
                <a:gd name="T7" fmla="*/ 0 h 42"/>
                <a:gd name="T8" fmla="*/ 0 w 31"/>
                <a:gd name="T9" fmla="*/ 0 h 42"/>
                <a:gd name="T10" fmla="*/ 0 w 31"/>
                <a:gd name="T11" fmla="*/ 0 h 42"/>
                <a:gd name="T12" fmla="*/ 0 w 31"/>
                <a:gd name="T13" fmla="*/ 0 h 42"/>
                <a:gd name="T14" fmla="*/ 0 w 31"/>
                <a:gd name="T15" fmla="*/ 0 h 42"/>
                <a:gd name="T16" fmla="*/ 0 w 31"/>
                <a:gd name="T17" fmla="*/ 0 h 42"/>
                <a:gd name="T18" fmla="*/ 0 w 31"/>
                <a:gd name="T19" fmla="*/ 0 h 42"/>
                <a:gd name="T20" fmla="*/ 0 w 31"/>
                <a:gd name="T21" fmla="*/ 0 h 42"/>
                <a:gd name="T22" fmla="*/ 0 w 31"/>
                <a:gd name="T23" fmla="*/ 0 h 42"/>
                <a:gd name="T24" fmla="*/ 0 w 31"/>
                <a:gd name="T25" fmla="*/ 0 h 42"/>
                <a:gd name="T26" fmla="*/ 0 w 31"/>
                <a:gd name="T27" fmla="*/ 0 h 42"/>
                <a:gd name="T28" fmla="*/ 0 w 31"/>
                <a:gd name="T29" fmla="*/ 0 h 42"/>
                <a:gd name="T30" fmla="*/ 0 w 31"/>
                <a:gd name="T31" fmla="*/ 0 h 42"/>
                <a:gd name="T32" fmla="*/ 0 w 31"/>
                <a:gd name="T33" fmla="*/ 0 h 42"/>
                <a:gd name="T34" fmla="*/ 0 w 31"/>
                <a:gd name="T35" fmla="*/ 0 h 42"/>
                <a:gd name="T36" fmla="*/ 0 w 31"/>
                <a:gd name="T37" fmla="*/ 0 h 42"/>
                <a:gd name="T38" fmla="*/ 0 w 31"/>
                <a:gd name="T39" fmla="*/ 0 h 42"/>
                <a:gd name="T40" fmla="*/ 0 w 31"/>
                <a:gd name="T41" fmla="*/ 0 h 42"/>
                <a:gd name="T42" fmla="*/ 0 w 31"/>
                <a:gd name="T43" fmla="*/ 0 h 42"/>
                <a:gd name="T44" fmla="*/ 0 w 31"/>
                <a:gd name="T45" fmla="*/ 0 h 42"/>
                <a:gd name="T46" fmla="*/ 0 w 31"/>
                <a:gd name="T47" fmla="*/ 0 h 42"/>
                <a:gd name="T48" fmla="*/ 0 w 31"/>
                <a:gd name="T49" fmla="*/ 0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0 w 127"/>
                <a:gd name="T1" fmla="*/ 0 h 82"/>
                <a:gd name="T2" fmla="*/ 0 w 127"/>
                <a:gd name="T3" fmla="*/ 0 h 82"/>
                <a:gd name="T4" fmla="*/ 0 w 127"/>
                <a:gd name="T5" fmla="*/ 0 h 82"/>
                <a:gd name="T6" fmla="*/ 0 w 127"/>
                <a:gd name="T7" fmla="*/ 0 h 82"/>
                <a:gd name="T8" fmla="*/ 0 w 127"/>
                <a:gd name="T9" fmla="*/ 0 h 82"/>
                <a:gd name="T10" fmla="*/ 0 w 127"/>
                <a:gd name="T11" fmla="*/ 0 h 82"/>
                <a:gd name="T12" fmla="*/ 0 w 127"/>
                <a:gd name="T13" fmla="*/ 0 h 82"/>
                <a:gd name="T14" fmla="*/ 0 w 127"/>
                <a:gd name="T15" fmla="*/ 0 h 82"/>
                <a:gd name="T16" fmla="*/ 0 w 127"/>
                <a:gd name="T17" fmla="*/ 0 h 82"/>
                <a:gd name="T18" fmla="*/ 0 w 127"/>
                <a:gd name="T19" fmla="*/ 0 h 82"/>
                <a:gd name="T20" fmla="*/ 0 w 127"/>
                <a:gd name="T21" fmla="*/ 0 h 82"/>
                <a:gd name="T22" fmla="*/ 0 w 127"/>
                <a:gd name="T23" fmla="*/ 0 h 82"/>
                <a:gd name="T24" fmla="*/ 0 w 127"/>
                <a:gd name="T25" fmla="*/ 0 h 82"/>
                <a:gd name="T26" fmla="*/ 0 w 127"/>
                <a:gd name="T27" fmla="*/ 0 h 82"/>
                <a:gd name="T28" fmla="*/ 0 w 127"/>
                <a:gd name="T29" fmla="*/ 0 h 82"/>
                <a:gd name="T30" fmla="*/ 0 w 127"/>
                <a:gd name="T31" fmla="*/ 0 h 82"/>
                <a:gd name="T32" fmla="*/ 0 w 127"/>
                <a:gd name="T33" fmla="*/ 0 h 82"/>
                <a:gd name="T34" fmla="*/ 0 w 127"/>
                <a:gd name="T35" fmla="*/ 0 h 82"/>
                <a:gd name="T36" fmla="*/ 0 w 127"/>
                <a:gd name="T37" fmla="*/ 0 h 82"/>
                <a:gd name="T38" fmla="*/ 0 w 127"/>
                <a:gd name="T39" fmla="*/ 0 h 82"/>
                <a:gd name="T40" fmla="*/ 0 w 127"/>
                <a:gd name="T41" fmla="*/ 0 h 82"/>
                <a:gd name="T42" fmla="*/ 0 w 127"/>
                <a:gd name="T43" fmla="*/ 0 h 82"/>
                <a:gd name="T44" fmla="*/ 0 w 127"/>
                <a:gd name="T45" fmla="*/ 0 h 82"/>
                <a:gd name="T46" fmla="*/ 0 w 127"/>
                <a:gd name="T47" fmla="*/ 0 h 82"/>
                <a:gd name="T48" fmla="*/ 0 w 127"/>
                <a:gd name="T49" fmla="*/ 0 h 82"/>
                <a:gd name="T50" fmla="*/ 0 w 127"/>
                <a:gd name="T51" fmla="*/ 0 h 82"/>
                <a:gd name="T52" fmla="*/ 0 w 127"/>
                <a:gd name="T53" fmla="*/ 0 h 82"/>
                <a:gd name="T54" fmla="*/ 0 w 127"/>
                <a:gd name="T55" fmla="*/ 0 h 82"/>
                <a:gd name="T56" fmla="*/ 0 w 127"/>
                <a:gd name="T57" fmla="*/ 0 h 82"/>
                <a:gd name="T58" fmla="*/ 0 w 127"/>
                <a:gd name="T59" fmla="*/ 0 h 82"/>
                <a:gd name="T60" fmla="*/ 0 w 127"/>
                <a:gd name="T61" fmla="*/ 0 h 82"/>
                <a:gd name="T62" fmla="*/ 0 w 127"/>
                <a:gd name="T63" fmla="*/ 0 h 82"/>
                <a:gd name="T64" fmla="*/ 0 w 127"/>
                <a:gd name="T65" fmla="*/ 0 h 82"/>
                <a:gd name="T66" fmla="*/ 0 w 127"/>
                <a:gd name="T67" fmla="*/ 0 h 82"/>
                <a:gd name="T68" fmla="*/ 0 w 127"/>
                <a:gd name="T69" fmla="*/ 0 h 82"/>
                <a:gd name="T70" fmla="*/ 0 w 127"/>
                <a:gd name="T71" fmla="*/ 0 h 82"/>
                <a:gd name="T72" fmla="*/ 0 w 127"/>
                <a:gd name="T73" fmla="*/ 0 h 82"/>
                <a:gd name="T74" fmla="*/ 0 w 127"/>
                <a:gd name="T75" fmla="*/ 0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0 w 268"/>
                <a:gd name="T1" fmla="*/ 0 h 148"/>
                <a:gd name="T2" fmla="*/ 0 w 268"/>
                <a:gd name="T3" fmla="*/ 0 h 148"/>
                <a:gd name="T4" fmla="*/ 0 w 268"/>
                <a:gd name="T5" fmla="*/ 0 h 148"/>
                <a:gd name="T6" fmla="*/ 0 w 268"/>
                <a:gd name="T7" fmla="*/ 0 h 148"/>
                <a:gd name="T8" fmla="*/ 0 w 268"/>
                <a:gd name="T9" fmla="*/ 0 h 148"/>
                <a:gd name="T10" fmla="*/ 0 w 268"/>
                <a:gd name="T11" fmla="*/ 0 h 148"/>
                <a:gd name="T12" fmla="*/ 0 w 268"/>
                <a:gd name="T13" fmla="*/ 0 h 148"/>
                <a:gd name="T14" fmla="*/ 0 w 268"/>
                <a:gd name="T15" fmla="*/ 0 h 148"/>
                <a:gd name="T16" fmla="*/ 0 w 268"/>
                <a:gd name="T17" fmla="*/ 0 h 148"/>
                <a:gd name="T18" fmla="*/ 0 w 268"/>
                <a:gd name="T19" fmla="*/ 0 h 148"/>
                <a:gd name="T20" fmla="*/ 0 w 268"/>
                <a:gd name="T21" fmla="*/ 0 h 148"/>
                <a:gd name="T22" fmla="*/ 0 w 268"/>
                <a:gd name="T23" fmla="*/ 0 h 148"/>
                <a:gd name="T24" fmla="*/ 0 w 268"/>
                <a:gd name="T25" fmla="*/ 0 h 148"/>
                <a:gd name="T26" fmla="*/ 0 w 268"/>
                <a:gd name="T27" fmla="*/ 0 h 148"/>
                <a:gd name="T28" fmla="*/ 0 w 268"/>
                <a:gd name="T29" fmla="*/ 0 h 148"/>
                <a:gd name="T30" fmla="*/ 0 w 268"/>
                <a:gd name="T31" fmla="*/ 0 h 148"/>
                <a:gd name="T32" fmla="*/ 0 w 268"/>
                <a:gd name="T33" fmla="*/ 0 h 148"/>
                <a:gd name="T34" fmla="*/ 0 w 268"/>
                <a:gd name="T35" fmla="*/ 0 h 148"/>
                <a:gd name="T36" fmla="*/ 0 w 268"/>
                <a:gd name="T37" fmla="*/ 0 h 148"/>
                <a:gd name="T38" fmla="*/ 0 w 268"/>
                <a:gd name="T39" fmla="*/ 0 h 148"/>
                <a:gd name="T40" fmla="*/ 0 w 268"/>
                <a:gd name="T41" fmla="*/ 0 h 148"/>
                <a:gd name="T42" fmla="*/ 0 w 268"/>
                <a:gd name="T43" fmla="*/ 0 h 148"/>
                <a:gd name="T44" fmla="*/ 0 w 268"/>
                <a:gd name="T45" fmla="*/ 0 h 148"/>
                <a:gd name="T46" fmla="*/ 0 w 268"/>
                <a:gd name="T47" fmla="*/ 0 h 148"/>
                <a:gd name="T48" fmla="*/ 0 w 268"/>
                <a:gd name="T49" fmla="*/ 0 h 148"/>
                <a:gd name="T50" fmla="*/ 0 w 268"/>
                <a:gd name="T51" fmla="*/ 0 h 148"/>
                <a:gd name="T52" fmla="*/ 0 w 268"/>
                <a:gd name="T53" fmla="*/ 0 h 148"/>
                <a:gd name="T54" fmla="*/ 0 w 268"/>
                <a:gd name="T55" fmla="*/ 0 h 148"/>
                <a:gd name="T56" fmla="*/ 0 w 268"/>
                <a:gd name="T57" fmla="*/ 0 h 148"/>
                <a:gd name="T58" fmla="*/ 0 w 268"/>
                <a:gd name="T59" fmla="*/ 0 h 148"/>
                <a:gd name="T60" fmla="*/ 0 w 268"/>
                <a:gd name="T61" fmla="*/ 0 h 148"/>
                <a:gd name="T62" fmla="*/ 0 w 268"/>
                <a:gd name="T63" fmla="*/ 0 h 148"/>
                <a:gd name="T64" fmla="*/ 0 w 268"/>
                <a:gd name="T65" fmla="*/ 0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0 w 917"/>
                <a:gd name="T1" fmla="*/ 0 h 274"/>
                <a:gd name="T2" fmla="*/ 0 w 917"/>
                <a:gd name="T3" fmla="*/ 0 h 274"/>
                <a:gd name="T4" fmla="*/ 0 w 917"/>
                <a:gd name="T5" fmla="*/ 0 h 274"/>
                <a:gd name="T6" fmla="*/ 0 w 917"/>
                <a:gd name="T7" fmla="*/ 0 h 274"/>
                <a:gd name="T8" fmla="*/ 0 w 917"/>
                <a:gd name="T9" fmla="*/ 0 h 274"/>
                <a:gd name="T10" fmla="*/ 0 w 917"/>
                <a:gd name="T11" fmla="*/ 0 h 274"/>
                <a:gd name="T12" fmla="*/ 0 w 917"/>
                <a:gd name="T13" fmla="*/ 0 h 274"/>
                <a:gd name="T14" fmla="*/ 0 w 917"/>
                <a:gd name="T15" fmla="*/ 0 h 274"/>
                <a:gd name="T16" fmla="*/ 0 w 917"/>
                <a:gd name="T17" fmla="*/ 0 h 274"/>
                <a:gd name="T18" fmla="*/ 0 w 917"/>
                <a:gd name="T19" fmla="*/ 0 h 274"/>
                <a:gd name="T20" fmla="*/ 0 w 917"/>
                <a:gd name="T21" fmla="*/ 0 h 274"/>
                <a:gd name="T22" fmla="*/ 0 w 917"/>
                <a:gd name="T23" fmla="*/ 0 h 274"/>
                <a:gd name="T24" fmla="*/ 0 w 917"/>
                <a:gd name="T25" fmla="*/ 0 h 274"/>
                <a:gd name="T26" fmla="*/ 0 w 917"/>
                <a:gd name="T27" fmla="*/ 0 h 274"/>
                <a:gd name="T28" fmla="*/ 0 w 917"/>
                <a:gd name="T29" fmla="*/ 0 h 274"/>
                <a:gd name="T30" fmla="*/ 0 w 917"/>
                <a:gd name="T31" fmla="*/ 0 h 274"/>
                <a:gd name="T32" fmla="*/ 0 w 917"/>
                <a:gd name="T33" fmla="*/ 0 h 274"/>
                <a:gd name="T34" fmla="*/ 0 w 917"/>
                <a:gd name="T35" fmla="*/ 0 h 274"/>
                <a:gd name="T36" fmla="*/ 0 w 917"/>
                <a:gd name="T37" fmla="*/ 0 h 274"/>
                <a:gd name="T38" fmla="*/ 0 w 917"/>
                <a:gd name="T39" fmla="*/ 0 h 274"/>
                <a:gd name="T40" fmla="*/ 0 w 917"/>
                <a:gd name="T41" fmla="*/ 0 h 274"/>
                <a:gd name="T42" fmla="*/ 0 w 917"/>
                <a:gd name="T43" fmla="*/ 0 h 274"/>
                <a:gd name="T44" fmla="*/ 0 w 917"/>
                <a:gd name="T45" fmla="*/ 0 h 274"/>
                <a:gd name="T46" fmla="*/ 0 w 917"/>
                <a:gd name="T47" fmla="*/ 0 h 274"/>
                <a:gd name="T48" fmla="*/ 0 w 917"/>
                <a:gd name="T49" fmla="*/ 0 h 274"/>
                <a:gd name="T50" fmla="*/ 0 w 917"/>
                <a:gd name="T51" fmla="*/ 0 h 274"/>
                <a:gd name="T52" fmla="*/ 0 w 917"/>
                <a:gd name="T53" fmla="*/ 0 h 274"/>
                <a:gd name="T54" fmla="*/ 0 w 917"/>
                <a:gd name="T55" fmla="*/ 0 h 274"/>
                <a:gd name="T56" fmla="*/ 0 w 917"/>
                <a:gd name="T57" fmla="*/ 0 h 274"/>
                <a:gd name="T58" fmla="*/ 0 w 917"/>
                <a:gd name="T59" fmla="*/ 0 h 274"/>
                <a:gd name="T60" fmla="*/ 0 w 917"/>
                <a:gd name="T61" fmla="*/ 0 h 274"/>
                <a:gd name="T62" fmla="*/ 0 w 917"/>
                <a:gd name="T63" fmla="*/ 0 h 274"/>
                <a:gd name="T64" fmla="*/ 0 w 917"/>
                <a:gd name="T65" fmla="*/ 0 h 274"/>
                <a:gd name="T66" fmla="*/ 0 w 917"/>
                <a:gd name="T67" fmla="*/ 0 h 274"/>
                <a:gd name="T68" fmla="*/ 0 w 917"/>
                <a:gd name="T69" fmla="*/ 0 h 274"/>
                <a:gd name="T70" fmla="*/ 0 w 917"/>
                <a:gd name="T71" fmla="*/ 0 h 274"/>
                <a:gd name="T72" fmla="*/ 0 w 917"/>
                <a:gd name="T73" fmla="*/ 0 h 274"/>
                <a:gd name="T74" fmla="*/ 0 w 917"/>
                <a:gd name="T75" fmla="*/ 0 h 274"/>
                <a:gd name="T76" fmla="*/ 0 w 917"/>
                <a:gd name="T77" fmla="*/ 0 h 274"/>
                <a:gd name="T78" fmla="*/ 0 w 917"/>
                <a:gd name="T79" fmla="*/ 0 h 274"/>
                <a:gd name="T80" fmla="*/ 0 w 917"/>
                <a:gd name="T81" fmla="*/ 0 h 274"/>
                <a:gd name="T82" fmla="*/ 0 w 917"/>
                <a:gd name="T83" fmla="*/ 0 h 274"/>
                <a:gd name="T84" fmla="*/ 0 w 917"/>
                <a:gd name="T85" fmla="*/ 0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0 w 109"/>
                <a:gd name="T1" fmla="*/ 0 h 60"/>
                <a:gd name="T2" fmla="*/ 0 w 109"/>
                <a:gd name="T3" fmla="*/ 0 h 60"/>
                <a:gd name="T4" fmla="*/ 0 w 109"/>
                <a:gd name="T5" fmla="*/ 0 h 60"/>
                <a:gd name="T6" fmla="*/ 0 w 109"/>
                <a:gd name="T7" fmla="*/ 0 h 60"/>
                <a:gd name="T8" fmla="*/ 0 w 109"/>
                <a:gd name="T9" fmla="*/ 0 h 60"/>
                <a:gd name="T10" fmla="*/ 0 w 109"/>
                <a:gd name="T11" fmla="*/ 0 h 60"/>
                <a:gd name="T12" fmla="*/ 0 w 109"/>
                <a:gd name="T13" fmla="*/ 0 h 60"/>
                <a:gd name="T14" fmla="*/ 0 w 109"/>
                <a:gd name="T15" fmla="*/ 0 h 60"/>
                <a:gd name="T16" fmla="*/ 0 w 109"/>
                <a:gd name="T17" fmla="*/ 0 h 60"/>
                <a:gd name="T18" fmla="*/ 0 w 109"/>
                <a:gd name="T19" fmla="*/ 0 h 60"/>
                <a:gd name="T20" fmla="*/ 0 w 109"/>
                <a:gd name="T21" fmla="*/ 0 h 60"/>
                <a:gd name="T22" fmla="*/ 0 w 109"/>
                <a:gd name="T23" fmla="*/ 0 h 60"/>
                <a:gd name="T24" fmla="*/ 0 w 109"/>
                <a:gd name="T25" fmla="*/ 0 h 60"/>
                <a:gd name="T26" fmla="*/ 0 w 109"/>
                <a:gd name="T27" fmla="*/ 0 h 60"/>
                <a:gd name="T28" fmla="*/ 0 w 109"/>
                <a:gd name="T29" fmla="*/ 0 h 60"/>
                <a:gd name="T30" fmla="*/ 0 w 109"/>
                <a:gd name="T31" fmla="*/ 0 h 60"/>
                <a:gd name="T32" fmla="*/ 0 w 109"/>
                <a:gd name="T33" fmla="*/ 0 h 60"/>
                <a:gd name="T34" fmla="*/ 0 w 109"/>
                <a:gd name="T35" fmla="*/ 0 h 60"/>
                <a:gd name="T36" fmla="*/ 0 w 109"/>
                <a:gd name="T37" fmla="*/ 0 h 60"/>
                <a:gd name="T38" fmla="*/ 0 w 109"/>
                <a:gd name="T39" fmla="*/ 0 h 60"/>
                <a:gd name="T40" fmla="*/ 0 w 109"/>
                <a:gd name="T41" fmla="*/ 0 h 60"/>
                <a:gd name="T42" fmla="*/ 0 w 109"/>
                <a:gd name="T43" fmla="*/ 0 h 60"/>
                <a:gd name="T44" fmla="*/ 0 w 109"/>
                <a:gd name="T45" fmla="*/ 0 h 60"/>
                <a:gd name="T46" fmla="*/ 0 w 109"/>
                <a:gd name="T47" fmla="*/ 0 h 60"/>
                <a:gd name="T48" fmla="*/ 0 w 109"/>
                <a:gd name="T49" fmla="*/ 0 h 60"/>
                <a:gd name="T50" fmla="*/ 0 w 109"/>
                <a:gd name="T51" fmla="*/ 0 h 60"/>
                <a:gd name="T52" fmla="*/ 0 w 109"/>
                <a:gd name="T53" fmla="*/ 0 h 60"/>
                <a:gd name="T54" fmla="*/ 0 w 109"/>
                <a:gd name="T55" fmla="*/ 0 h 60"/>
                <a:gd name="T56" fmla="*/ 0 w 109"/>
                <a:gd name="T57" fmla="*/ 0 h 60"/>
                <a:gd name="T58" fmla="*/ 0 w 109"/>
                <a:gd name="T59" fmla="*/ 0 h 60"/>
                <a:gd name="T60" fmla="*/ 0 w 109"/>
                <a:gd name="T61" fmla="*/ 0 h 60"/>
                <a:gd name="T62" fmla="*/ 0 w 109"/>
                <a:gd name="T63" fmla="*/ 0 h 60"/>
                <a:gd name="T64" fmla="*/ 0 w 109"/>
                <a:gd name="T65" fmla="*/ 0 h 60"/>
                <a:gd name="T66" fmla="*/ 0 w 109"/>
                <a:gd name="T67" fmla="*/ 0 h 60"/>
                <a:gd name="T68" fmla="*/ 0 w 109"/>
                <a:gd name="T69" fmla="*/ 0 h 60"/>
                <a:gd name="T70" fmla="*/ 0 w 109"/>
                <a:gd name="T71" fmla="*/ 0 h 60"/>
                <a:gd name="T72" fmla="*/ 0 w 109"/>
                <a:gd name="T73" fmla="*/ 0 h 60"/>
                <a:gd name="T74" fmla="*/ 0 w 109"/>
                <a:gd name="T75" fmla="*/ 0 h 60"/>
                <a:gd name="T76" fmla="*/ 0 w 109"/>
                <a:gd name="T77" fmla="*/ 0 h 60"/>
                <a:gd name="T78" fmla="*/ 0 w 109"/>
                <a:gd name="T79" fmla="*/ 0 h 60"/>
                <a:gd name="T80" fmla="*/ 0 w 109"/>
                <a:gd name="T81" fmla="*/ 0 h 60"/>
                <a:gd name="T82" fmla="*/ 0 w 109"/>
                <a:gd name="T83" fmla="*/ 0 h 60"/>
                <a:gd name="T84" fmla="*/ 0 w 109"/>
                <a:gd name="T85" fmla="*/ 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0 w 298"/>
                <a:gd name="T1" fmla="*/ 0 h 887"/>
                <a:gd name="T2" fmla="*/ 0 w 298"/>
                <a:gd name="T3" fmla="*/ 0 h 887"/>
                <a:gd name="T4" fmla="*/ 0 w 298"/>
                <a:gd name="T5" fmla="*/ 0 h 887"/>
                <a:gd name="T6" fmla="*/ 0 w 298"/>
                <a:gd name="T7" fmla="*/ 0 h 887"/>
                <a:gd name="T8" fmla="*/ 0 w 298"/>
                <a:gd name="T9" fmla="*/ 0 h 887"/>
                <a:gd name="T10" fmla="*/ 0 w 298"/>
                <a:gd name="T11" fmla="*/ 0 h 887"/>
                <a:gd name="T12" fmla="*/ 0 w 298"/>
                <a:gd name="T13" fmla="*/ 0 h 887"/>
                <a:gd name="T14" fmla="*/ 0 w 298"/>
                <a:gd name="T15" fmla="*/ 0 h 887"/>
                <a:gd name="T16" fmla="*/ 0 w 298"/>
                <a:gd name="T17" fmla="*/ 0 h 887"/>
                <a:gd name="T18" fmla="*/ 0 w 298"/>
                <a:gd name="T19" fmla="*/ 0 h 887"/>
                <a:gd name="T20" fmla="*/ 0 w 298"/>
                <a:gd name="T21" fmla="*/ 0 h 887"/>
                <a:gd name="T22" fmla="*/ 0 w 298"/>
                <a:gd name="T23" fmla="*/ 0 h 887"/>
                <a:gd name="T24" fmla="*/ 0 w 298"/>
                <a:gd name="T25" fmla="*/ 0 h 887"/>
                <a:gd name="T26" fmla="*/ 0 w 298"/>
                <a:gd name="T27" fmla="*/ 0 h 887"/>
                <a:gd name="T28" fmla="*/ 0 w 298"/>
                <a:gd name="T29" fmla="*/ 0 h 887"/>
                <a:gd name="T30" fmla="*/ 0 w 298"/>
                <a:gd name="T31" fmla="*/ 0 h 887"/>
                <a:gd name="T32" fmla="*/ 0 w 298"/>
                <a:gd name="T33" fmla="*/ 0 h 887"/>
                <a:gd name="T34" fmla="*/ 0 w 298"/>
                <a:gd name="T35" fmla="*/ 0 h 887"/>
                <a:gd name="T36" fmla="*/ 0 w 298"/>
                <a:gd name="T37" fmla="*/ 0 h 887"/>
                <a:gd name="T38" fmla="*/ 0 w 298"/>
                <a:gd name="T39" fmla="*/ 0 h 887"/>
                <a:gd name="T40" fmla="*/ 0 w 298"/>
                <a:gd name="T41" fmla="*/ 0 h 887"/>
                <a:gd name="T42" fmla="*/ 0 w 298"/>
                <a:gd name="T43" fmla="*/ 0 h 887"/>
                <a:gd name="T44" fmla="*/ 0 w 298"/>
                <a:gd name="T45" fmla="*/ 0 h 887"/>
                <a:gd name="T46" fmla="*/ 0 w 298"/>
                <a:gd name="T47" fmla="*/ 0 h 887"/>
                <a:gd name="T48" fmla="*/ 0 w 298"/>
                <a:gd name="T49" fmla="*/ 0 h 887"/>
                <a:gd name="T50" fmla="*/ 0 w 298"/>
                <a:gd name="T51" fmla="*/ 0 h 887"/>
                <a:gd name="T52" fmla="*/ 0 w 298"/>
                <a:gd name="T53" fmla="*/ 0 h 887"/>
                <a:gd name="T54" fmla="*/ 0 w 298"/>
                <a:gd name="T55" fmla="*/ 0 h 887"/>
                <a:gd name="T56" fmla="*/ 0 w 298"/>
                <a:gd name="T57" fmla="*/ 0 h 887"/>
                <a:gd name="T58" fmla="*/ 0 w 298"/>
                <a:gd name="T59" fmla="*/ 0 h 887"/>
                <a:gd name="T60" fmla="*/ 0 w 298"/>
                <a:gd name="T61" fmla="*/ 0 h 887"/>
                <a:gd name="T62" fmla="*/ 0 w 298"/>
                <a:gd name="T63" fmla="*/ 0 h 887"/>
                <a:gd name="T64" fmla="*/ 0 w 298"/>
                <a:gd name="T65" fmla="*/ 0 h 887"/>
                <a:gd name="T66" fmla="*/ 0 w 298"/>
                <a:gd name="T67" fmla="*/ 0 h 887"/>
                <a:gd name="T68" fmla="*/ 0 w 298"/>
                <a:gd name="T69" fmla="*/ 0 h 887"/>
                <a:gd name="T70" fmla="*/ 0 w 298"/>
                <a:gd name="T71" fmla="*/ 0 h 887"/>
                <a:gd name="T72" fmla="*/ 0 w 298"/>
                <a:gd name="T73" fmla="*/ 0 h 887"/>
                <a:gd name="T74" fmla="*/ 0 w 298"/>
                <a:gd name="T75" fmla="*/ 0 h 887"/>
                <a:gd name="T76" fmla="*/ 0 w 298"/>
                <a:gd name="T77" fmla="*/ 0 h 887"/>
                <a:gd name="T78" fmla="*/ 0 w 298"/>
                <a:gd name="T79" fmla="*/ 0 h 887"/>
                <a:gd name="T80" fmla="*/ 0 w 298"/>
                <a:gd name="T81" fmla="*/ 0 h 887"/>
                <a:gd name="T82" fmla="*/ 0 w 298"/>
                <a:gd name="T83" fmla="*/ 0 h 887"/>
                <a:gd name="T84" fmla="*/ 0 w 298"/>
                <a:gd name="T85" fmla="*/ 0 h 887"/>
                <a:gd name="T86" fmla="*/ 0 w 298"/>
                <a:gd name="T87" fmla="*/ 0 h 887"/>
                <a:gd name="T88" fmla="*/ 0 w 298"/>
                <a:gd name="T89" fmla="*/ 0 h 887"/>
                <a:gd name="T90" fmla="*/ 0 w 298"/>
                <a:gd name="T91" fmla="*/ 0 h 887"/>
                <a:gd name="T92" fmla="*/ 0 w 298"/>
                <a:gd name="T93" fmla="*/ 0 h 887"/>
                <a:gd name="T94" fmla="*/ 0 w 298"/>
                <a:gd name="T95" fmla="*/ 0 h 887"/>
                <a:gd name="T96" fmla="*/ 0 w 298"/>
                <a:gd name="T97" fmla="*/ 0 h 887"/>
                <a:gd name="T98" fmla="*/ 0 w 298"/>
                <a:gd name="T99" fmla="*/ 0 h 887"/>
                <a:gd name="T100" fmla="*/ 0 w 298"/>
                <a:gd name="T101" fmla="*/ 0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0 w 111"/>
                <a:gd name="T1" fmla="*/ 0 h 72"/>
                <a:gd name="T2" fmla="*/ 0 w 111"/>
                <a:gd name="T3" fmla="*/ 0 h 72"/>
                <a:gd name="T4" fmla="*/ 0 w 111"/>
                <a:gd name="T5" fmla="*/ 0 h 72"/>
                <a:gd name="T6" fmla="*/ 0 w 111"/>
                <a:gd name="T7" fmla="*/ 0 h 72"/>
                <a:gd name="T8" fmla="*/ 0 w 111"/>
                <a:gd name="T9" fmla="*/ 0 h 72"/>
                <a:gd name="T10" fmla="*/ 0 w 111"/>
                <a:gd name="T11" fmla="*/ 0 h 72"/>
                <a:gd name="T12" fmla="*/ 0 w 111"/>
                <a:gd name="T13" fmla="*/ 0 h 72"/>
                <a:gd name="T14" fmla="*/ 0 w 111"/>
                <a:gd name="T15" fmla="*/ 0 h 72"/>
                <a:gd name="T16" fmla="*/ 0 w 111"/>
                <a:gd name="T17" fmla="*/ 0 h 72"/>
                <a:gd name="T18" fmla="*/ 0 w 111"/>
                <a:gd name="T19" fmla="*/ 0 h 72"/>
                <a:gd name="T20" fmla="*/ 0 w 111"/>
                <a:gd name="T21" fmla="*/ 0 h 72"/>
                <a:gd name="T22" fmla="*/ 0 w 111"/>
                <a:gd name="T23" fmla="*/ 0 h 72"/>
                <a:gd name="T24" fmla="*/ 0 w 111"/>
                <a:gd name="T25" fmla="*/ 0 h 72"/>
                <a:gd name="T26" fmla="*/ 0 w 111"/>
                <a:gd name="T27" fmla="*/ 0 h 72"/>
                <a:gd name="T28" fmla="*/ 0 w 111"/>
                <a:gd name="T29" fmla="*/ 0 h 72"/>
                <a:gd name="T30" fmla="*/ 0 w 111"/>
                <a:gd name="T31" fmla="*/ 0 h 72"/>
                <a:gd name="T32" fmla="*/ 0 w 111"/>
                <a:gd name="T33" fmla="*/ 0 h 72"/>
                <a:gd name="T34" fmla="*/ 0 w 111"/>
                <a:gd name="T35" fmla="*/ 0 h 72"/>
                <a:gd name="T36" fmla="*/ 0 w 111"/>
                <a:gd name="T37" fmla="*/ 0 h 72"/>
                <a:gd name="T38" fmla="*/ 0 w 111"/>
                <a:gd name="T39" fmla="*/ 0 h 72"/>
                <a:gd name="T40" fmla="*/ 0 w 111"/>
                <a:gd name="T41" fmla="*/ 0 h 72"/>
                <a:gd name="T42" fmla="*/ 0 w 111"/>
                <a:gd name="T43" fmla="*/ 0 h 72"/>
                <a:gd name="T44" fmla="*/ 0 w 111"/>
                <a:gd name="T45" fmla="*/ 0 h 72"/>
                <a:gd name="T46" fmla="*/ 0 w 111"/>
                <a:gd name="T47" fmla="*/ 0 h 72"/>
                <a:gd name="T48" fmla="*/ 0 w 111"/>
                <a:gd name="T49" fmla="*/ 0 h 72"/>
                <a:gd name="T50" fmla="*/ 0 w 111"/>
                <a:gd name="T51" fmla="*/ 0 h 72"/>
                <a:gd name="T52" fmla="*/ 0 w 111"/>
                <a:gd name="T53" fmla="*/ 0 h 72"/>
                <a:gd name="T54" fmla="*/ 0 w 111"/>
                <a:gd name="T55" fmla="*/ 0 h 72"/>
                <a:gd name="T56" fmla="*/ 0 w 111"/>
                <a:gd name="T57" fmla="*/ 0 h 72"/>
                <a:gd name="T58" fmla="*/ 0 w 111"/>
                <a:gd name="T59" fmla="*/ 0 h 72"/>
                <a:gd name="T60" fmla="*/ 0 w 111"/>
                <a:gd name="T61" fmla="*/ 0 h 72"/>
                <a:gd name="T62" fmla="*/ 0 w 111"/>
                <a:gd name="T63" fmla="*/ 0 h 72"/>
                <a:gd name="T64" fmla="*/ 0 w 111"/>
                <a:gd name="T65" fmla="*/ 0 h 72"/>
                <a:gd name="T66" fmla="*/ 0 w 111"/>
                <a:gd name="T67" fmla="*/ 0 h 72"/>
                <a:gd name="T68" fmla="*/ 0 w 111"/>
                <a:gd name="T69" fmla="*/ 0 h 72"/>
                <a:gd name="T70" fmla="*/ 0 w 111"/>
                <a:gd name="T71" fmla="*/ 0 h 72"/>
                <a:gd name="T72" fmla="*/ 0 w 111"/>
                <a:gd name="T73" fmla="*/ 0 h 72"/>
                <a:gd name="T74" fmla="*/ 0 w 111"/>
                <a:gd name="T75" fmla="*/ 0 h 72"/>
                <a:gd name="T76" fmla="*/ 0 w 111"/>
                <a:gd name="T77" fmla="*/ 0 h 72"/>
                <a:gd name="T78" fmla="*/ 0 w 111"/>
                <a:gd name="T79" fmla="*/ 0 h 72"/>
                <a:gd name="T80" fmla="*/ 0 w 111"/>
                <a:gd name="T81" fmla="*/ 0 h 72"/>
                <a:gd name="T82" fmla="*/ 0 w 111"/>
                <a:gd name="T83" fmla="*/ 0 h 72"/>
                <a:gd name="T84" fmla="*/ 0 w 111"/>
                <a:gd name="T85" fmla="*/ 0 h 72"/>
                <a:gd name="T86" fmla="*/ 0 w 111"/>
                <a:gd name="T87" fmla="*/ 0 h 72"/>
                <a:gd name="T88" fmla="*/ 0 w 111"/>
                <a:gd name="T89" fmla="*/ 0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0 w 92"/>
                <a:gd name="T1" fmla="*/ 0 h 93"/>
                <a:gd name="T2" fmla="*/ 0 w 92"/>
                <a:gd name="T3" fmla="*/ 0 h 93"/>
                <a:gd name="T4" fmla="*/ 0 w 92"/>
                <a:gd name="T5" fmla="*/ 0 h 93"/>
                <a:gd name="T6" fmla="*/ 0 w 92"/>
                <a:gd name="T7" fmla="*/ 0 h 93"/>
                <a:gd name="T8" fmla="*/ 0 w 92"/>
                <a:gd name="T9" fmla="*/ 0 h 93"/>
                <a:gd name="T10" fmla="*/ 0 w 92"/>
                <a:gd name="T11" fmla="*/ 0 h 93"/>
                <a:gd name="T12" fmla="*/ 0 w 92"/>
                <a:gd name="T13" fmla="*/ 0 h 93"/>
                <a:gd name="T14" fmla="*/ 0 w 92"/>
                <a:gd name="T15" fmla="*/ 0 h 93"/>
                <a:gd name="T16" fmla="*/ 0 w 92"/>
                <a:gd name="T17" fmla="*/ 0 h 93"/>
                <a:gd name="T18" fmla="*/ 0 w 92"/>
                <a:gd name="T19" fmla="*/ 0 h 93"/>
                <a:gd name="T20" fmla="*/ 0 w 92"/>
                <a:gd name="T21" fmla="*/ 0 h 93"/>
                <a:gd name="T22" fmla="*/ 0 w 92"/>
                <a:gd name="T23" fmla="*/ 0 h 93"/>
                <a:gd name="T24" fmla="*/ 0 w 92"/>
                <a:gd name="T25" fmla="*/ 0 h 93"/>
                <a:gd name="T26" fmla="*/ 0 w 92"/>
                <a:gd name="T27" fmla="*/ 0 h 93"/>
                <a:gd name="T28" fmla="*/ 0 w 92"/>
                <a:gd name="T29" fmla="*/ 0 h 93"/>
                <a:gd name="T30" fmla="*/ 0 w 92"/>
                <a:gd name="T31" fmla="*/ 0 h 93"/>
                <a:gd name="T32" fmla="*/ 0 w 92"/>
                <a:gd name="T33" fmla="*/ 0 h 93"/>
                <a:gd name="T34" fmla="*/ 0 w 92"/>
                <a:gd name="T35" fmla="*/ 0 h 93"/>
                <a:gd name="T36" fmla="*/ 0 w 92"/>
                <a:gd name="T37" fmla="*/ 0 h 93"/>
                <a:gd name="T38" fmla="*/ 0 w 92"/>
                <a:gd name="T39" fmla="*/ 0 h 93"/>
                <a:gd name="T40" fmla="*/ 0 w 92"/>
                <a:gd name="T41" fmla="*/ 0 h 93"/>
                <a:gd name="T42" fmla="*/ 0 w 92"/>
                <a:gd name="T43" fmla="*/ 0 h 93"/>
                <a:gd name="T44" fmla="*/ 0 w 92"/>
                <a:gd name="T45" fmla="*/ 0 h 93"/>
                <a:gd name="T46" fmla="*/ 0 w 92"/>
                <a:gd name="T47" fmla="*/ 0 h 93"/>
                <a:gd name="T48" fmla="*/ 0 w 92"/>
                <a:gd name="T49" fmla="*/ 0 h 93"/>
                <a:gd name="T50" fmla="*/ 0 w 92"/>
                <a:gd name="T51" fmla="*/ 0 h 93"/>
                <a:gd name="T52" fmla="*/ 0 w 92"/>
                <a:gd name="T53" fmla="*/ 0 h 93"/>
                <a:gd name="T54" fmla="*/ 0 w 92"/>
                <a:gd name="T55" fmla="*/ 0 h 93"/>
                <a:gd name="T56" fmla="*/ 0 w 92"/>
                <a:gd name="T57" fmla="*/ 0 h 93"/>
                <a:gd name="T58" fmla="*/ 0 w 92"/>
                <a:gd name="T59" fmla="*/ 0 h 93"/>
                <a:gd name="T60" fmla="*/ 0 w 92"/>
                <a:gd name="T61" fmla="*/ 0 h 93"/>
                <a:gd name="T62" fmla="*/ 0 w 92"/>
                <a:gd name="T63" fmla="*/ 0 h 93"/>
                <a:gd name="T64" fmla="*/ 0 w 92"/>
                <a:gd name="T65" fmla="*/ 0 h 93"/>
                <a:gd name="T66" fmla="*/ 0 w 92"/>
                <a:gd name="T67" fmla="*/ 0 h 93"/>
                <a:gd name="T68" fmla="*/ 0 w 92"/>
                <a:gd name="T69" fmla="*/ 0 h 93"/>
                <a:gd name="T70" fmla="*/ 0 w 92"/>
                <a:gd name="T71" fmla="*/ 0 h 93"/>
                <a:gd name="T72" fmla="*/ 0 w 92"/>
                <a:gd name="T73" fmla="*/ 0 h 93"/>
                <a:gd name="T74" fmla="*/ 0 w 92"/>
                <a:gd name="T75" fmla="*/ 0 h 93"/>
                <a:gd name="T76" fmla="*/ 0 w 92"/>
                <a:gd name="T77" fmla="*/ 0 h 93"/>
                <a:gd name="T78" fmla="*/ 0 w 92"/>
                <a:gd name="T79" fmla="*/ 0 h 93"/>
                <a:gd name="T80" fmla="*/ 0 w 92"/>
                <a:gd name="T81" fmla="*/ 0 h 93"/>
                <a:gd name="T82" fmla="*/ 0 w 92"/>
                <a:gd name="T83" fmla="*/ 0 h 93"/>
                <a:gd name="T84" fmla="*/ 0 w 92"/>
                <a:gd name="T85" fmla="*/ 0 h 93"/>
                <a:gd name="T86" fmla="*/ 0 w 92"/>
                <a:gd name="T87" fmla="*/ 0 h 93"/>
                <a:gd name="T88" fmla="*/ 0 w 92"/>
                <a:gd name="T89" fmla="*/ 0 h 93"/>
                <a:gd name="T90" fmla="*/ 0 w 92"/>
                <a:gd name="T91" fmla="*/ 0 h 93"/>
                <a:gd name="T92" fmla="*/ 0 w 92"/>
                <a:gd name="T93" fmla="*/ 0 h 93"/>
                <a:gd name="T94" fmla="*/ 0 w 92"/>
                <a:gd name="T95" fmla="*/ 0 h 93"/>
                <a:gd name="T96" fmla="*/ 0 w 92"/>
                <a:gd name="T97" fmla="*/ 0 h 93"/>
                <a:gd name="T98" fmla="*/ 0 w 92"/>
                <a:gd name="T99" fmla="*/ 0 h 93"/>
                <a:gd name="T100" fmla="*/ 0 w 92"/>
                <a:gd name="T101" fmla="*/ 0 h 93"/>
                <a:gd name="T102" fmla="*/ 0 w 92"/>
                <a:gd name="T103" fmla="*/ 0 h 93"/>
                <a:gd name="T104" fmla="*/ 0 w 92"/>
                <a:gd name="T105" fmla="*/ 0 h 93"/>
                <a:gd name="T106" fmla="*/ 0 w 92"/>
                <a:gd name="T107" fmla="*/ 0 h 93"/>
                <a:gd name="T108" fmla="*/ 0 w 92"/>
                <a:gd name="T109" fmla="*/ 0 h 93"/>
                <a:gd name="T110" fmla="*/ 0 w 92"/>
                <a:gd name="T111" fmla="*/ 0 h 93"/>
                <a:gd name="T112" fmla="*/ 0 w 92"/>
                <a:gd name="T113" fmla="*/ 0 h 93"/>
                <a:gd name="T114" fmla="*/ 0 w 92"/>
                <a:gd name="T115" fmla="*/ 0 h 93"/>
                <a:gd name="T116" fmla="*/ 0 w 92"/>
                <a:gd name="T117" fmla="*/ 0 h 93"/>
                <a:gd name="T118" fmla="*/ 0 w 92"/>
                <a:gd name="T119" fmla="*/ 0 h 93"/>
                <a:gd name="T120" fmla="*/ 0 w 92"/>
                <a:gd name="T121" fmla="*/ 0 h 93"/>
                <a:gd name="T122" fmla="*/ 0 w 92"/>
                <a:gd name="T123" fmla="*/ 0 h 93"/>
                <a:gd name="T124" fmla="*/ 0 w 92"/>
                <a:gd name="T125" fmla="*/ 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0 w 147"/>
                <a:gd name="T1" fmla="*/ 0 h 1296"/>
                <a:gd name="T2" fmla="*/ 0 w 147"/>
                <a:gd name="T3" fmla="*/ 0 h 1296"/>
                <a:gd name="T4" fmla="*/ 0 w 147"/>
                <a:gd name="T5" fmla="*/ 0 h 1296"/>
                <a:gd name="T6" fmla="*/ 0 w 147"/>
                <a:gd name="T7" fmla="*/ 0 h 1296"/>
                <a:gd name="T8" fmla="*/ 0 w 147"/>
                <a:gd name="T9" fmla="*/ 0 h 1296"/>
                <a:gd name="T10" fmla="*/ 0 w 147"/>
                <a:gd name="T11" fmla="*/ 0 h 1296"/>
                <a:gd name="T12" fmla="*/ 0 w 147"/>
                <a:gd name="T13" fmla="*/ 0 h 1296"/>
                <a:gd name="T14" fmla="*/ 0 w 147"/>
                <a:gd name="T15" fmla="*/ 0 h 1296"/>
                <a:gd name="T16" fmla="*/ 0 w 147"/>
                <a:gd name="T17" fmla="*/ 0 h 1296"/>
                <a:gd name="T18" fmla="*/ 0 w 147"/>
                <a:gd name="T19" fmla="*/ 0 h 1296"/>
                <a:gd name="T20" fmla="*/ 0 w 147"/>
                <a:gd name="T21" fmla="*/ 0 h 1296"/>
                <a:gd name="T22" fmla="*/ 0 w 147"/>
                <a:gd name="T23" fmla="*/ 0 h 1296"/>
                <a:gd name="T24" fmla="*/ 0 w 147"/>
                <a:gd name="T25" fmla="*/ 0 h 1296"/>
                <a:gd name="T26" fmla="*/ 0 w 147"/>
                <a:gd name="T27" fmla="*/ 0 h 1296"/>
                <a:gd name="T28" fmla="*/ 0 w 147"/>
                <a:gd name="T29" fmla="*/ 0 h 1296"/>
                <a:gd name="T30" fmla="*/ 0 w 147"/>
                <a:gd name="T31" fmla="*/ 0 h 1296"/>
                <a:gd name="T32" fmla="*/ 0 w 147"/>
                <a:gd name="T33" fmla="*/ 0 h 1296"/>
                <a:gd name="T34" fmla="*/ 0 w 147"/>
                <a:gd name="T35" fmla="*/ 0 h 1296"/>
                <a:gd name="T36" fmla="*/ 0 w 147"/>
                <a:gd name="T37" fmla="*/ 0 h 1296"/>
                <a:gd name="T38" fmla="*/ 0 w 147"/>
                <a:gd name="T39" fmla="*/ 0 h 1296"/>
                <a:gd name="T40" fmla="*/ 0 w 147"/>
                <a:gd name="T41" fmla="*/ 0 h 1296"/>
                <a:gd name="T42" fmla="*/ 0 w 147"/>
                <a:gd name="T43" fmla="*/ 0 h 1296"/>
                <a:gd name="T44" fmla="*/ 0 w 147"/>
                <a:gd name="T45" fmla="*/ 0 h 1296"/>
                <a:gd name="T46" fmla="*/ 0 w 147"/>
                <a:gd name="T47" fmla="*/ 0 h 1296"/>
                <a:gd name="T48" fmla="*/ 0 w 147"/>
                <a:gd name="T49" fmla="*/ 0 h 1296"/>
                <a:gd name="T50" fmla="*/ 0 w 147"/>
                <a:gd name="T51" fmla="*/ 0 h 1296"/>
                <a:gd name="T52" fmla="*/ 0 w 147"/>
                <a:gd name="T53" fmla="*/ 0 h 1296"/>
                <a:gd name="T54" fmla="*/ 0 w 147"/>
                <a:gd name="T55" fmla="*/ 0 h 1296"/>
                <a:gd name="T56" fmla="*/ 0 w 147"/>
                <a:gd name="T57" fmla="*/ 0 h 1296"/>
                <a:gd name="T58" fmla="*/ 0 w 147"/>
                <a:gd name="T59" fmla="*/ 0 h 1296"/>
                <a:gd name="T60" fmla="*/ 0 w 147"/>
                <a:gd name="T61" fmla="*/ 0 h 1296"/>
                <a:gd name="T62" fmla="*/ 0 w 147"/>
                <a:gd name="T63" fmla="*/ 0 h 1296"/>
                <a:gd name="T64" fmla="*/ 0 w 147"/>
                <a:gd name="T65" fmla="*/ 0 h 1296"/>
                <a:gd name="T66" fmla="*/ 0 w 147"/>
                <a:gd name="T67" fmla="*/ 0 h 1296"/>
                <a:gd name="T68" fmla="*/ 0 w 147"/>
                <a:gd name="T69" fmla="*/ 0 h 1296"/>
                <a:gd name="T70" fmla="*/ 0 w 147"/>
                <a:gd name="T71" fmla="*/ 0 h 1296"/>
                <a:gd name="T72" fmla="*/ 0 w 147"/>
                <a:gd name="T73" fmla="*/ 0 h 1296"/>
                <a:gd name="T74" fmla="*/ 0 w 147"/>
                <a:gd name="T75" fmla="*/ 0 h 1296"/>
                <a:gd name="T76" fmla="*/ 0 w 147"/>
                <a:gd name="T77" fmla="*/ 0 h 1296"/>
                <a:gd name="T78" fmla="*/ 0 w 147"/>
                <a:gd name="T79" fmla="*/ 0 h 1296"/>
                <a:gd name="T80" fmla="*/ 0 w 147"/>
                <a:gd name="T81" fmla="*/ 0 h 1296"/>
                <a:gd name="T82" fmla="*/ 0 w 147"/>
                <a:gd name="T83" fmla="*/ 0 h 1296"/>
                <a:gd name="T84" fmla="*/ 0 w 147"/>
                <a:gd name="T85" fmla="*/ 0 h 1296"/>
                <a:gd name="T86" fmla="*/ 0 w 147"/>
                <a:gd name="T87" fmla="*/ 0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0 w 332"/>
                <a:gd name="T1" fmla="*/ 0 h 867"/>
                <a:gd name="T2" fmla="*/ 0 w 332"/>
                <a:gd name="T3" fmla="*/ 0 h 867"/>
                <a:gd name="T4" fmla="*/ 0 w 332"/>
                <a:gd name="T5" fmla="*/ 0 h 867"/>
                <a:gd name="T6" fmla="*/ 0 w 332"/>
                <a:gd name="T7" fmla="*/ 0 h 867"/>
                <a:gd name="T8" fmla="*/ 0 w 332"/>
                <a:gd name="T9" fmla="*/ 0 h 867"/>
                <a:gd name="T10" fmla="*/ 0 w 332"/>
                <a:gd name="T11" fmla="*/ 0 h 867"/>
                <a:gd name="T12" fmla="*/ 0 w 332"/>
                <a:gd name="T13" fmla="*/ 0 h 867"/>
                <a:gd name="T14" fmla="*/ 0 w 332"/>
                <a:gd name="T15" fmla="*/ 0 h 867"/>
                <a:gd name="T16" fmla="*/ 0 w 332"/>
                <a:gd name="T17" fmla="*/ 0 h 867"/>
                <a:gd name="T18" fmla="*/ 0 w 332"/>
                <a:gd name="T19" fmla="*/ 0 h 867"/>
                <a:gd name="T20" fmla="*/ 0 w 332"/>
                <a:gd name="T21" fmla="*/ 0 h 867"/>
                <a:gd name="T22" fmla="*/ 0 w 332"/>
                <a:gd name="T23" fmla="*/ 0 h 867"/>
                <a:gd name="T24" fmla="*/ 0 w 332"/>
                <a:gd name="T25" fmla="*/ 0 h 867"/>
                <a:gd name="T26" fmla="*/ 0 w 332"/>
                <a:gd name="T27" fmla="*/ 0 h 867"/>
                <a:gd name="T28" fmla="*/ 0 w 332"/>
                <a:gd name="T29" fmla="*/ 0 h 867"/>
                <a:gd name="T30" fmla="*/ 0 w 332"/>
                <a:gd name="T31" fmla="*/ 0 h 867"/>
                <a:gd name="T32" fmla="*/ 0 w 332"/>
                <a:gd name="T33" fmla="*/ 0 h 867"/>
                <a:gd name="T34" fmla="*/ 0 w 332"/>
                <a:gd name="T35" fmla="*/ 0 h 867"/>
                <a:gd name="T36" fmla="*/ 0 w 332"/>
                <a:gd name="T37" fmla="*/ 0 h 867"/>
                <a:gd name="T38" fmla="*/ 0 w 332"/>
                <a:gd name="T39" fmla="*/ 0 h 867"/>
                <a:gd name="T40" fmla="*/ 0 w 332"/>
                <a:gd name="T41" fmla="*/ 0 h 867"/>
                <a:gd name="T42" fmla="*/ 0 w 332"/>
                <a:gd name="T43" fmla="*/ 0 h 867"/>
                <a:gd name="T44" fmla="*/ 0 w 332"/>
                <a:gd name="T45" fmla="*/ 0 h 867"/>
                <a:gd name="T46" fmla="*/ 0 w 332"/>
                <a:gd name="T47" fmla="*/ 0 h 867"/>
                <a:gd name="T48" fmla="*/ 0 w 332"/>
                <a:gd name="T49" fmla="*/ 0 h 867"/>
                <a:gd name="T50" fmla="*/ 0 w 332"/>
                <a:gd name="T51" fmla="*/ 0 h 867"/>
                <a:gd name="T52" fmla="*/ 0 w 332"/>
                <a:gd name="T53" fmla="*/ 0 h 867"/>
                <a:gd name="T54" fmla="*/ 0 w 332"/>
                <a:gd name="T55" fmla="*/ 0 h 867"/>
                <a:gd name="T56" fmla="*/ 0 w 332"/>
                <a:gd name="T57" fmla="*/ 0 h 867"/>
                <a:gd name="T58" fmla="*/ 0 w 332"/>
                <a:gd name="T59" fmla="*/ 0 h 867"/>
                <a:gd name="T60" fmla="*/ 0 w 332"/>
                <a:gd name="T61" fmla="*/ 0 h 867"/>
                <a:gd name="T62" fmla="*/ 0 w 332"/>
                <a:gd name="T63" fmla="*/ 0 h 867"/>
                <a:gd name="T64" fmla="*/ 0 w 332"/>
                <a:gd name="T65" fmla="*/ 0 h 867"/>
                <a:gd name="T66" fmla="*/ 0 w 332"/>
                <a:gd name="T67" fmla="*/ 0 h 867"/>
                <a:gd name="T68" fmla="*/ 0 w 332"/>
                <a:gd name="T69" fmla="*/ 0 h 867"/>
                <a:gd name="T70" fmla="*/ 0 w 332"/>
                <a:gd name="T71" fmla="*/ 0 h 867"/>
                <a:gd name="T72" fmla="*/ 0 w 332"/>
                <a:gd name="T73" fmla="*/ 0 h 867"/>
                <a:gd name="T74" fmla="*/ 0 w 332"/>
                <a:gd name="T75" fmla="*/ 0 h 867"/>
                <a:gd name="T76" fmla="*/ 0 w 332"/>
                <a:gd name="T77" fmla="*/ 0 h 867"/>
                <a:gd name="T78" fmla="*/ 0 w 332"/>
                <a:gd name="T79" fmla="*/ 0 h 867"/>
                <a:gd name="T80" fmla="*/ 0 w 332"/>
                <a:gd name="T81" fmla="*/ 0 h 867"/>
                <a:gd name="T82" fmla="*/ 0 w 332"/>
                <a:gd name="T83" fmla="*/ 0 h 867"/>
                <a:gd name="T84" fmla="*/ 0 w 332"/>
                <a:gd name="T85" fmla="*/ 0 h 867"/>
                <a:gd name="T86" fmla="*/ 0 w 332"/>
                <a:gd name="T87" fmla="*/ 0 h 867"/>
                <a:gd name="T88" fmla="*/ 0 w 332"/>
                <a:gd name="T89" fmla="*/ 0 h 867"/>
                <a:gd name="T90" fmla="*/ 0 w 332"/>
                <a:gd name="T91" fmla="*/ 0 h 867"/>
                <a:gd name="T92" fmla="*/ 0 w 332"/>
                <a:gd name="T93" fmla="*/ 0 h 867"/>
                <a:gd name="T94" fmla="*/ 0 w 332"/>
                <a:gd name="T95" fmla="*/ 0 h 867"/>
                <a:gd name="T96" fmla="*/ 0 w 332"/>
                <a:gd name="T97" fmla="*/ 0 h 867"/>
                <a:gd name="T98" fmla="*/ 0 w 332"/>
                <a:gd name="T99" fmla="*/ 0 h 867"/>
                <a:gd name="T100" fmla="*/ 0 w 332"/>
                <a:gd name="T101" fmla="*/ 0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0 w 37"/>
                <a:gd name="T1" fmla="*/ 0 h 37"/>
                <a:gd name="T2" fmla="*/ 0 w 37"/>
                <a:gd name="T3" fmla="*/ 0 h 37"/>
                <a:gd name="T4" fmla="*/ 0 w 37"/>
                <a:gd name="T5" fmla="*/ 0 h 37"/>
                <a:gd name="T6" fmla="*/ 0 w 37"/>
                <a:gd name="T7" fmla="*/ 0 h 37"/>
                <a:gd name="T8" fmla="*/ 0 w 37"/>
                <a:gd name="T9" fmla="*/ 0 h 37"/>
                <a:gd name="T10" fmla="*/ 0 w 37"/>
                <a:gd name="T11" fmla="*/ 0 h 37"/>
                <a:gd name="T12" fmla="*/ 0 w 37"/>
                <a:gd name="T13" fmla="*/ 0 h 37"/>
                <a:gd name="T14" fmla="*/ 0 w 37"/>
                <a:gd name="T15" fmla="*/ 0 h 37"/>
                <a:gd name="T16" fmla="*/ 0 w 37"/>
                <a:gd name="T17" fmla="*/ 0 h 37"/>
                <a:gd name="T18" fmla="*/ 0 w 37"/>
                <a:gd name="T19" fmla="*/ 0 h 37"/>
                <a:gd name="T20" fmla="*/ 0 w 37"/>
                <a:gd name="T21" fmla="*/ 0 h 37"/>
                <a:gd name="T22" fmla="*/ 0 w 37"/>
                <a:gd name="T23" fmla="*/ 0 h 37"/>
                <a:gd name="T24" fmla="*/ 0 w 37"/>
                <a:gd name="T25" fmla="*/ 0 h 37"/>
                <a:gd name="T26" fmla="*/ 0 w 37"/>
                <a:gd name="T27" fmla="*/ 0 h 37"/>
                <a:gd name="T28" fmla="*/ 0 w 37"/>
                <a:gd name="T29" fmla="*/ 0 h 37"/>
                <a:gd name="T30" fmla="*/ 0 w 37"/>
                <a:gd name="T31" fmla="*/ 0 h 37"/>
                <a:gd name="T32" fmla="*/ 0 w 37"/>
                <a:gd name="T33" fmla="*/ 0 h 37"/>
                <a:gd name="T34" fmla="*/ 0 w 37"/>
                <a:gd name="T35" fmla="*/ 0 h 37"/>
                <a:gd name="T36" fmla="*/ 0 w 37"/>
                <a:gd name="T37" fmla="*/ 0 h 37"/>
                <a:gd name="T38" fmla="*/ 0 w 37"/>
                <a:gd name="T39" fmla="*/ 0 h 37"/>
                <a:gd name="T40" fmla="*/ 0 w 37"/>
                <a:gd name="T41" fmla="*/ 0 h 37"/>
                <a:gd name="T42" fmla="*/ 0 w 37"/>
                <a:gd name="T43" fmla="*/ 0 h 37"/>
                <a:gd name="T44" fmla="*/ 0 w 37"/>
                <a:gd name="T45" fmla="*/ 0 h 37"/>
                <a:gd name="T46" fmla="*/ 0 w 37"/>
                <a:gd name="T47" fmla="*/ 0 h 37"/>
                <a:gd name="T48" fmla="*/ 0 w 37"/>
                <a:gd name="T49" fmla="*/ 0 h 37"/>
                <a:gd name="T50" fmla="*/ 0 w 37"/>
                <a:gd name="T51" fmla="*/ 0 h 37"/>
                <a:gd name="T52" fmla="*/ 0 w 37"/>
                <a:gd name="T53" fmla="*/ 0 h 37"/>
                <a:gd name="T54" fmla="*/ 0 w 37"/>
                <a:gd name="T55" fmla="*/ 0 h 37"/>
                <a:gd name="T56" fmla="*/ 0 w 37"/>
                <a:gd name="T57" fmla="*/ 0 h 37"/>
                <a:gd name="T58" fmla="*/ 0 w 37"/>
                <a:gd name="T59" fmla="*/ 0 h 37"/>
                <a:gd name="T60" fmla="*/ 0 w 37"/>
                <a:gd name="T61" fmla="*/ 0 h 37"/>
                <a:gd name="T62" fmla="*/ 0 w 37"/>
                <a:gd name="T63" fmla="*/ 0 h 37"/>
                <a:gd name="T64" fmla="*/ 0 w 37"/>
                <a:gd name="T65" fmla="*/ 0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0 w 138"/>
                <a:gd name="T1" fmla="*/ 0 h 96"/>
                <a:gd name="T2" fmla="*/ 0 w 138"/>
                <a:gd name="T3" fmla="*/ 0 h 96"/>
                <a:gd name="T4" fmla="*/ 0 w 138"/>
                <a:gd name="T5" fmla="*/ 0 h 96"/>
                <a:gd name="T6" fmla="*/ 0 w 138"/>
                <a:gd name="T7" fmla="*/ 0 h 96"/>
                <a:gd name="T8" fmla="*/ 0 w 138"/>
                <a:gd name="T9" fmla="*/ 0 h 96"/>
                <a:gd name="T10" fmla="*/ 0 w 138"/>
                <a:gd name="T11" fmla="*/ 0 h 96"/>
                <a:gd name="T12" fmla="*/ 0 w 138"/>
                <a:gd name="T13" fmla="*/ 0 h 96"/>
                <a:gd name="T14" fmla="*/ 0 w 138"/>
                <a:gd name="T15" fmla="*/ 0 h 96"/>
                <a:gd name="T16" fmla="*/ 0 w 138"/>
                <a:gd name="T17" fmla="*/ 0 h 96"/>
                <a:gd name="T18" fmla="*/ 0 w 138"/>
                <a:gd name="T19" fmla="*/ 0 h 96"/>
                <a:gd name="T20" fmla="*/ 0 w 138"/>
                <a:gd name="T21" fmla="*/ 0 h 96"/>
                <a:gd name="T22" fmla="*/ 0 w 138"/>
                <a:gd name="T23" fmla="*/ 0 h 96"/>
                <a:gd name="T24" fmla="*/ 0 w 138"/>
                <a:gd name="T25" fmla="*/ 0 h 96"/>
                <a:gd name="T26" fmla="*/ 0 w 138"/>
                <a:gd name="T27" fmla="*/ 0 h 96"/>
                <a:gd name="T28" fmla="*/ 0 w 138"/>
                <a:gd name="T29" fmla="*/ 0 h 96"/>
                <a:gd name="T30" fmla="*/ 0 w 138"/>
                <a:gd name="T31" fmla="*/ 0 h 96"/>
                <a:gd name="T32" fmla="*/ 0 w 138"/>
                <a:gd name="T33" fmla="*/ 0 h 96"/>
                <a:gd name="T34" fmla="*/ 0 w 138"/>
                <a:gd name="T35" fmla="*/ 0 h 96"/>
                <a:gd name="T36" fmla="*/ 0 w 138"/>
                <a:gd name="T37" fmla="*/ 0 h 96"/>
                <a:gd name="T38" fmla="*/ 0 w 138"/>
                <a:gd name="T39" fmla="*/ 0 h 96"/>
                <a:gd name="T40" fmla="*/ 0 w 138"/>
                <a:gd name="T41" fmla="*/ 0 h 96"/>
                <a:gd name="T42" fmla="*/ 0 w 138"/>
                <a:gd name="T43" fmla="*/ 0 h 96"/>
                <a:gd name="T44" fmla="*/ 0 w 138"/>
                <a:gd name="T45" fmla="*/ 0 h 96"/>
                <a:gd name="T46" fmla="*/ 0 w 138"/>
                <a:gd name="T47" fmla="*/ 0 h 96"/>
                <a:gd name="T48" fmla="*/ 0 w 138"/>
                <a:gd name="T49" fmla="*/ 0 h 96"/>
                <a:gd name="T50" fmla="*/ 0 w 138"/>
                <a:gd name="T51" fmla="*/ 0 h 96"/>
                <a:gd name="T52" fmla="*/ 0 w 138"/>
                <a:gd name="T53" fmla="*/ 0 h 96"/>
                <a:gd name="T54" fmla="*/ 0 w 138"/>
                <a:gd name="T55" fmla="*/ 0 h 96"/>
                <a:gd name="T56" fmla="*/ 0 w 138"/>
                <a:gd name="T57" fmla="*/ 0 h 96"/>
                <a:gd name="T58" fmla="*/ 0 w 138"/>
                <a:gd name="T59" fmla="*/ 0 h 96"/>
                <a:gd name="T60" fmla="*/ 0 w 138"/>
                <a:gd name="T61" fmla="*/ 0 h 96"/>
                <a:gd name="T62" fmla="*/ 0 w 138"/>
                <a:gd name="T63" fmla="*/ 0 h 96"/>
                <a:gd name="T64" fmla="*/ 0 w 138"/>
                <a:gd name="T65" fmla="*/ 0 h 96"/>
                <a:gd name="T66" fmla="*/ 0 w 138"/>
                <a:gd name="T67" fmla="*/ 0 h 96"/>
                <a:gd name="T68" fmla="*/ 0 w 138"/>
                <a:gd name="T69" fmla="*/ 0 h 96"/>
                <a:gd name="T70" fmla="*/ 0 w 138"/>
                <a:gd name="T71" fmla="*/ 0 h 96"/>
                <a:gd name="T72" fmla="*/ 0 w 138"/>
                <a:gd name="T73" fmla="*/ 0 h 96"/>
                <a:gd name="T74" fmla="*/ 0 w 138"/>
                <a:gd name="T75" fmla="*/ 0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0 w 282"/>
                <a:gd name="T1" fmla="*/ 0 h 1209"/>
                <a:gd name="T2" fmla="*/ 0 w 282"/>
                <a:gd name="T3" fmla="*/ 0 h 1209"/>
                <a:gd name="T4" fmla="*/ 0 w 282"/>
                <a:gd name="T5" fmla="*/ 0 h 1209"/>
                <a:gd name="T6" fmla="*/ 0 w 282"/>
                <a:gd name="T7" fmla="*/ 0 h 1209"/>
                <a:gd name="T8" fmla="*/ 0 w 282"/>
                <a:gd name="T9" fmla="*/ 0 h 1209"/>
                <a:gd name="T10" fmla="*/ 0 w 282"/>
                <a:gd name="T11" fmla="*/ 0 h 1209"/>
                <a:gd name="T12" fmla="*/ 0 w 282"/>
                <a:gd name="T13" fmla="*/ 0 h 1209"/>
                <a:gd name="T14" fmla="*/ 0 w 282"/>
                <a:gd name="T15" fmla="*/ 0 h 1209"/>
                <a:gd name="T16" fmla="*/ 0 w 282"/>
                <a:gd name="T17" fmla="*/ 0 h 1209"/>
                <a:gd name="T18" fmla="*/ 0 w 282"/>
                <a:gd name="T19" fmla="*/ 0 h 1209"/>
                <a:gd name="T20" fmla="*/ 0 w 282"/>
                <a:gd name="T21" fmla="*/ 0 h 1209"/>
                <a:gd name="T22" fmla="*/ 0 w 282"/>
                <a:gd name="T23" fmla="*/ 0 h 1209"/>
                <a:gd name="T24" fmla="*/ 0 w 282"/>
                <a:gd name="T25" fmla="*/ 0 h 1209"/>
                <a:gd name="T26" fmla="*/ 0 w 282"/>
                <a:gd name="T27" fmla="*/ 0 h 1209"/>
                <a:gd name="T28" fmla="*/ 0 w 282"/>
                <a:gd name="T29" fmla="*/ 0 h 1209"/>
                <a:gd name="T30" fmla="*/ 0 w 282"/>
                <a:gd name="T31" fmla="*/ 0 h 1209"/>
                <a:gd name="T32" fmla="*/ 0 w 282"/>
                <a:gd name="T33" fmla="*/ 0 h 1209"/>
                <a:gd name="T34" fmla="*/ 0 w 282"/>
                <a:gd name="T35" fmla="*/ 0 h 1209"/>
                <a:gd name="T36" fmla="*/ 0 w 282"/>
                <a:gd name="T37" fmla="*/ 0 h 1209"/>
                <a:gd name="T38" fmla="*/ 0 w 282"/>
                <a:gd name="T39" fmla="*/ 0 h 1209"/>
                <a:gd name="T40" fmla="*/ 0 w 282"/>
                <a:gd name="T41" fmla="*/ 0 h 1209"/>
                <a:gd name="T42" fmla="*/ 0 w 282"/>
                <a:gd name="T43" fmla="*/ 0 h 1209"/>
                <a:gd name="T44" fmla="*/ 0 w 282"/>
                <a:gd name="T45" fmla="*/ 0 h 1209"/>
                <a:gd name="T46" fmla="*/ 0 w 282"/>
                <a:gd name="T47" fmla="*/ 0 h 1209"/>
                <a:gd name="T48" fmla="*/ 0 w 282"/>
                <a:gd name="T49" fmla="*/ 0 h 1209"/>
                <a:gd name="T50" fmla="*/ 0 w 282"/>
                <a:gd name="T51" fmla="*/ 0 h 1209"/>
                <a:gd name="T52" fmla="*/ 0 w 282"/>
                <a:gd name="T53" fmla="*/ 0 h 1209"/>
                <a:gd name="T54" fmla="*/ 0 w 282"/>
                <a:gd name="T55" fmla="*/ 0 h 1209"/>
                <a:gd name="T56" fmla="*/ 0 w 282"/>
                <a:gd name="T57" fmla="*/ 0 h 1209"/>
                <a:gd name="T58" fmla="*/ 0 w 282"/>
                <a:gd name="T59" fmla="*/ 0 h 1209"/>
                <a:gd name="T60" fmla="*/ 0 w 282"/>
                <a:gd name="T61" fmla="*/ 0 h 1209"/>
                <a:gd name="T62" fmla="*/ 0 w 282"/>
                <a:gd name="T63" fmla="*/ 0 h 1209"/>
                <a:gd name="T64" fmla="*/ 0 w 282"/>
                <a:gd name="T65" fmla="*/ 0 h 1209"/>
                <a:gd name="T66" fmla="*/ 0 w 282"/>
                <a:gd name="T67" fmla="*/ 0 h 1209"/>
                <a:gd name="T68" fmla="*/ 0 w 282"/>
                <a:gd name="T69" fmla="*/ 0 h 1209"/>
                <a:gd name="T70" fmla="*/ 0 w 282"/>
                <a:gd name="T71" fmla="*/ 0 h 1209"/>
                <a:gd name="T72" fmla="*/ 0 w 282"/>
                <a:gd name="T73" fmla="*/ 0 h 1209"/>
                <a:gd name="T74" fmla="*/ 0 w 282"/>
                <a:gd name="T75" fmla="*/ 0 h 1209"/>
                <a:gd name="T76" fmla="*/ 0 w 282"/>
                <a:gd name="T77" fmla="*/ 0 h 1209"/>
                <a:gd name="T78" fmla="*/ 0 w 282"/>
                <a:gd name="T79" fmla="*/ 0 h 1209"/>
                <a:gd name="T80" fmla="*/ 0 w 282"/>
                <a:gd name="T81" fmla="*/ 0 h 1209"/>
                <a:gd name="T82" fmla="*/ 0 w 282"/>
                <a:gd name="T83" fmla="*/ 0 h 1209"/>
                <a:gd name="T84" fmla="*/ 0 w 282"/>
                <a:gd name="T85" fmla="*/ 0 h 1209"/>
                <a:gd name="T86" fmla="*/ 0 w 282"/>
                <a:gd name="T87" fmla="*/ 0 h 1209"/>
                <a:gd name="T88" fmla="*/ 0 w 282"/>
                <a:gd name="T89" fmla="*/ 0 h 1209"/>
                <a:gd name="T90" fmla="*/ 0 w 282"/>
                <a:gd name="T91" fmla="*/ 0 h 1209"/>
                <a:gd name="T92" fmla="*/ 0 w 282"/>
                <a:gd name="T93" fmla="*/ 0 h 1209"/>
                <a:gd name="T94" fmla="*/ 0 w 282"/>
                <a:gd name="T95" fmla="*/ 0 h 1209"/>
                <a:gd name="T96" fmla="*/ 0 w 282"/>
                <a:gd name="T97" fmla="*/ 0 h 1209"/>
                <a:gd name="T98" fmla="*/ 0 w 282"/>
                <a:gd name="T99" fmla="*/ 0 h 1209"/>
                <a:gd name="T100" fmla="*/ 0 w 282"/>
                <a:gd name="T101" fmla="*/ 0 h 1209"/>
                <a:gd name="T102" fmla="*/ 0 w 282"/>
                <a:gd name="T103" fmla="*/ 0 h 1209"/>
                <a:gd name="T104" fmla="*/ 0 w 282"/>
                <a:gd name="T105" fmla="*/ 0 h 1209"/>
                <a:gd name="T106" fmla="*/ 0 w 282"/>
                <a:gd name="T107" fmla="*/ 0 h 1209"/>
                <a:gd name="T108" fmla="*/ 0 w 282"/>
                <a:gd name="T109" fmla="*/ 0 h 1209"/>
                <a:gd name="T110" fmla="*/ 0 w 282"/>
                <a:gd name="T111" fmla="*/ 0 h 1209"/>
                <a:gd name="T112" fmla="*/ 0 w 282"/>
                <a:gd name="T113" fmla="*/ 0 h 1209"/>
                <a:gd name="T114" fmla="*/ 0 w 282"/>
                <a:gd name="T115" fmla="*/ 0 h 1209"/>
                <a:gd name="T116" fmla="*/ 0 w 282"/>
                <a:gd name="T117" fmla="*/ 0 h 1209"/>
                <a:gd name="T118" fmla="*/ 0 w 282"/>
                <a:gd name="T119" fmla="*/ 0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0 w 430"/>
                <a:gd name="T1" fmla="*/ 0 h 1329"/>
                <a:gd name="T2" fmla="*/ 0 w 430"/>
                <a:gd name="T3" fmla="*/ 0 h 1329"/>
                <a:gd name="T4" fmla="*/ 0 w 430"/>
                <a:gd name="T5" fmla="*/ 0 h 1329"/>
                <a:gd name="T6" fmla="*/ 0 w 430"/>
                <a:gd name="T7" fmla="*/ 0 h 1329"/>
                <a:gd name="T8" fmla="*/ 0 w 430"/>
                <a:gd name="T9" fmla="*/ 0 h 1329"/>
                <a:gd name="T10" fmla="*/ 0 w 430"/>
                <a:gd name="T11" fmla="*/ 0 h 1329"/>
                <a:gd name="T12" fmla="*/ 0 w 430"/>
                <a:gd name="T13" fmla="*/ 0 h 1329"/>
                <a:gd name="T14" fmla="*/ 0 w 430"/>
                <a:gd name="T15" fmla="*/ 0 h 1329"/>
                <a:gd name="T16" fmla="*/ 0 w 430"/>
                <a:gd name="T17" fmla="*/ 0 h 1329"/>
                <a:gd name="T18" fmla="*/ 0 w 430"/>
                <a:gd name="T19" fmla="*/ 0 h 1329"/>
                <a:gd name="T20" fmla="*/ 0 w 430"/>
                <a:gd name="T21" fmla="*/ 0 h 1329"/>
                <a:gd name="T22" fmla="*/ 0 w 430"/>
                <a:gd name="T23" fmla="*/ 0 h 1329"/>
                <a:gd name="T24" fmla="*/ 0 w 430"/>
                <a:gd name="T25" fmla="*/ 0 h 1329"/>
                <a:gd name="T26" fmla="*/ 0 w 430"/>
                <a:gd name="T27" fmla="*/ 0 h 1329"/>
                <a:gd name="T28" fmla="*/ 0 w 430"/>
                <a:gd name="T29" fmla="*/ 0 h 1329"/>
                <a:gd name="T30" fmla="*/ 0 w 430"/>
                <a:gd name="T31" fmla="*/ 0 h 1329"/>
                <a:gd name="T32" fmla="*/ 0 w 430"/>
                <a:gd name="T33" fmla="*/ 0 h 1329"/>
                <a:gd name="T34" fmla="*/ 0 w 430"/>
                <a:gd name="T35" fmla="*/ 0 h 1329"/>
                <a:gd name="T36" fmla="*/ 0 w 430"/>
                <a:gd name="T37" fmla="*/ 0 h 1329"/>
                <a:gd name="T38" fmla="*/ 0 w 430"/>
                <a:gd name="T39" fmla="*/ 0 h 1329"/>
                <a:gd name="T40" fmla="*/ 0 w 430"/>
                <a:gd name="T41" fmla="*/ 0 h 1329"/>
                <a:gd name="T42" fmla="*/ 0 w 430"/>
                <a:gd name="T43" fmla="*/ 0 h 1329"/>
                <a:gd name="T44" fmla="*/ 0 w 430"/>
                <a:gd name="T45" fmla="*/ 0 h 1329"/>
                <a:gd name="T46" fmla="*/ 0 w 430"/>
                <a:gd name="T47" fmla="*/ 0 h 1329"/>
                <a:gd name="T48" fmla="*/ 0 w 430"/>
                <a:gd name="T49" fmla="*/ 0 h 1329"/>
                <a:gd name="T50" fmla="*/ 0 w 430"/>
                <a:gd name="T51" fmla="*/ 0 h 1329"/>
                <a:gd name="T52" fmla="*/ 0 w 430"/>
                <a:gd name="T53" fmla="*/ 0 h 1329"/>
                <a:gd name="T54" fmla="*/ 0 w 430"/>
                <a:gd name="T55" fmla="*/ 0 h 1329"/>
                <a:gd name="T56" fmla="*/ 0 w 430"/>
                <a:gd name="T57" fmla="*/ 0 h 1329"/>
                <a:gd name="T58" fmla="*/ 0 w 430"/>
                <a:gd name="T59" fmla="*/ 0 h 1329"/>
                <a:gd name="T60" fmla="*/ 0 w 430"/>
                <a:gd name="T61" fmla="*/ 0 h 1329"/>
                <a:gd name="T62" fmla="*/ 0 w 430"/>
                <a:gd name="T63" fmla="*/ 0 h 1329"/>
                <a:gd name="T64" fmla="*/ 0 w 430"/>
                <a:gd name="T65" fmla="*/ 0 h 1329"/>
                <a:gd name="T66" fmla="*/ 0 w 430"/>
                <a:gd name="T67" fmla="*/ 0 h 1329"/>
                <a:gd name="T68" fmla="*/ 0 w 430"/>
                <a:gd name="T69" fmla="*/ 0 h 1329"/>
                <a:gd name="T70" fmla="*/ 0 w 430"/>
                <a:gd name="T71" fmla="*/ 0 h 1329"/>
                <a:gd name="T72" fmla="*/ 0 w 430"/>
                <a:gd name="T73" fmla="*/ 0 h 1329"/>
                <a:gd name="T74" fmla="*/ 0 w 430"/>
                <a:gd name="T75" fmla="*/ 0 h 1329"/>
                <a:gd name="T76" fmla="*/ 0 w 430"/>
                <a:gd name="T77" fmla="*/ 0 h 1329"/>
                <a:gd name="T78" fmla="*/ 0 w 430"/>
                <a:gd name="T79" fmla="*/ 0 h 1329"/>
                <a:gd name="T80" fmla="*/ 0 w 430"/>
                <a:gd name="T81" fmla="*/ 0 h 1329"/>
                <a:gd name="T82" fmla="*/ 0 w 430"/>
                <a:gd name="T83" fmla="*/ 0 h 1329"/>
                <a:gd name="T84" fmla="*/ 0 w 430"/>
                <a:gd name="T85" fmla="*/ 0 h 1329"/>
                <a:gd name="T86" fmla="*/ 0 w 430"/>
                <a:gd name="T87" fmla="*/ 0 h 1329"/>
                <a:gd name="T88" fmla="*/ 0 w 430"/>
                <a:gd name="T89" fmla="*/ 0 h 1329"/>
                <a:gd name="T90" fmla="*/ 0 w 430"/>
                <a:gd name="T91" fmla="*/ 0 h 1329"/>
                <a:gd name="T92" fmla="*/ 0 w 430"/>
                <a:gd name="T93" fmla="*/ 0 h 1329"/>
                <a:gd name="T94" fmla="*/ 0 w 430"/>
                <a:gd name="T95" fmla="*/ 0 h 1329"/>
                <a:gd name="T96" fmla="*/ 0 w 430"/>
                <a:gd name="T97" fmla="*/ 0 h 1329"/>
                <a:gd name="T98" fmla="*/ 0 w 430"/>
                <a:gd name="T99" fmla="*/ 0 h 1329"/>
                <a:gd name="T100" fmla="*/ 0 w 430"/>
                <a:gd name="T101" fmla="*/ 0 h 1329"/>
                <a:gd name="T102" fmla="*/ 0 w 430"/>
                <a:gd name="T103" fmla="*/ 0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0 w 955"/>
                <a:gd name="T1" fmla="*/ 0 h 1415"/>
                <a:gd name="T2" fmla="*/ 0 w 955"/>
                <a:gd name="T3" fmla="*/ 0 h 1415"/>
                <a:gd name="T4" fmla="*/ 0 w 955"/>
                <a:gd name="T5" fmla="*/ 0 h 1415"/>
                <a:gd name="T6" fmla="*/ 0 w 955"/>
                <a:gd name="T7" fmla="*/ 0 h 1415"/>
                <a:gd name="T8" fmla="*/ 0 w 955"/>
                <a:gd name="T9" fmla="*/ 0 h 1415"/>
                <a:gd name="T10" fmla="*/ 0 w 955"/>
                <a:gd name="T11" fmla="*/ 0 h 1415"/>
                <a:gd name="T12" fmla="*/ 0 w 955"/>
                <a:gd name="T13" fmla="*/ 0 h 1415"/>
                <a:gd name="T14" fmla="*/ 0 w 955"/>
                <a:gd name="T15" fmla="*/ 0 h 1415"/>
                <a:gd name="T16" fmla="*/ 0 w 955"/>
                <a:gd name="T17" fmla="*/ 0 h 1415"/>
                <a:gd name="T18" fmla="*/ 0 w 955"/>
                <a:gd name="T19" fmla="*/ 0 h 1415"/>
                <a:gd name="T20" fmla="*/ 0 w 955"/>
                <a:gd name="T21" fmla="*/ 0 h 1415"/>
                <a:gd name="T22" fmla="*/ 0 w 955"/>
                <a:gd name="T23" fmla="*/ 0 h 1415"/>
                <a:gd name="T24" fmla="*/ 0 w 955"/>
                <a:gd name="T25" fmla="*/ 0 h 1415"/>
                <a:gd name="T26" fmla="*/ 0 w 955"/>
                <a:gd name="T27" fmla="*/ 0 h 1415"/>
                <a:gd name="T28" fmla="*/ 0 w 955"/>
                <a:gd name="T29" fmla="*/ 0 h 1415"/>
                <a:gd name="T30" fmla="*/ 0 w 955"/>
                <a:gd name="T31" fmla="*/ 0 h 1415"/>
                <a:gd name="T32" fmla="*/ 0 w 955"/>
                <a:gd name="T33" fmla="*/ 0 h 1415"/>
                <a:gd name="T34" fmla="*/ 0 w 955"/>
                <a:gd name="T35" fmla="*/ 0 h 1415"/>
                <a:gd name="T36" fmla="*/ 0 w 955"/>
                <a:gd name="T37" fmla="*/ 0 h 1415"/>
                <a:gd name="T38" fmla="*/ 0 w 955"/>
                <a:gd name="T39" fmla="*/ 0 h 1415"/>
                <a:gd name="T40" fmla="*/ 0 w 955"/>
                <a:gd name="T41" fmla="*/ 0 h 1415"/>
                <a:gd name="T42" fmla="*/ 0 w 955"/>
                <a:gd name="T43" fmla="*/ 0 h 1415"/>
                <a:gd name="T44" fmla="*/ 0 w 955"/>
                <a:gd name="T45" fmla="*/ 0 h 1415"/>
                <a:gd name="T46" fmla="*/ 0 w 955"/>
                <a:gd name="T47" fmla="*/ 0 h 1415"/>
                <a:gd name="T48" fmla="*/ 0 w 955"/>
                <a:gd name="T49" fmla="*/ 0 h 1415"/>
                <a:gd name="T50" fmla="*/ 0 w 955"/>
                <a:gd name="T51" fmla="*/ 0 h 1415"/>
                <a:gd name="T52" fmla="*/ 0 w 955"/>
                <a:gd name="T53" fmla="*/ 0 h 1415"/>
                <a:gd name="T54" fmla="*/ 0 w 955"/>
                <a:gd name="T55" fmla="*/ 0 h 1415"/>
                <a:gd name="T56" fmla="*/ 0 w 955"/>
                <a:gd name="T57" fmla="*/ 0 h 1415"/>
                <a:gd name="T58" fmla="*/ 0 w 955"/>
                <a:gd name="T59" fmla="*/ 0 h 1415"/>
                <a:gd name="T60" fmla="*/ 0 w 955"/>
                <a:gd name="T61" fmla="*/ 0 h 1415"/>
                <a:gd name="T62" fmla="*/ 0 w 955"/>
                <a:gd name="T63" fmla="*/ 0 h 1415"/>
                <a:gd name="T64" fmla="*/ 0 w 955"/>
                <a:gd name="T65" fmla="*/ 0 h 1415"/>
                <a:gd name="T66" fmla="*/ 0 w 955"/>
                <a:gd name="T67" fmla="*/ 0 h 1415"/>
                <a:gd name="T68" fmla="*/ 0 w 955"/>
                <a:gd name="T69" fmla="*/ 0 h 1415"/>
                <a:gd name="T70" fmla="*/ 0 w 955"/>
                <a:gd name="T71" fmla="*/ 0 h 1415"/>
                <a:gd name="T72" fmla="*/ 0 w 955"/>
                <a:gd name="T73" fmla="*/ 0 h 1415"/>
                <a:gd name="T74" fmla="*/ 0 w 955"/>
                <a:gd name="T75" fmla="*/ 0 h 1415"/>
                <a:gd name="T76" fmla="*/ 0 w 955"/>
                <a:gd name="T77" fmla="*/ 0 h 1415"/>
                <a:gd name="T78" fmla="*/ 0 w 955"/>
                <a:gd name="T79" fmla="*/ 0 h 1415"/>
                <a:gd name="T80" fmla="*/ 0 w 955"/>
                <a:gd name="T81" fmla="*/ 0 h 1415"/>
                <a:gd name="T82" fmla="*/ 0 w 955"/>
                <a:gd name="T83" fmla="*/ 0 h 1415"/>
                <a:gd name="T84" fmla="*/ 0 w 955"/>
                <a:gd name="T85" fmla="*/ 0 h 1415"/>
                <a:gd name="T86" fmla="*/ 0 w 955"/>
                <a:gd name="T87" fmla="*/ 0 h 1415"/>
                <a:gd name="T88" fmla="*/ 0 w 955"/>
                <a:gd name="T89" fmla="*/ 0 h 1415"/>
                <a:gd name="T90" fmla="*/ 0 w 955"/>
                <a:gd name="T91" fmla="*/ 0 h 1415"/>
                <a:gd name="T92" fmla="*/ 0 w 955"/>
                <a:gd name="T93" fmla="*/ 0 h 1415"/>
                <a:gd name="T94" fmla="*/ 0 w 955"/>
                <a:gd name="T95" fmla="*/ 0 h 1415"/>
                <a:gd name="T96" fmla="*/ 0 w 955"/>
                <a:gd name="T97" fmla="*/ 0 h 1415"/>
                <a:gd name="T98" fmla="*/ 0 w 955"/>
                <a:gd name="T99" fmla="*/ 0 h 1415"/>
                <a:gd name="T100" fmla="*/ 0 w 955"/>
                <a:gd name="T101" fmla="*/ 0 h 1415"/>
                <a:gd name="T102" fmla="*/ 0 w 955"/>
                <a:gd name="T103" fmla="*/ 0 h 1415"/>
                <a:gd name="T104" fmla="*/ 0 w 955"/>
                <a:gd name="T105" fmla="*/ 0 h 1415"/>
                <a:gd name="T106" fmla="*/ 0 w 955"/>
                <a:gd name="T107" fmla="*/ 0 h 1415"/>
                <a:gd name="T108" fmla="*/ 0 w 955"/>
                <a:gd name="T109" fmla="*/ 0 h 1415"/>
                <a:gd name="T110" fmla="*/ 0 w 955"/>
                <a:gd name="T111" fmla="*/ 0 h 1415"/>
                <a:gd name="T112" fmla="*/ 0 w 955"/>
                <a:gd name="T113" fmla="*/ 0 h 1415"/>
                <a:gd name="T114" fmla="*/ 0 w 955"/>
                <a:gd name="T115" fmla="*/ 0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0 w 106"/>
                <a:gd name="T1" fmla="*/ 0 h 42"/>
                <a:gd name="T2" fmla="*/ 0 w 106"/>
                <a:gd name="T3" fmla="*/ 0 h 42"/>
                <a:gd name="T4" fmla="*/ 0 w 106"/>
                <a:gd name="T5" fmla="*/ 0 h 42"/>
                <a:gd name="T6" fmla="*/ 0 w 106"/>
                <a:gd name="T7" fmla="*/ 0 h 42"/>
                <a:gd name="T8" fmla="*/ 0 w 106"/>
                <a:gd name="T9" fmla="*/ 0 h 42"/>
                <a:gd name="T10" fmla="*/ 0 w 106"/>
                <a:gd name="T11" fmla="*/ 0 h 42"/>
                <a:gd name="T12" fmla="*/ 0 w 106"/>
                <a:gd name="T13" fmla="*/ 0 h 42"/>
                <a:gd name="T14" fmla="*/ 0 w 106"/>
                <a:gd name="T15" fmla="*/ 0 h 42"/>
                <a:gd name="T16" fmla="*/ 0 w 106"/>
                <a:gd name="T17" fmla="*/ 0 h 42"/>
                <a:gd name="T18" fmla="*/ 0 w 106"/>
                <a:gd name="T19" fmla="*/ 0 h 42"/>
                <a:gd name="T20" fmla="*/ 0 w 106"/>
                <a:gd name="T21" fmla="*/ 0 h 42"/>
                <a:gd name="T22" fmla="*/ 0 w 106"/>
                <a:gd name="T23" fmla="*/ 0 h 42"/>
                <a:gd name="T24" fmla="*/ 0 w 106"/>
                <a:gd name="T25" fmla="*/ 0 h 42"/>
                <a:gd name="T26" fmla="*/ 0 w 106"/>
                <a:gd name="T27" fmla="*/ 0 h 42"/>
                <a:gd name="T28" fmla="*/ 0 w 106"/>
                <a:gd name="T29" fmla="*/ 0 h 42"/>
                <a:gd name="T30" fmla="*/ 0 w 106"/>
                <a:gd name="T31" fmla="*/ 0 h 42"/>
                <a:gd name="T32" fmla="*/ 0 w 106"/>
                <a:gd name="T33" fmla="*/ 0 h 42"/>
                <a:gd name="T34" fmla="*/ 0 w 106"/>
                <a:gd name="T35" fmla="*/ 0 h 42"/>
                <a:gd name="T36" fmla="*/ 0 w 106"/>
                <a:gd name="T37" fmla="*/ 0 h 42"/>
                <a:gd name="T38" fmla="*/ 0 w 106"/>
                <a:gd name="T39" fmla="*/ 0 h 42"/>
                <a:gd name="T40" fmla="*/ 0 w 106"/>
                <a:gd name="T41" fmla="*/ 0 h 42"/>
                <a:gd name="T42" fmla="*/ 0 w 106"/>
                <a:gd name="T43" fmla="*/ 0 h 42"/>
                <a:gd name="T44" fmla="*/ 0 w 106"/>
                <a:gd name="T45" fmla="*/ 0 h 42"/>
                <a:gd name="T46" fmla="*/ 0 w 106"/>
                <a:gd name="T47" fmla="*/ 0 h 42"/>
                <a:gd name="T48" fmla="*/ 0 w 106"/>
                <a:gd name="T49" fmla="*/ 0 h 42"/>
                <a:gd name="T50" fmla="*/ 0 w 106"/>
                <a:gd name="T51" fmla="*/ 0 h 42"/>
                <a:gd name="T52" fmla="*/ 0 w 106"/>
                <a:gd name="T53" fmla="*/ 0 h 42"/>
                <a:gd name="T54" fmla="*/ 0 w 106"/>
                <a:gd name="T55" fmla="*/ 0 h 42"/>
                <a:gd name="T56" fmla="*/ 0 w 106"/>
                <a:gd name="T57" fmla="*/ 0 h 42"/>
                <a:gd name="T58" fmla="*/ 0 w 106"/>
                <a:gd name="T59" fmla="*/ 0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0 w 164"/>
                <a:gd name="T1" fmla="*/ 0 h 1382"/>
                <a:gd name="T2" fmla="*/ 0 w 164"/>
                <a:gd name="T3" fmla="*/ 0 h 1382"/>
                <a:gd name="T4" fmla="*/ 0 w 164"/>
                <a:gd name="T5" fmla="*/ 0 h 1382"/>
                <a:gd name="T6" fmla="*/ 0 w 164"/>
                <a:gd name="T7" fmla="*/ 0 h 1382"/>
                <a:gd name="T8" fmla="*/ 0 w 164"/>
                <a:gd name="T9" fmla="*/ 0 h 1382"/>
                <a:gd name="T10" fmla="*/ 0 w 164"/>
                <a:gd name="T11" fmla="*/ 0 h 1382"/>
                <a:gd name="T12" fmla="*/ 0 w 164"/>
                <a:gd name="T13" fmla="*/ 0 h 1382"/>
                <a:gd name="T14" fmla="*/ 0 w 164"/>
                <a:gd name="T15" fmla="*/ 0 h 1382"/>
                <a:gd name="T16" fmla="*/ 0 w 164"/>
                <a:gd name="T17" fmla="*/ 0 h 1382"/>
                <a:gd name="T18" fmla="*/ 0 w 164"/>
                <a:gd name="T19" fmla="*/ 0 h 1382"/>
                <a:gd name="T20" fmla="*/ 0 w 164"/>
                <a:gd name="T21" fmla="*/ 0 h 1382"/>
                <a:gd name="T22" fmla="*/ 0 w 164"/>
                <a:gd name="T23" fmla="*/ 0 h 1382"/>
                <a:gd name="T24" fmla="*/ 0 w 164"/>
                <a:gd name="T25" fmla="*/ 0 h 1382"/>
                <a:gd name="T26" fmla="*/ 0 w 164"/>
                <a:gd name="T27" fmla="*/ 0 h 1382"/>
                <a:gd name="T28" fmla="*/ 0 w 164"/>
                <a:gd name="T29" fmla="*/ 0 h 1382"/>
                <a:gd name="T30" fmla="*/ 0 w 164"/>
                <a:gd name="T31" fmla="*/ 0 h 1382"/>
                <a:gd name="T32" fmla="*/ 0 w 164"/>
                <a:gd name="T33" fmla="*/ 0 h 1382"/>
                <a:gd name="T34" fmla="*/ 0 w 164"/>
                <a:gd name="T35" fmla="*/ 0 h 1382"/>
                <a:gd name="T36" fmla="*/ 0 w 164"/>
                <a:gd name="T37" fmla="*/ 0 h 1382"/>
                <a:gd name="T38" fmla="*/ 0 w 164"/>
                <a:gd name="T39" fmla="*/ 0 h 1382"/>
                <a:gd name="T40" fmla="*/ 0 w 164"/>
                <a:gd name="T41" fmla="*/ 0 h 1382"/>
                <a:gd name="T42" fmla="*/ 0 w 164"/>
                <a:gd name="T43" fmla="*/ 0 h 1382"/>
                <a:gd name="T44" fmla="*/ 0 w 164"/>
                <a:gd name="T45" fmla="*/ 0 h 1382"/>
                <a:gd name="T46" fmla="*/ 0 w 164"/>
                <a:gd name="T47" fmla="*/ 0 h 1382"/>
                <a:gd name="T48" fmla="*/ 0 w 164"/>
                <a:gd name="T49" fmla="*/ 0 h 1382"/>
                <a:gd name="T50" fmla="*/ 0 w 164"/>
                <a:gd name="T51" fmla="*/ 0 h 1382"/>
                <a:gd name="T52" fmla="*/ 0 w 164"/>
                <a:gd name="T53" fmla="*/ 0 h 1382"/>
                <a:gd name="T54" fmla="*/ 0 w 164"/>
                <a:gd name="T55" fmla="*/ 0 h 1382"/>
                <a:gd name="T56" fmla="*/ 0 w 164"/>
                <a:gd name="T57" fmla="*/ 0 h 1382"/>
                <a:gd name="T58" fmla="*/ 0 w 164"/>
                <a:gd name="T59" fmla="*/ 0 h 1382"/>
                <a:gd name="T60" fmla="*/ 0 w 164"/>
                <a:gd name="T61" fmla="*/ 0 h 1382"/>
                <a:gd name="T62" fmla="*/ 0 w 164"/>
                <a:gd name="T63" fmla="*/ 0 h 1382"/>
                <a:gd name="T64" fmla="*/ 0 w 164"/>
                <a:gd name="T65" fmla="*/ 0 h 1382"/>
                <a:gd name="T66" fmla="*/ 0 w 164"/>
                <a:gd name="T67" fmla="*/ 0 h 1382"/>
                <a:gd name="T68" fmla="*/ 0 w 164"/>
                <a:gd name="T69" fmla="*/ 0 h 1382"/>
                <a:gd name="T70" fmla="*/ 0 w 164"/>
                <a:gd name="T71" fmla="*/ 0 h 1382"/>
                <a:gd name="T72" fmla="*/ 0 w 164"/>
                <a:gd name="T73" fmla="*/ 0 h 1382"/>
                <a:gd name="T74" fmla="*/ 0 w 164"/>
                <a:gd name="T75" fmla="*/ 0 h 1382"/>
                <a:gd name="T76" fmla="*/ 0 w 164"/>
                <a:gd name="T77" fmla="*/ 0 h 1382"/>
                <a:gd name="T78" fmla="*/ 0 w 164"/>
                <a:gd name="T79" fmla="*/ 0 h 1382"/>
                <a:gd name="T80" fmla="*/ 0 w 164"/>
                <a:gd name="T81" fmla="*/ 0 h 1382"/>
                <a:gd name="T82" fmla="*/ 0 w 164"/>
                <a:gd name="T83" fmla="*/ 0 h 1382"/>
                <a:gd name="T84" fmla="*/ 0 w 164"/>
                <a:gd name="T85" fmla="*/ 0 h 1382"/>
                <a:gd name="T86" fmla="*/ 0 w 164"/>
                <a:gd name="T87" fmla="*/ 0 h 1382"/>
                <a:gd name="T88" fmla="*/ 0 w 164"/>
                <a:gd name="T89" fmla="*/ 0 h 1382"/>
                <a:gd name="T90" fmla="*/ 0 w 164"/>
                <a:gd name="T91" fmla="*/ 0 h 1382"/>
                <a:gd name="T92" fmla="*/ 0 w 164"/>
                <a:gd name="T93" fmla="*/ 0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0 w 383"/>
                <a:gd name="T1" fmla="*/ 0 h 1378"/>
                <a:gd name="T2" fmla="*/ 0 w 383"/>
                <a:gd name="T3" fmla="*/ 0 h 1378"/>
                <a:gd name="T4" fmla="*/ 0 w 383"/>
                <a:gd name="T5" fmla="*/ 0 h 1378"/>
                <a:gd name="T6" fmla="*/ 0 w 383"/>
                <a:gd name="T7" fmla="*/ 0 h 1378"/>
                <a:gd name="T8" fmla="*/ 0 w 383"/>
                <a:gd name="T9" fmla="*/ 0 h 1378"/>
                <a:gd name="T10" fmla="*/ 0 w 383"/>
                <a:gd name="T11" fmla="*/ 0 h 1378"/>
                <a:gd name="T12" fmla="*/ 0 w 383"/>
                <a:gd name="T13" fmla="*/ 0 h 1378"/>
                <a:gd name="T14" fmla="*/ 0 w 383"/>
                <a:gd name="T15" fmla="*/ 0 h 1378"/>
                <a:gd name="T16" fmla="*/ 0 w 383"/>
                <a:gd name="T17" fmla="*/ 0 h 1378"/>
                <a:gd name="T18" fmla="*/ 0 w 383"/>
                <a:gd name="T19" fmla="*/ 0 h 1378"/>
                <a:gd name="T20" fmla="*/ 0 w 383"/>
                <a:gd name="T21" fmla="*/ 0 h 1378"/>
                <a:gd name="T22" fmla="*/ 0 w 383"/>
                <a:gd name="T23" fmla="*/ 0 h 1378"/>
                <a:gd name="T24" fmla="*/ 0 w 383"/>
                <a:gd name="T25" fmla="*/ 0 h 1378"/>
                <a:gd name="T26" fmla="*/ 0 w 383"/>
                <a:gd name="T27" fmla="*/ 0 h 1378"/>
                <a:gd name="T28" fmla="*/ 0 w 383"/>
                <a:gd name="T29" fmla="*/ 0 h 1378"/>
                <a:gd name="T30" fmla="*/ 0 w 383"/>
                <a:gd name="T31" fmla="*/ 0 h 1378"/>
                <a:gd name="T32" fmla="*/ 0 w 383"/>
                <a:gd name="T33" fmla="*/ 0 h 1378"/>
                <a:gd name="T34" fmla="*/ 0 w 383"/>
                <a:gd name="T35" fmla="*/ 0 h 1378"/>
                <a:gd name="T36" fmla="*/ 0 w 383"/>
                <a:gd name="T37" fmla="*/ 0 h 1378"/>
                <a:gd name="T38" fmla="*/ 0 w 383"/>
                <a:gd name="T39" fmla="*/ 0 h 1378"/>
                <a:gd name="T40" fmla="*/ 0 w 383"/>
                <a:gd name="T41" fmla="*/ 0 h 1378"/>
                <a:gd name="T42" fmla="*/ 0 w 383"/>
                <a:gd name="T43" fmla="*/ 0 h 1378"/>
                <a:gd name="T44" fmla="*/ 0 w 383"/>
                <a:gd name="T45" fmla="*/ 0 h 1378"/>
                <a:gd name="T46" fmla="*/ 0 w 383"/>
                <a:gd name="T47" fmla="*/ 0 h 1378"/>
                <a:gd name="T48" fmla="*/ 0 w 383"/>
                <a:gd name="T49" fmla="*/ 0 h 1378"/>
                <a:gd name="T50" fmla="*/ 0 w 383"/>
                <a:gd name="T51" fmla="*/ 0 h 1378"/>
                <a:gd name="T52" fmla="*/ 0 w 383"/>
                <a:gd name="T53" fmla="*/ 0 h 1378"/>
                <a:gd name="T54" fmla="*/ 0 w 383"/>
                <a:gd name="T55" fmla="*/ 0 h 1378"/>
                <a:gd name="T56" fmla="*/ 0 w 383"/>
                <a:gd name="T57" fmla="*/ 0 h 1378"/>
                <a:gd name="T58" fmla="*/ 0 w 383"/>
                <a:gd name="T59" fmla="*/ 0 h 1378"/>
                <a:gd name="T60" fmla="*/ 0 w 383"/>
                <a:gd name="T61" fmla="*/ 0 h 1378"/>
                <a:gd name="T62" fmla="*/ 0 w 383"/>
                <a:gd name="T63" fmla="*/ 0 h 1378"/>
                <a:gd name="T64" fmla="*/ 0 w 383"/>
                <a:gd name="T65" fmla="*/ 0 h 1378"/>
                <a:gd name="T66" fmla="*/ 0 w 383"/>
                <a:gd name="T67" fmla="*/ 0 h 1378"/>
                <a:gd name="T68" fmla="*/ 0 w 383"/>
                <a:gd name="T69" fmla="*/ 0 h 1378"/>
                <a:gd name="T70" fmla="*/ 0 w 383"/>
                <a:gd name="T71" fmla="*/ 0 h 1378"/>
                <a:gd name="T72" fmla="*/ 0 w 383"/>
                <a:gd name="T73" fmla="*/ 0 h 1378"/>
                <a:gd name="T74" fmla="*/ 0 w 383"/>
                <a:gd name="T75" fmla="*/ 0 h 1378"/>
                <a:gd name="T76" fmla="*/ 0 w 383"/>
                <a:gd name="T77" fmla="*/ 0 h 1378"/>
                <a:gd name="T78" fmla="*/ 0 w 383"/>
                <a:gd name="T79" fmla="*/ 0 h 1378"/>
                <a:gd name="T80" fmla="*/ 0 w 383"/>
                <a:gd name="T81" fmla="*/ 0 h 1378"/>
                <a:gd name="T82" fmla="*/ 0 w 383"/>
                <a:gd name="T83" fmla="*/ 0 h 1378"/>
                <a:gd name="T84" fmla="*/ 0 w 383"/>
                <a:gd name="T85" fmla="*/ 0 h 1378"/>
                <a:gd name="T86" fmla="*/ 0 w 383"/>
                <a:gd name="T87" fmla="*/ 0 h 1378"/>
                <a:gd name="T88" fmla="*/ 0 w 383"/>
                <a:gd name="T89" fmla="*/ 0 h 1378"/>
                <a:gd name="T90" fmla="*/ 0 w 383"/>
                <a:gd name="T91" fmla="*/ 0 h 1378"/>
                <a:gd name="T92" fmla="*/ 0 w 383"/>
                <a:gd name="T93" fmla="*/ 0 h 1378"/>
                <a:gd name="T94" fmla="*/ 0 w 383"/>
                <a:gd name="T95" fmla="*/ 0 h 1378"/>
                <a:gd name="T96" fmla="*/ 0 w 383"/>
                <a:gd name="T97" fmla="*/ 0 h 1378"/>
                <a:gd name="T98" fmla="*/ 0 w 383"/>
                <a:gd name="T99" fmla="*/ 0 h 1378"/>
                <a:gd name="T100" fmla="*/ 0 w 383"/>
                <a:gd name="T101" fmla="*/ 0 h 1378"/>
                <a:gd name="T102" fmla="*/ 0 w 383"/>
                <a:gd name="T103" fmla="*/ 0 h 1378"/>
                <a:gd name="T104" fmla="*/ 0 w 383"/>
                <a:gd name="T105" fmla="*/ 0 h 1378"/>
                <a:gd name="T106" fmla="*/ 0 w 383"/>
                <a:gd name="T107" fmla="*/ 0 h 1378"/>
                <a:gd name="T108" fmla="*/ 0 w 383"/>
                <a:gd name="T109" fmla="*/ 0 h 1378"/>
                <a:gd name="T110" fmla="*/ 0 w 383"/>
                <a:gd name="T111" fmla="*/ 0 h 1378"/>
                <a:gd name="T112" fmla="*/ 0 w 383"/>
                <a:gd name="T113" fmla="*/ 0 h 1378"/>
                <a:gd name="T114" fmla="*/ 0 w 383"/>
                <a:gd name="T115" fmla="*/ 0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0 w 286"/>
                <a:gd name="T1" fmla="*/ 0 h 1286"/>
                <a:gd name="T2" fmla="*/ 0 w 286"/>
                <a:gd name="T3" fmla="*/ 0 h 1286"/>
                <a:gd name="T4" fmla="*/ 0 w 286"/>
                <a:gd name="T5" fmla="*/ 0 h 1286"/>
                <a:gd name="T6" fmla="*/ 0 w 286"/>
                <a:gd name="T7" fmla="*/ 0 h 1286"/>
                <a:gd name="T8" fmla="*/ 0 w 286"/>
                <a:gd name="T9" fmla="*/ 0 h 1286"/>
                <a:gd name="T10" fmla="*/ 0 w 286"/>
                <a:gd name="T11" fmla="*/ 0 h 1286"/>
                <a:gd name="T12" fmla="*/ 0 w 286"/>
                <a:gd name="T13" fmla="*/ 0 h 1286"/>
                <a:gd name="T14" fmla="*/ 0 w 286"/>
                <a:gd name="T15" fmla="*/ 0 h 1286"/>
                <a:gd name="T16" fmla="*/ 0 w 286"/>
                <a:gd name="T17" fmla="*/ 0 h 1286"/>
                <a:gd name="T18" fmla="*/ 0 w 286"/>
                <a:gd name="T19" fmla="*/ 0 h 1286"/>
                <a:gd name="T20" fmla="*/ 0 w 286"/>
                <a:gd name="T21" fmla="*/ 0 h 1286"/>
                <a:gd name="T22" fmla="*/ 0 w 286"/>
                <a:gd name="T23" fmla="*/ 0 h 1286"/>
                <a:gd name="T24" fmla="*/ 0 w 286"/>
                <a:gd name="T25" fmla="*/ 0 h 1286"/>
                <a:gd name="T26" fmla="*/ 0 w 286"/>
                <a:gd name="T27" fmla="*/ 0 h 1286"/>
                <a:gd name="T28" fmla="*/ 0 w 286"/>
                <a:gd name="T29" fmla="*/ 0 h 1286"/>
                <a:gd name="T30" fmla="*/ 0 w 286"/>
                <a:gd name="T31" fmla="*/ 0 h 1286"/>
                <a:gd name="T32" fmla="*/ 0 w 286"/>
                <a:gd name="T33" fmla="*/ 0 h 1286"/>
                <a:gd name="T34" fmla="*/ 0 w 286"/>
                <a:gd name="T35" fmla="*/ 0 h 1286"/>
                <a:gd name="T36" fmla="*/ 0 w 286"/>
                <a:gd name="T37" fmla="*/ 0 h 1286"/>
                <a:gd name="T38" fmla="*/ 0 w 286"/>
                <a:gd name="T39" fmla="*/ 0 h 1286"/>
                <a:gd name="T40" fmla="*/ 0 w 286"/>
                <a:gd name="T41" fmla="*/ 0 h 1286"/>
                <a:gd name="T42" fmla="*/ 0 w 286"/>
                <a:gd name="T43" fmla="*/ 0 h 1286"/>
                <a:gd name="T44" fmla="*/ 0 w 286"/>
                <a:gd name="T45" fmla="*/ 0 h 1286"/>
                <a:gd name="T46" fmla="*/ 0 w 286"/>
                <a:gd name="T47" fmla="*/ 0 h 1286"/>
                <a:gd name="T48" fmla="*/ 0 w 286"/>
                <a:gd name="T49" fmla="*/ 0 h 1286"/>
                <a:gd name="T50" fmla="*/ 0 w 286"/>
                <a:gd name="T51" fmla="*/ 0 h 1286"/>
                <a:gd name="T52" fmla="*/ 0 w 286"/>
                <a:gd name="T53" fmla="*/ 0 h 1286"/>
                <a:gd name="T54" fmla="*/ 0 w 286"/>
                <a:gd name="T55" fmla="*/ 0 h 1286"/>
                <a:gd name="T56" fmla="*/ 0 w 286"/>
                <a:gd name="T57" fmla="*/ 0 h 1286"/>
                <a:gd name="T58" fmla="*/ 0 w 286"/>
                <a:gd name="T59" fmla="*/ 0 h 1286"/>
                <a:gd name="T60" fmla="*/ 0 w 286"/>
                <a:gd name="T61" fmla="*/ 0 h 1286"/>
                <a:gd name="T62" fmla="*/ 0 w 286"/>
                <a:gd name="T63" fmla="*/ 0 h 1286"/>
                <a:gd name="T64" fmla="*/ 0 w 286"/>
                <a:gd name="T65" fmla="*/ 0 h 1286"/>
                <a:gd name="T66" fmla="*/ 0 w 286"/>
                <a:gd name="T67" fmla="*/ 0 h 1286"/>
                <a:gd name="T68" fmla="*/ 0 w 286"/>
                <a:gd name="T69" fmla="*/ 0 h 1286"/>
                <a:gd name="T70" fmla="*/ 0 w 286"/>
                <a:gd name="T71" fmla="*/ 0 h 1286"/>
                <a:gd name="T72" fmla="*/ 0 w 286"/>
                <a:gd name="T73" fmla="*/ 0 h 1286"/>
                <a:gd name="T74" fmla="*/ 0 w 286"/>
                <a:gd name="T75" fmla="*/ 0 h 1286"/>
                <a:gd name="T76" fmla="*/ 0 w 286"/>
                <a:gd name="T77" fmla="*/ 0 h 1286"/>
                <a:gd name="T78" fmla="*/ 0 w 286"/>
                <a:gd name="T79" fmla="*/ 0 h 1286"/>
                <a:gd name="T80" fmla="*/ 0 w 286"/>
                <a:gd name="T81" fmla="*/ 0 h 1286"/>
                <a:gd name="T82" fmla="*/ 0 w 286"/>
                <a:gd name="T83" fmla="*/ 0 h 1286"/>
                <a:gd name="T84" fmla="*/ 0 w 286"/>
                <a:gd name="T85" fmla="*/ 0 h 1286"/>
                <a:gd name="T86" fmla="*/ 0 w 286"/>
                <a:gd name="T87" fmla="*/ 0 h 1286"/>
                <a:gd name="T88" fmla="*/ 0 w 286"/>
                <a:gd name="T89" fmla="*/ 0 h 1286"/>
                <a:gd name="T90" fmla="*/ 0 w 286"/>
                <a:gd name="T91" fmla="*/ 0 h 1286"/>
                <a:gd name="T92" fmla="*/ 0 w 286"/>
                <a:gd name="T93" fmla="*/ 0 h 1286"/>
                <a:gd name="T94" fmla="*/ 0 w 286"/>
                <a:gd name="T95" fmla="*/ 0 h 1286"/>
                <a:gd name="T96" fmla="*/ 0 w 286"/>
                <a:gd name="T97" fmla="*/ 0 h 1286"/>
                <a:gd name="T98" fmla="*/ 0 w 286"/>
                <a:gd name="T99" fmla="*/ 0 h 1286"/>
                <a:gd name="T100" fmla="*/ 0 w 286"/>
                <a:gd name="T101" fmla="*/ 0 h 1286"/>
                <a:gd name="T102" fmla="*/ 0 w 286"/>
                <a:gd name="T103" fmla="*/ 0 h 1286"/>
                <a:gd name="T104" fmla="*/ 0 w 286"/>
                <a:gd name="T105" fmla="*/ 0 h 1286"/>
                <a:gd name="T106" fmla="*/ 0 w 286"/>
                <a:gd name="T107" fmla="*/ 0 h 1286"/>
                <a:gd name="T108" fmla="*/ 0 w 286"/>
                <a:gd name="T109" fmla="*/ 0 h 1286"/>
                <a:gd name="T110" fmla="*/ 0 w 286"/>
                <a:gd name="T111" fmla="*/ 0 h 1286"/>
                <a:gd name="T112" fmla="*/ 0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0 w 27"/>
                <a:gd name="T1" fmla="*/ 0 h 86"/>
                <a:gd name="T2" fmla="*/ 0 w 27"/>
                <a:gd name="T3" fmla="*/ 0 h 86"/>
                <a:gd name="T4" fmla="*/ 0 w 27"/>
                <a:gd name="T5" fmla="*/ 0 h 86"/>
                <a:gd name="T6" fmla="*/ 0 w 27"/>
                <a:gd name="T7" fmla="*/ 0 h 86"/>
                <a:gd name="T8" fmla="*/ 0 w 27"/>
                <a:gd name="T9" fmla="*/ 0 h 86"/>
                <a:gd name="T10" fmla="*/ 0 w 27"/>
                <a:gd name="T11" fmla="*/ 0 h 86"/>
                <a:gd name="T12" fmla="*/ 0 w 27"/>
                <a:gd name="T13" fmla="*/ 0 h 86"/>
                <a:gd name="T14" fmla="*/ 0 w 27"/>
                <a:gd name="T15" fmla="*/ 0 h 86"/>
                <a:gd name="T16" fmla="*/ 0 w 27"/>
                <a:gd name="T17" fmla="*/ 0 h 86"/>
                <a:gd name="T18" fmla="*/ 0 w 27"/>
                <a:gd name="T19" fmla="*/ 0 h 86"/>
                <a:gd name="T20" fmla="*/ 0 w 27"/>
                <a:gd name="T21" fmla="*/ 0 h 86"/>
                <a:gd name="T22" fmla="*/ 0 w 27"/>
                <a:gd name="T23" fmla="*/ 0 h 86"/>
                <a:gd name="T24" fmla="*/ 0 w 27"/>
                <a:gd name="T25" fmla="*/ 0 h 86"/>
                <a:gd name="T26" fmla="*/ 0 w 27"/>
                <a:gd name="T27" fmla="*/ 0 h 86"/>
                <a:gd name="T28" fmla="*/ 0 w 27"/>
                <a:gd name="T29" fmla="*/ 0 h 86"/>
                <a:gd name="T30" fmla="*/ 0 w 27"/>
                <a:gd name="T31" fmla="*/ 0 h 86"/>
                <a:gd name="T32" fmla="*/ 0 w 27"/>
                <a:gd name="T33" fmla="*/ 0 h 86"/>
                <a:gd name="T34" fmla="*/ 0 w 27"/>
                <a:gd name="T35" fmla="*/ 0 h 86"/>
                <a:gd name="T36" fmla="*/ 0 w 27"/>
                <a:gd name="T37" fmla="*/ 0 h 86"/>
                <a:gd name="T38" fmla="*/ 0 w 27"/>
                <a:gd name="T39" fmla="*/ 0 h 86"/>
                <a:gd name="T40" fmla="*/ 0 w 27"/>
                <a:gd name="T41" fmla="*/ 0 h 86"/>
                <a:gd name="T42" fmla="*/ 0 w 27"/>
                <a:gd name="T43" fmla="*/ 0 h 86"/>
                <a:gd name="T44" fmla="*/ 0 w 27"/>
                <a:gd name="T45" fmla="*/ 0 h 86"/>
                <a:gd name="T46" fmla="*/ 0 w 27"/>
                <a:gd name="T47" fmla="*/ 0 h 86"/>
                <a:gd name="T48" fmla="*/ 0 w 27"/>
                <a:gd name="T49" fmla="*/ 0 h 86"/>
                <a:gd name="T50" fmla="*/ 0 w 27"/>
                <a:gd name="T51" fmla="*/ 0 h 86"/>
                <a:gd name="T52" fmla="*/ 0 w 27"/>
                <a:gd name="T53" fmla="*/ 0 h 86"/>
                <a:gd name="T54" fmla="*/ 0 w 27"/>
                <a:gd name="T55" fmla="*/ 0 h 86"/>
                <a:gd name="T56" fmla="*/ 0 w 27"/>
                <a:gd name="T57" fmla="*/ 0 h 86"/>
                <a:gd name="T58" fmla="*/ 0 w 27"/>
                <a:gd name="T59" fmla="*/ 0 h 86"/>
                <a:gd name="T60" fmla="*/ 0 w 27"/>
                <a:gd name="T61" fmla="*/ 0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0 w 75"/>
                <a:gd name="T1" fmla="*/ 0 h 81"/>
                <a:gd name="T2" fmla="*/ 0 w 75"/>
                <a:gd name="T3" fmla="*/ 0 h 81"/>
                <a:gd name="T4" fmla="*/ 0 w 75"/>
                <a:gd name="T5" fmla="*/ 0 h 81"/>
                <a:gd name="T6" fmla="*/ 0 w 75"/>
                <a:gd name="T7" fmla="*/ 0 h 81"/>
                <a:gd name="T8" fmla="*/ 0 w 75"/>
                <a:gd name="T9" fmla="*/ 0 h 81"/>
                <a:gd name="T10" fmla="*/ 0 w 75"/>
                <a:gd name="T11" fmla="*/ 0 h 81"/>
                <a:gd name="T12" fmla="*/ 0 w 75"/>
                <a:gd name="T13" fmla="*/ 0 h 81"/>
                <a:gd name="T14" fmla="*/ 0 w 75"/>
                <a:gd name="T15" fmla="*/ 0 h 81"/>
                <a:gd name="T16" fmla="*/ 0 w 75"/>
                <a:gd name="T17" fmla="*/ 0 h 81"/>
                <a:gd name="T18" fmla="*/ 0 w 75"/>
                <a:gd name="T19" fmla="*/ 0 h 81"/>
                <a:gd name="T20" fmla="*/ 0 w 75"/>
                <a:gd name="T21" fmla="*/ 0 h 81"/>
                <a:gd name="T22" fmla="*/ 0 w 75"/>
                <a:gd name="T23" fmla="*/ 0 h 81"/>
                <a:gd name="T24" fmla="*/ 0 w 75"/>
                <a:gd name="T25" fmla="*/ 0 h 81"/>
                <a:gd name="T26" fmla="*/ 0 w 75"/>
                <a:gd name="T27" fmla="*/ 0 h 81"/>
                <a:gd name="T28" fmla="*/ 0 w 75"/>
                <a:gd name="T29" fmla="*/ 0 h 81"/>
                <a:gd name="T30" fmla="*/ 0 w 75"/>
                <a:gd name="T31" fmla="*/ 0 h 81"/>
                <a:gd name="T32" fmla="*/ 0 w 75"/>
                <a:gd name="T33" fmla="*/ 0 h 81"/>
                <a:gd name="T34" fmla="*/ 0 w 75"/>
                <a:gd name="T35" fmla="*/ 0 h 81"/>
                <a:gd name="T36" fmla="*/ 0 w 75"/>
                <a:gd name="T37" fmla="*/ 0 h 81"/>
                <a:gd name="T38" fmla="*/ 0 w 75"/>
                <a:gd name="T39" fmla="*/ 0 h 81"/>
                <a:gd name="T40" fmla="*/ 0 w 75"/>
                <a:gd name="T41" fmla="*/ 0 h 81"/>
                <a:gd name="T42" fmla="*/ 0 w 75"/>
                <a:gd name="T43" fmla="*/ 0 h 81"/>
                <a:gd name="T44" fmla="*/ 0 w 75"/>
                <a:gd name="T45" fmla="*/ 0 h 81"/>
                <a:gd name="T46" fmla="*/ 0 w 75"/>
                <a:gd name="T47" fmla="*/ 0 h 81"/>
                <a:gd name="T48" fmla="*/ 0 w 75"/>
                <a:gd name="T49" fmla="*/ 0 h 81"/>
                <a:gd name="T50" fmla="*/ 0 w 75"/>
                <a:gd name="T51" fmla="*/ 0 h 81"/>
                <a:gd name="T52" fmla="*/ 0 w 75"/>
                <a:gd name="T53" fmla="*/ 0 h 81"/>
                <a:gd name="T54" fmla="*/ 0 w 75"/>
                <a:gd name="T55" fmla="*/ 0 h 81"/>
                <a:gd name="T56" fmla="*/ 0 w 75"/>
                <a:gd name="T57" fmla="*/ 0 h 81"/>
                <a:gd name="T58" fmla="*/ 0 w 75"/>
                <a:gd name="T59" fmla="*/ 0 h 81"/>
                <a:gd name="T60" fmla="*/ 0 w 75"/>
                <a:gd name="T61" fmla="*/ 0 h 81"/>
                <a:gd name="T62" fmla="*/ 0 w 75"/>
                <a:gd name="T63" fmla="*/ 0 h 81"/>
                <a:gd name="T64" fmla="*/ 0 w 75"/>
                <a:gd name="T65" fmla="*/ 0 h 81"/>
                <a:gd name="T66" fmla="*/ 0 w 75"/>
                <a:gd name="T67" fmla="*/ 0 h 81"/>
                <a:gd name="T68" fmla="*/ 0 w 75"/>
                <a:gd name="T69" fmla="*/ 0 h 81"/>
                <a:gd name="T70" fmla="*/ 0 w 75"/>
                <a:gd name="T71" fmla="*/ 0 h 81"/>
                <a:gd name="T72" fmla="*/ 0 w 75"/>
                <a:gd name="T73" fmla="*/ 0 h 81"/>
                <a:gd name="T74" fmla="*/ 0 w 75"/>
                <a:gd name="T75" fmla="*/ 0 h 81"/>
                <a:gd name="T76" fmla="*/ 0 w 75"/>
                <a:gd name="T77" fmla="*/ 0 h 81"/>
                <a:gd name="T78" fmla="*/ 0 w 75"/>
                <a:gd name="T79" fmla="*/ 0 h 81"/>
                <a:gd name="T80" fmla="*/ 0 w 75"/>
                <a:gd name="T81" fmla="*/ 0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0 w 32"/>
                <a:gd name="T1" fmla="*/ 0 h 79"/>
                <a:gd name="T2" fmla="*/ 0 w 32"/>
                <a:gd name="T3" fmla="*/ 0 h 79"/>
                <a:gd name="T4" fmla="*/ 0 w 32"/>
                <a:gd name="T5" fmla="*/ 0 h 79"/>
                <a:gd name="T6" fmla="*/ 0 w 32"/>
                <a:gd name="T7" fmla="*/ 0 h 79"/>
                <a:gd name="T8" fmla="*/ 0 w 32"/>
                <a:gd name="T9" fmla="*/ 0 h 79"/>
                <a:gd name="T10" fmla="*/ 0 w 32"/>
                <a:gd name="T11" fmla="*/ 0 h 79"/>
                <a:gd name="T12" fmla="*/ 0 w 32"/>
                <a:gd name="T13" fmla="*/ 0 h 79"/>
                <a:gd name="T14" fmla="*/ 0 w 32"/>
                <a:gd name="T15" fmla="*/ 0 h 79"/>
                <a:gd name="T16" fmla="*/ 0 w 32"/>
                <a:gd name="T17" fmla="*/ 0 h 79"/>
                <a:gd name="T18" fmla="*/ 0 w 32"/>
                <a:gd name="T19" fmla="*/ 0 h 79"/>
                <a:gd name="T20" fmla="*/ 0 w 32"/>
                <a:gd name="T21" fmla="*/ 0 h 79"/>
                <a:gd name="T22" fmla="*/ 0 w 32"/>
                <a:gd name="T23" fmla="*/ 0 h 79"/>
                <a:gd name="T24" fmla="*/ 0 w 32"/>
                <a:gd name="T25" fmla="*/ 0 h 79"/>
                <a:gd name="T26" fmla="*/ 0 w 32"/>
                <a:gd name="T27" fmla="*/ 0 h 79"/>
                <a:gd name="T28" fmla="*/ 0 w 32"/>
                <a:gd name="T29" fmla="*/ 0 h 79"/>
                <a:gd name="T30" fmla="*/ 0 w 32"/>
                <a:gd name="T31" fmla="*/ 0 h 79"/>
                <a:gd name="T32" fmla="*/ 0 w 32"/>
                <a:gd name="T33" fmla="*/ 0 h 79"/>
                <a:gd name="T34" fmla="*/ 0 w 32"/>
                <a:gd name="T35" fmla="*/ 0 h 79"/>
                <a:gd name="T36" fmla="*/ 0 w 32"/>
                <a:gd name="T37" fmla="*/ 0 h 79"/>
                <a:gd name="T38" fmla="*/ 0 w 32"/>
                <a:gd name="T39" fmla="*/ 0 h 79"/>
                <a:gd name="T40" fmla="*/ 0 w 32"/>
                <a:gd name="T41" fmla="*/ 0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0 w 69"/>
                <a:gd name="T1" fmla="*/ 0 h 66"/>
                <a:gd name="T2" fmla="*/ 0 w 69"/>
                <a:gd name="T3" fmla="*/ 0 h 66"/>
                <a:gd name="T4" fmla="*/ 0 w 69"/>
                <a:gd name="T5" fmla="*/ 0 h 66"/>
                <a:gd name="T6" fmla="*/ 0 w 69"/>
                <a:gd name="T7" fmla="*/ 0 h 66"/>
                <a:gd name="T8" fmla="*/ 0 w 69"/>
                <a:gd name="T9" fmla="*/ 0 h 66"/>
                <a:gd name="T10" fmla="*/ 0 w 69"/>
                <a:gd name="T11" fmla="*/ 0 h 66"/>
                <a:gd name="T12" fmla="*/ 0 w 69"/>
                <a:gd name="T13" fmla="*/ 0 h 66"/>
                <a:gd name="T14" fmla="*/ 0 w 69"/>
                <a:gd name="T15" fmla="*/ 0 h 66"/>
                <a:gd name="T16" fmla="*/ 0 w 69"/>
                <a:gd name="T17" fmla="*/ 0 h 66"/>
                <a:gd name="T18" fmla="*/ 0 w 69"/>
                <a:gd name="T19" fmla="*/ 0 h 66"/>
                <a:gd name="T20" fmla="*/ 0 w 69"/>
                <a:gd name="T21" fmla="*/ 0 h 66"/>
                <a:gd name="T22" fmla="*/ 0 w 69"/>
                <a:gd name="T23" fmla="*/ 0 h 66"/>
                <a:gd name="T24" fmla="*/ 0 w 69"/>
                <a:gd name="T25" fmla="*/ 0 h 66"/>
                <a:gd name="T26" fmla="*/ 0 w 69"/>
                <a:gd name="T27" fmla="*/ 0 h 66"/>
                <a:gd name="T28" fmla="*/ 0 w 69"/>
                <a:gd name="T29" fmla="*/ 0 h 66"/>
                <a:gd name="T30" fmla="*/ 0 w 69"/>
                <a:gd name="T31" fmla="*/ 0 h 66"/>
                <a:gd name="T32" fmla="*/ 0 w 69"/>
                <a:gd name="T33" fmla="*/ 0 h 66"/>
                <a:gd name="T34" fmla="*/ 0 w 69"/>
                <a:gd name="T35" fmla="*/ 0 h 66"/>
                <a:gd name="T36" fmla="*/ 0 w 69"/>
                <a:gd name="T37" fmla="*/ 0 h 66"/>
                <a:gd name="T38" fmla="*/ 0 w 69"/>
                <a:gd name="T39" fmla="*/ 0 h 66"/>
                <a:gd name="T40" fmla="*/ 0 w 69"/>
                <a:gd name="T41" fmla="*/ 0 h 66"/>
                <a:gd name="T42" fmla="*/ 0 w 69"/>
                <a:gd name="T43" fmla="*/ 0 h 66"/>
                <a:gd name="T44" fmla="*/ 0 w 69"/>
                <a:gd name="T45" fmla="*/ 0 h 66"/>
                <a:gd name="T46" fmla="*/ 0 w 69"/>
                <a:gd name="T47" fmla="*/ 0 h 66"/>
                <a:gd name="T48" fmla="*/ 0 w 69"/>
                <a:gd name="T49" fmla="*/ 0 h 66"/>
                <a:gd name="T50" fmla="*/ 0 w 69"/>
                <a:gd name="T51" fmla="*/ 0 h 66"/>
                <a:gd name="T52" fmla="*/ 0 w 69"/>
                <a:gd name="T53" fmla="*/ 0 h 66"/>
                <a:gd name="T54" fmla="*/ 0 w 69"/>
                <a:gd name="T55" fmla="*/ 0 h 66"/>
                <a:gd name="T56" fmla="*/ 0 w 69"/>
                <a:gd name="T57" fmla="*/ 0 h 66"/>
                <a:gd name="T58" fmla="*/ 0 w 69"/>
                <a:gd name="T59" fmla="*/ 0 h 66"/>
                <a:gd name="T60" fmla="*/ 0 w 69"/>
                <a:gd name="T61" fmla="*/ 0 h 66"/>
                <a:gd name="T62" fmla="*/ 0 w 69"/>
                <a:gd name="T63" fmla="*/ 0 h 66"/>
                <a:gd name="T64" fmla="*/ 0 w 69"/>
                <a:gd name="T65" fmla="*/ 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0 h 247"/>
                <a:gd name="T2" fmla="*/ 0 w 395"/>
                <a:gd name="T3" fmla="*/ 0 h 247"/>
                <a:gd name="T4" fmla="*/ 0 w 395"/>
                <a:gd name="T5" fmla="*/ 0 h 247"/>
                <a:gd name="T6" fmla="*/ 0 w 395"/>
                <a:gd name="T7" fmla="*/ 0 h 247"/>
                <a:gd name="T8" fmla="*/ 0 w 395"/>
                <a:gd name="T9" fmla="*/ 0 h 247"/>
                <a:gd name="T10" fmla="*/ 0 w 395"/>
                <a:gd name="T11" fmla="*/ 0 h 247"/>
                <a:gd name="T12" fmla="*/ 0 w 395"/>
                <a:gd name="T13" fmla="*/ 0 h 247"/>
                <a:gd name="T14" fmla="*/ 0 w 395"/>
                <a:gd name="T15" fmla="*/ 0 h 247"/>
                <a:gd name="T16" fmla="*/ 0 w 395"/>
                <a:gd name="T17" fmla="*/ 0 h 247"/>
                <a:gd name="T18" fmla="*/ 0 w 395"/>
                <a:gd name="T19" fmla="*/ 0 h 247"/>
                <a:gd name="T20" fmla="*/ 0 w 395"/>
                <a:gd name="T21" fmla="*/ 0 h 247"/>
                <a:gd name="T22" fmla="*/ 0 w 395"/>
                <a:gd name="T23" fmla="*/ 0 h 247"/>
                <a:gd name="T24" fmla="*/ 0 w 395"/>
                <a:gd name="T25" fmla="*/ 0 h 247"/>
                <a:gd name="T26" fmla="*/ 0 w 395"/>
                <a:gd name="T27" fmla="*/ 0 h 247"/>
                <a:gd name="T28" fmla="*/ 0 w 395"/>
                <a:gd name="T29" fmla="*/ 0 h 247"/>
                <a:gd name="T30" fmla="*/ 0 w 395"/>
                <a:gd name="T31" fmla="*/ 0 h 247"/>
                <a:gd name="T32" fmla="*/ 0 w 395"/>
                <a:gd name="T33" fmla="*/ 0 h 247"/>
                <a:gd name="T34" fmla="*/ 0 w 395"/>
                <a:gd name="T35" fmla="*/ 0 h 247"/>
                <a:gd name="T36" fmla="*/ 0 w 395"/>
                <a:gd name="T37" fmla="*/ 0 h 247"/>
                <a:gd name="T38" fmla="*/ 0 w 395"/>
                <a:gd name="T39" fmla="*/ 0 h 247"/>
                <a:gd name="T40" fmla="*/ 0 w 395"/>
                <a:gd name="T41" fmla="*/ 0 h 247"/>
                <a:gd name="T42" fmla="*/ 0 w 395"/>
                <a:gd name="T43" fmla="*/ 0 h 247"/>
                <a:gd name="T44" fmla="*/ 0 w 395"/>
                <a:gd name="T45" fmla="*/ 0 h 247"/>
                <a:gd name="T46" fmla="*/ 0 w 395"/>
                <a:gd name="T47" fmla="*/ 0 h 247"/>
                <a:gd name="T48" fmla="*/ 0 w 395"/>
                <a:gd name="T49" fmla="*/ 0 h 247"/>
                <a:gd name="T50" fmla="*/ 0 w 395"/>
                <a:gd name="T51" fmla="*/ 0 h 247"/>
                <a:gd name="T52" fmla="*/ 0 w 395"/>
                <a:gd name="T53" fmla="*/ 0 h 247"/>
                <a:gd name="T54" fmla="*/ 0 w 395"/>
                <a:gd name="T55" fmla="*/ 0 h 247"/>
                <a:gd name="T56" fmla="*/ 0 w 395"/>
                <a:gd name="T57" fmla="*/ 0 h 247"/>
                <a:gd name="T58" fmla="*/ 0 w 395"/>
                <a:gd name="T59" fmla="*/ 0 h 247"/>
                <a:gd name="T60" fmla="*/ 0 w 395"/>
                <a:gd name="T61" fmla="*/ 0 h 247"/>
                <a:gd name="T62" fmla="*/ 0 w 395"/>
                <a:gd name="T63" fmla="*/ 0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0 w 202"/>
                <a:gd name="T1" fmla="*/ 0 h 106"/>
                <a:gd name="T2" fmla="*/ 0 w 202"/>
                <a:gd name="T3" fmla="*/ 0 h 106"/>
                <a:gd name="T4" fmla="*/ 0 w 202"/>
                <a:gd name="T5" fmla="*/ 0 h 106"/>
                <a:gd name="T6" fmla="*/ 0 w 202"/>
                <a:gd name="T7" fmla="*/ 0 h 106"/>
                <a:gd name="T8" fmla="*/ 0 w 202"/>
                <a:gd name="T9" fmla="*/ 0 h 106"/>
                <a:gd name="T10" fmla="*/ 0 w 202"/>
                <a:gd name="T11" fmla="*/ 0 h 106"/>
                <a:gd name="T12" fmla="*/ 0 w 202"/>
                <a:gd name="T13" fmla="*/ 0 h 106"/>
                <a:gd name="T14" fmla="*/ 0 w 202"/>
                <a:gd name="T15" fmla="*/ 0 h 106"/>
                <a:gd name="T16" fmla="*/ 0 w 202"/>
                <a:gd name="T17" fmla="*/ 0 h 106"/>
                <a:gd name="T18" fmla="*/ 0 w 202"/>
                <a:gd name="T19" fmla="*/ 0 h 106"/>
                <a:gd name="T20" fmla="*/ 0 w 202"/>
                <a:gd name="T21" fmla="*/ 0 h 106"/>
                <a:gd name="T22" fmla="*/ 0 w 202"/>
                <a:gd name="T23" fmla="*/ 0 h 106"/>
                <a:gd name="T24" fmla="*/ 0 w 202"/>
                <a:gd name="T25" fmla="*/ 0 h 106"/>
                <a:gd name="T26" fmla="*/ 0 w 202"/>
                <a:gd name="T27" fmla="*/ 0 h 106"/>
                <a:gd name="T28" fmla="*/ 0 w 202"/>
                <a:gd name="T29" fmla="*/ 0 h 106"/>
                <a:gd name="T30" fmla="*/ 0 w 202"/>
                <a:gd name="T31" fmla="*/ 0 h 106"/>
                <a:gd name="T32" fmla="*/ 0 w 202"/>
                <a:gd name="T33" fmla="*/ 0 h 106"/>
                <a:gd name="T34" fmla="*/ 0 w 202"/>
                <a:gd name="T35" fmla="*/ 0 h 106"/>
                <a:gd name="T36" fmla="*/ 0 w 202"/>
                <a:gd name="T37" fmla="*/ 0 h 106"/>
                <a:gd name="T38" fmla="*/ 0 w 202"/>
                <a:gd name="T39" fmla="*/ 0 h 106"/>
                <a:gd name="T40" fmla="*/ 0 w 202"/>
                <a:gd name="T41" fmla="*/ 0 h 106"/>
                <a:gd name="T42" fmla="*/ 0 w 202"/>
                <a:gd name="T43" fmla="*/ 0 h 106"/>
                <a:gd name="T44" fmla="*/ 0 w 202"/>
                <a:gd name="T45" fmla="*/ 0 h 106"/>
                <a:gd name="T46" fmla="*/ 0 w 202"/>
                <a:gd name="T47" fmla="*/ 0 h 106"/>
                <a:gd name="T48" fmla="*/ 0 w 202"/>
                <a:gd name="T49" fmla="*/ 0 h 106"/>
                <a:gd name="T50" fmla="*/ 0 w 202"/>
                <a:gd name="T51" fmla="*/ 0 h 106"/>
                <a:gd name="T52" fmla="*/ 0 w 202"/>
                <a:gd name="T53" fmla="*/ 0 h 106"/>
                <a:gd name="T54" fmla="*/ 0 w 202"/>
                <a:gd name="T55" fmla="*/ 0 h 106"/>
                <a:gd name="T56" fmla="*/ 0 w 202"/>
                <a:gd name="T57" fmla="*/ 0 h 106"/>
                <a:gd name="T58" fmla="*/ 0 w 202"/>
                <a:gd name="T59" fmla="*/ 0 h 106"/>
                <a:gd name="T60" fmla="*/ 0 w 202"/>
                <a:gd name="T61" fmla="*/ 0 h 106"/>
                <a:gd name="T62" fmla="*/ 0 w 202"/>
                <a:gd name="T63" fmla="*/ 0 h 106"/>
                <a:gd name="T64" fmla="*/ 0 w 202"/>
                <a:gd name="T65" fmla="*/ 0 h 106"/>
                <a:gd name="T66" fmla="*/ 0 w 202"/>
                <a:gd name="T67" fmla="*/ 0 h 106"/>
                <a:gd name="T68" fmla="*/ 0 w 202"/>
                <a:gd name="T69" fmla="*/ 0 h 106"/>
                <a:gd name="T70" fmla="*/ 0 w 202"/>
                <a:gd name="T71" fmla="*/ 0 h 106"/>
                <a:gd name="T72" fmla="*/ 0 w 202"/>
                <a:gd name="T73" fmla="*/ 0 h 106"/>
                <a:gd name="T74" fmla="*/ 0 w 202"/>
                <a:gd name="T75" fmla="*/ 0 h 106"/>
                <a:gd name="T76" fmla="*/ 0 w 202"/>
                <a:gd name="T77" fmla="*/ 0 h 106"/>
                <a:gd name="T78" fmla="*/ 0 w 202"/>
                <a:gd name="T79" fmla="*/ 0 h 106"/>
                <a:gd name="T80" fmla="*/ 0 w 202"/>
                <a:gd name="T81" fmla="*/ 0 h 106"/>
                <a:gd name="T82" fmla="*/ 0 w 202"/>
                <a:gd name="T83" fmla="*/ 0 h 106"/>
                <a:gd name="T84" fmla="*/ 0 w 202"/>
                <a:gd name="T85" fmla="*/ 0 h 106"/>
                <a:gd name="T86" fmla="*/ 0 w 202"/>
                <a:gd name="T87" fmla="*/ 0 h 106"/>
                <a:gd name="T88" fmla="*/ 0 w 202"/>
                <a:gd name="T89" fmla="*/ 0 h 106"/>
                <a:gd name="T90" fmla="*/ 0 w 202"/>
                <a:gd name="T91" fmla="*/ 0 h 106"/>
                <a:gd name="T92" fmla="*/ 0 w 202"/>
                <a:gd name="T93" fmla="*/ 0 h 106"/>
                <a:gd name="T94" fmla="*/ 0 w 202"/>
                <a:gd name="T95" fmla="*/ 0 h 106"/>
                <a:gd name="T96" fmla="*/ 0 w 202"/>
                <a:gd name="T97" fmla="*/ 0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0 w 128"/>
                <a:gd name="T1" fmla="*/ 0 h 117"/>
                <a:gd name="T2" fmla="*/ 0 w 128"/>
                <a:gd name="T3" fmla="*/ 0 h 117"/>
                <a:gd name="T4" fmla="*/ 0 w 128"/>
                <a:gd name="T5" fmla="*/ 0 h 117"/>
                <a:gd name="T6" fmla="*/ 0 w 128"/>
                <a:gd name="T7" fmla="*/ 0 h 117"/>
                <a:gd name="T8" fmla="*/ 0 w 128"/>
                <a:gd name="T9" fmla="*/ 0 h 117"/>
                <a:gd name="T10" fmla="*/ 0 w 128"/>
                <a:gd name="T11" fmla="*/ 0 h 117"/>
                <a:gd name="T12" fmla="*/ 0 w 128"/>
                <a:gd name="T13" fmla="*/ 0 h 117"/>
                <a:gd name="T14" fmla="*/ 0 w 128"/>
                <a:gd name="T15" fmla="*/ 0 h 117"/>
                <a:gd name="T16" fmla="*/ 0 w 128"/>
                <a:gd name="T17" fmla="*/ 0 h 117"/>
                <a:gd name="T18" fmla="*/ 0 w 128"/>
                <a:gd name="T19" fmla="*/ 0 h 117"/>
                <a:gd name="T20" fmla="*/ 0 w 128"/>
                <a:gd name="T21" fmla="*/ 0 h 117"/>
                <a:gd name="T22" fmla="*/ 0 w 128"/>
                <a:gd name="T23" fmla="*/ 0 h 117"/>
                <a:gd name="T24" fmla="*/ 0 w 128"/>
                <a:gd name="T25" fmla="*/ 0 h 117"/>
                <a:gd name="T26" fmla="*/ 0 w 128"/>
                <a:gd name="T27" fmla="*/ 0 h 117"/>
                <a:gd name="T28" fmla="*/ 0 w 128"/>
                <a:gd name="T29" fmla="*/ 0 h 117"/>
                <a:gd name="T30" fmla="*/ 0 w 128"/>
                <a:gd name="T31" fmla="*/ 0 h 117"/>
                <a:gd name="T32" fmla="*/ 0 w 128"/>
                <a:gd name="T33" fmla="*/ 0 h 117"/>
                <a:gd name="T34" fmla="*/ 0 w 128"/>
                <a:gd name="T35" fmla="*/ 0 h 117"/>
                <a:gd name="T36" fmla="*/ 0 w 128"/>
                <a:gd name="T37" fmla="*/ 0 h 117"/>
                <a:gd name="T38" fmla="*/ 0 w 128"/>
                <a:gd name="T39" fmla="*/ 0 h 117"/>
                <a:gd name="T40" fmla="*/ 0 w 128"/>
                <a:gd name="T41" fmla="*/ 0 h 117"/>
                <a:gd name="T42" fmla="*/ 0 w 128"/>
                <a:gd name="T43" fmla="*/ 0 h 117"/>
                <a:gd name="T44" fmla="*/ 0 w 128"/>
                <a:gd name="T45" fmla="*/ 0 h 117"/>
                <a:gd name="T46" fmla="*/ 0 w 128"/>
                <a:gd name="T47" fmla="*/ 0 h 117"/>
                <a:gd name="T48" fmla="*/ 0 w 128"/>
                <a:gd name="T49" fmla="*/ 0 h 117"/>
                <a:gd name="T50" fmla="*/ 0 w 128"/>
                <a:gd name="T51" fmla="*/ 0 h 117"/>
                <a:gd name="T52" fmla="*/ 0 w 128"/>
                <a:gd name="T53" fmla="*/ 0 h 117"/>
                <a:gd name="T54" fmla="*/ 0 w 128"/>
                <a:gd name="T55" fmla="*/ 0 h 117"/>
                <a:gd name="T56" fmla="*/ 0 w 128"/>
                <a:gd name="T57" fmla="*/ 0 h 117"/>
                <a:gd name="T58" fmla="*/ 0 w 128"/>
                <a:gd name="T59" fmla="*/ 0 h 117"/>
                <a:gd name="T60" fmla="*/ 0 w 128"/>
                <a:gd name="T61" fmla="*/ 0 h 117"/>
                <a:gd name="T62" fmla="*/ 0 w 128"/>
                <a:gd name="T63" fmla="*/ 0 h 117"/>
                <a:gd name="T64" fmla="*/ 0 w 128"/>
                <a:gd name="T65" fmla="*/ 0 h 117"/>
                <a:gd name="T66" fmla="*/ 0 w 128"/>
                <a:gd name="T67" fmla="*/ 0 h 117"/>
                <a:gd name="T68" fmla="*/ 0 w 128"/>
                <a:gd name="T69" fmla="*/ 0 h 117"/>
                <a:gd name="T70" fmla="*/ 0 w 128"/>
                <a:gd name="T71" fmla="*/ 0 h 117"/>
                <a:gd name="T72" fmla="*/ 0 w 128"/>
                <a:gd name="T73" fmla="*/ 0 h 117"/>
                <a:gd name="T74" fmla="*/ 0 w 128"/>
                <a:gd name="T75" fmla="*/ 0 h 117"/>
                <a:gd name="T76" fmla="*/ 0 w 128"/>
                <a:gd name="T77" fmla="*/ 0 h 117"/>
                <a:gd name="T78" fmla="*/ 0 w 128"/>
                <a:gd name="T79" fmla="*/ 0 h 117"/>
                <a:gd name="T80" fmla="*/ 0 w 128"/>
                <a:gd name="T81" fmla="*/ 0 h 117"/>
                <a:gd name="T82" fmla="*/ 0 w 128"/>
                <a:gd name="T83" fmla="*/ 0 h 117"/>
                <a:gd name="T84" fmla="*/ 0 w 128"/>
                <a:gd name="T85" fmla="*/ 0 h 117"/>
                <a:gd name="T86" fmla="*/ 0 w 128"/>
                <a:gd name="T87" fmla="*/ 0 h 117"/>
                <a:gd name="T88" fmla="*/ 0 w 128"/>
                <a:gd name="T89" fmla="*/ 0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0 w 354"/>
                <a:gd name="T1" fmla="*/ 0 h 1209"/>
                <a:gd name="T2" fmla="*/ 0 w 354"/>
                <a:gd name="T3" fmla="*/ 0 h 1209"/>
                <a:gd name="T4" fmla="*/ 0 w 354"/>
                <a:gd name="T5" fmla="*/ 0 h 1209"/>
                <a:gd name="T6" fmla="*/ 0 w 354"/>
                <a:gd name="T7" fmla="*/ 0 h 1209"/>
                <a:gd name="T8" fmla="*/ 0 w 354"/>
                <a:gd name="T9" fmla="*/ 0 h 1209"/>
                <a:gd name="T10" fmla="*/ 0 w 354"/>
                <a:gd name="T11" fmla="*/ 0 h 1209"/>
                <a:gd name="T12" fmla="*/ 0 w 354"/>
                <a:gd name="T13" fmla="*/ 0 h 1209"/>
                <a:gd name="T14" fmla="*/ 0 w 354"/>
                <a:gd name="T15" fmla="*/ 0 h 1209"/>
                <a:gd name="T16" fmla="*/ 0 w 354"/>
                <a:gd name="T17" fmla="*/ 0 h 1209"/>
                <a:gd name="T18" fmla="*/ 0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0 w 186"/>
                <a:gd name="T1" fmla="*/ 0 h 1023"/>
                <a:gd name="T2" fmla="*/ 0 w 186"/>
                <a:gd name="T3" fmla="*/ 0 h 1023"/>
                <a:gd name="T4" fmla="*/ 0 w 186"/>
                <a:gd name="T5" fmla="*/ 0 h 1023"/>
                <a:gd name="T6" fmla="*/ 0 w 186"/>
                <a:gd name="T7" fmla="*/ 0 h 1023"/>
                <a:gd name="T8" fmla="*/ 0 w 186"/>
                <a:gd name="T9" fmla="*/ 0 h 1023"/>
                <a:gd name="T10" fmla="*/ 0 w 186"/>
                <a:gd name="T11" fmla="*/ 0 h 1023"/>
                <a:gd name="T12" fmla="*/ 0 w 186"/>
                <a:gd name="T13" fmla="*/ 0 h 1023"/>
                <a:gd name="T14" fmla="*/ 0 w 186"/>
                <a:gd name="T15" fmla="*/ 0 h 1023"/>
                <a:gd name="T16" fmla="*/ 0 w 186"/>
                <a:gd name="T17" fmla="*/ 0 h 1023"/>
                <a:gd name="T18" fmla="*/ 0 w 186"/>
                <a:gd name="T19" fmla="*/ 0 h 1023"/>
                <a:gd name="T20" fmla="*/ 0 w 186"/>
                <a:gd name="T21" fmla="*/ 0 h 1023"/>
                <a:gd name="T22" fmla="*/ 0 w 186"/>
                <a:gd name="T23" fmla="*/ 0 h 1023"/>
                <a:gd name="T24" fmla="*/ 0 w 186"/>
                <a:gd name="T25" fmla="*/ 0 h 1023"/>
                <a:gd name="T26" fmla="*/ 0 w 186"/>
                <a:gd name="T27" fmla="*/ 0 h 1023"/>
                <a:gd name="T28" fmla="*/ 0 w 186"/>
                <a:gd name="T29" fmla="*/ 0 h 1023"/>
                <a:gd name="T30" fmla="*/ 0 w 186"/>
                <a:gd name="T31" fmla="*/ 0 h 1023"/>
                <a:gd name="T32" fmla="*/ 0 w 186"/>
                <a:gd name="T33" fmla="*/ 0 h 1023"/>
                <a:gd name="T34" fmla="*/ 0 w 186"/>
                <a:gd name="T35" fmla="*/ 0 h 1023"/>
                <a:gd name="T36" fmla="*/ 0 w 186"/>
                <a:gd name="T37" fmla="*/ 0 h 1023"/>
                <a:gd name="T38" fmla="*/ 0 w 186"/>
                <a:gd name="T39" fmla="*/ 0 h 1023"/>
                <a:gd name="T40" fmla="*/ 0 w 186"/>
                <a:gd name="T41" fmla="*/ 0 h 1023"/>
                <a:gd name="T42" fmla="*/ 0 w 186"/>
                <a:gd name="T43" fmla="*/ 0 h 1023"/>
                <a:gd name="T44" fmla="*/ 0 w 186"/>
                <a:gd name="T45" fmla="*/ 0 h 1023"/>
                <a:gd name="T46" fmla="*/ 0 w 186"/>
                <a:gd name="T47" fmla="*/ 0 h 1023"/>
                <a:gd name="T48" fmla="*/ 0 w 186"/>
                <a:gd name="T49" fmla="*/ 0 h 1023"/>
                <a:gd name="T50" fmla="*/ 0 w 186"/>
                <a:gd name="T51" fmla="*/ 0 h 1023"/>
                <a:gd name="T52" fmla="*/ 0 w 186"/>
                <a:gd name="T53" fmla="*/ 0 h 1023"/>
                <a:gd name="T54" fmla="*/ 0 w 186"/>
                <a:gd name="T55" fmla="*/ 0 h 1023"/>
                <a:gd name="T56" fmla="*/ 0 w 186"/>
                <a:gd name="T57" fmla="*/ 0 h 1023"/>
                <a:gd name="T58" fmla="*/ 0 w 186"/>
                <a:gd name="T59" fmla="*/ 0 h 1023"/>
                <a:gd name="T60" fmla="*/ 0 w 186"/>
                <a:gd name="T61" fmla="*/ 0 h 1023"/>
                <a:gd name="T62" fmla="*/ 0 w 186"/>
                <a:gd name="T63" fmla="*/ 0 h 1023"/>
                <a:gd name="T64" fmla="*/ 0 w 186"/>
                <a:gd name="T65" fmla="*/ 0 h 1023"/>
                <a:gd name="T66" fmla="*/ 0 w 186"/>
                <a:gd name="T67" fmla="*/ 0 h 1023"/>
                <a:gd name="T68" fmla="*/ 0 w 186"/>
                <a:gd name="T69" fmla="*/ 0 h 1023"/>
                <a:gd name="T70" fmla="*/ 0 w 186"/>
                <a:gd name="T71" fmla="*/ 0 h 1023"/>
                <a:gd name="T72" fmla="*/ 0 w 186"/>
                <a:gd name="T73" fmla="*/ 0 h 1023"/>
                <a:gd name="T74" fmla="*/ 0 w 186"/>
                <a:gd name="T75" fmla="*/ 0 h 1023"/>
                <a:gd name="T76" fmla="*/ 0 w 186"/>
                <a:gd name="T77" fmla="*/ 0 h 1023"/>
                <a:gd name="T78" fmla="*/ 0 w 186"/>
                <a:gd name="T79" fmla="*/ 0 h 1023"/>
                <a:gd name="T80" fmla="*/ 0 w 186"/>
                <a:gd name="T81" fmla="*/ 0 h 1023"/>
                <a:gd name="T82" fmla="*/ 0 w 186"/>
                <a:gd name="T83" fmla="*/ 0 h 1023"/>
                <a:gd name="T84" fmla="*/ 0 w 186"/>
                <a:gd name="T85" fmla="*/ 0 h 1023"/>
                <a:gd name="T86" fmla="*/ 0 w 186"/>
                <a:gd name="T87" fmla="*/ 0 h 1023"/>
                <a:gd name="T88" fmla="*/ 0 w 186"/>
                <a:gd name="T89" fmla="*/ 0 h 1023"/>
                <a:gd name="T90" fmla="*/ 0 w 186"/>
                <a:gd name="T91" fmla="*/ 0 h 1023"/>
                <a:gd name="T92" fmla="*/ 0 w 186"/>
                <a:gd name="T93" fmla="*/ 0 h 1023"/>
                <a:gd name="T94" fmla="*/ 0 w 186"/>
                <a:gd name="T95" fmla="*/ 0 h 1023"/>
                <a:gd name="T96" fmla="*/ 0 w 186"/>
                <a:gd name="T97" fmla="*/ 0 h 1023"/>
                <a:gd name="T98" fmla="*/ 0 w 186"/>
                <a:gd name="T99" fmla="*/ 0 h 1023"/>
                <a:gd name="T100" fmla="*/ 0 w 186"/>
                <a:gd name="T101" fmla="*/ 0 h 1023"/>
                <a:gd name="T102" fmla="*/ 0 w 186"/>
                <a:gd name="T103" fmla="*/ 0 h 1023"/>
                <a:gd name="T104" fmla="*/ 0 w 186"/>
                <a:gd name="T105" fmla="*/ 0 h 1023"/>
                <a:gd name="T106" fmla="*/ 0 w 186"/>
                <a:gd name="T107" fmla="*/ 0 h 1023"/>
                <a:gd name="T108" fmla="*/ 0 w 186"/>
                <a:gd name="T109" fmla="*/ 0 h 1023"/>
                <a:gd name="T110" fmla="*/ 0 w 186"/>
                <a:gd name="T111" fmla="*/ 0 h 1023"/>
                <a:gd name="T112" fmla="*/ 0 w 186"/>
                <a:gd name="T113" fmla="*/ 0 h 1023"/>
                <a:gd name="T114" fmla="*/ 0 w 186"/>
                <a:gd name="T115" fmla="*/ 0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0 w 190"/>
                <a:gd name="T1" fmla="*/ 0 h 1068"/>
                <a:gd name="T2" fmla="*/ 0 w 190"/>
                <a:gd name="T3" fmla="*/ 0 h 1068"/>
                <a:gd name="T4" fmla="*/ 0 w 190"/>
                <a:gd name="T5" fmla="*/ 0 h 1068"/>
                <a:gd name="T6" fmla="*/ 0 w 190"/>
                <a:gd name="T7" fmla="*/ 0 h 1068"/>
                <a:gd name="T8" fmla="*/ 0 w 190"/>
                <a:gd name="T9" fmla="*/ 0 h 1068"/>
                <a:gd name="T10" fmla="*/ 0 w 190"/>
                <a:gd name="T11" fmla="*/ 0 h 1068"/>
                <a:gd name="T12" fmla="*/ 0 w 190"/>
                <a:gd name="T13" fmla="*/ 0 h 1068"/>
                <a:gd name="T14" fmla="*/ 0 w 190"/>
                <a:gd name="T15" fmla="*/ 0 h 1068"/>
                <a:gd name="T16" fmla="*/ 0 w 190"/>
                <a:gd name="T17" fmla="*/ 0 h 1068"/>
                <a:gd name="T18" fmla="*/ 0 w 190"/>
                <a:gd name="T19" fmla="*/ 0 h 1068"/>
                <a:gd name="T20" fmla="*/ 0 w 190"/>
                <a:gd name="T21" fmla="*/ 0 h 1068"/>
                <a:gd name="T22" fmla="*/ 0 w 190"/>
                <a:gd name="T23" fmla="*/ 0 h 1068"/>
                <a:gd name="T24" fmla="*/ 0 w 190"/>
                <a:gd name="T25" fmla="*/ 0 h 1068"/>
                <a:gd name="T26" fmla="*/ 0 w 190"/>
                <a:gd name="T27" fmla="*/ 0 h 1068"/>
                <a:gd name="T28" fmla="*/ 0 w 190"/>
                <a:gd name="T29" fmla="*/ 0 h 1068"/>
                <a:gd name="T30" fmla="*/ 0 w 190"/>
                <a:gd name="T31" fmla="*/ 0 h 1068"/>
                <a:gd name="T32" fmla="*/ 0 w 190"/>
                <a:gd name="T33" fmla="*/ 0 h 1068"/>
                <a:gd name="T34" fmla="*/ 0 w 190"/>
                <a:gd name="T35" fmla="*/ 0 h 1068"/>
                <a:gd name="T36" fmla="*/ 0 w 190"/>
                <a:gd name="T37" fmla="*/ 0 h 1068"/>
                <a:gd name="T38" fmla="*/ 0 w 190"/>
                <a:gd name="T39" fmla="*/ 0 h 1068"/>
                <a:gd name="T40" fmla="*/ 0 w 190"/>
                <a:gd name="T41" fmla="*/ 0 h 1068"/>
                <a:gd name="T42" fmla="*/ 0 w 190"/>
                <a:gd name="T43" fmla="*/ 0 h 1068"/>
                <a:gd name="T44" fmla="*/ 0 w 190"/>
                <a:gd name="T45" fmla="*/ 0 h 1068"/>
                <a:gd name="T46" fmla="*/ 0 w 190"/>
                <a:gd name="T47" fmla="*/ 0 h 1068"/>
                <a:gd name="T48" fmla="*/ 0 w 190"/>
                <a:gd name="T49" fmla="*/ 0 h 1068"/>
                <a:gd name="T50" fmla="*/ 0 w 190"/>
                <a:gd name="T51" fmla="*/ 0 h 1068"/>
                <a:gd name="T52" fmla="*/ 0 w 190"/>
                <a:gd name="T53" fmla="*/ 0 h 1068"/>
                <a:gd name="T54" fmla="*/ 0 w 190"/>
                <a:gd name="T55" fmla="*/ 0 h 1068"/>
                <a:gd name="T56" fmla="*/ 0 w 190"/>
                <a:gd name="T57" fmla="*/ 0 h 1068"/>
                <a:gd name="T58" fmla="*/ 0 w 190"/>
                <a:gd name="T59" fmla="*/ 0 h 1068"/>
                <a:gd name="T60" fmla="*/ 0 w 190"/>
                <a:gd name="T61" fmla="*/ 0 h 1068"/>
                <a:gd name="T62" fmla="*/ 0 w 190"/>
                <a:gd name="T63" fmla="*/ 0 h 1068"/>
                <a:gd name="T64" fmla="*/ 0 w 190"/>
                <a:gd name="T65" fmla="*/ 0 h 1068"/>
                <a:gd name="T66" fmla="*/ 0 w 190"/>
                <a:gd name="T67" fmla="*/ 0 h 1068"/>
                <a:gd name="T68" fmla="*/ 0 w 190"/>
                <a:gd name="T69" fmla="*/ 0 h 1068"/>
                <a:gd name="T70" fmla="*/ 0 w 190"/>
                <a:gd name="T71" fmla="*/ 0 h 1068"/>
                <a:gd name="T72" fmla="*/ 0 w 190"/>
                <a:gd name="T73" fmla="*/ 0 h 1068"/>
                <a:gd name="T74" fmla="*/ 0 w 190"/>
                <a:gd name="T75" fmla="*/ 0 h 1068"/>
                <a:gd name="T76" fmla="*/ 0 w 190"/>
                <a:gd name="T77" fmla="*/ 0 h 1068"/>
                <a:gd name="T78" fmla="*/ 0 w 190"/>
                <a:gd name="T79" fmla="*/ 0 h 1068"/>
                <a:gd name="T80" fmla="*/ 0 w 190"/>
                <a:gd name="T81" fmla="*/ 0 h 1068"/>
                <a:gd name="T82" fmla="*/ 0 w 190"/>
                <a:gd name="T83" fmla="*/ 0 h 1068"/>
                <a:gd name="T84" fmla="*/ 0 w 190"/>
                <a:gd name="T85" fmla="*/ 0 h 1068"/>
                <a:gd name="T86" fmla="*/ 0 w 190"/>
                <a:gd name="T87" fmla="*/ 0 h 1068"/>
                <a:gd name="T88" fmla="*/ 0 w 190"/>
                <a:gd name="T89" fmla="*/ 0 h 1068"/>
                <a:gd name="T90" fmla="*/ 0 w 190"/>
                <a:gd name="T91" fmla="*/ 0 h 1068"/>
                <a:gd name="T92" fmla="*/ 0 w 190"/>
                <a:gd name="T93" fmla="*/ 0 h 1068"/>
                <a:gd name="T94" fmla="*/ 0 w 190"/>
                <a:gd name="T95" fmla="*/ 0 h 1068"/>
                <a:gd name="T96" fmla="*/ 0 w 190"/>
                <a:gd name="T97" fmla="*/ 0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0 w 67"/>
                <a:gd name="T1" fmla="*/ 0 h 98"/>
                <a:gd name="T2" fmla="*/ 0 w 67"/>
                <a:gd name="T3" fmla="*/ 0 h 98"/>
                <a:gd name="T4" fmla="*/ 0 w 67"/>
                <a:gd name="T5" fmla="*/ 0 h 98"/>
                <a:gd name="T6" fmla="*/ 0 w 67"/>
                <a:gd name="T7" fmla="*/ 0 h 98"/>
                <a:gd name="T8" fmla="*/ 0 w 67"/>
                <a:gd name="T9" fmla="*/ 0 h 98"/>
                <a:gd name="T10" fmla="*/ 0 w 67"/>
                <a:gd name="T11" fmla="*/ 0 h 98"/>
                <a:gd name="T12" fmla="*/ 0 w 67"/>
                <a:gd name="T13" fmla="*/ 0 h 98"/>
                <a:gd name="T14" fmla="*/ 0 w 67"/>
                <a:gd name="T15" fmla="*/ 0 h 98"/>
                <a:gd name="T16" fmla="*/ 0 w 67"/>
                <a:gd name="T17" fmla="*/ 0 h 98"/>
                <a:gd name="T18" fmla="*/ 0 w 67"/>
                <a:gd name="T19" fmla="*/ 0 h 98"/>
                <a:gd name="T20" fmla="*/ 0 w 67"/>
                <a:gd name="T21" fmla="*/ 0 h 98"/>
                <a:gd name="T22" fmla="*/ 0 w 67"/>
                <a:gd name="T23" fmla="*/ 0 h 98"/>
                <a:gd name="T24" fmla="*/ 0 w 67"/>
                <a:gd name="T25" fmla="*/ 0 h 98"/>
                <a:gd name="T26" fmla="*/ 0 w 67"/>
                <a:gd name="T27" fmla="*/ 0 h 98"/>
                <a:gd name="T28" fmla="*/ 0 w 67"/>
                <a:gd name="T29" fmla="*/ 0 h 98"/>
                <a:gd name="T30" fmla="*/ 0 w 67"/>
                <a:gd name="T31" fmla="*/ 0 h 98"/>
                <a:gd name="T32" fmla="*/ 0 w 67"/>
                <a:gd name="T33" fmla="*/ 0 h 98"/>
                <a:gd name="T34" fmla="*/ 0 w 67"/>
                <a:gd name="T35" fmla="*/ 0 h 98"/>
                <a:gd name="T36" fmla="*/ 0 w 67"/>
                <a:gd name="T37" fmla="*/ 0 h 98"/>
                <a:gd name="T38" fmla="*/ 0 w 67"/>
                <a:gd name="T39" fmla="*/ 0 h 98"/>
                <a:gd name="T40" fmla="*/ 0 w 67"/>
                <a:gd name="T41" fmla="*/ 0 h 98"/>
                <a:gd name="T42" fmla="*/ 0 w 67"/>
                <a:gd name="T43" fmla="*/ 0 h 98"/>
                <a:gd name="T44" fmla="*/ 0 w 67"/>
                <a:gd name="T45" fmla="*/ 0 h 98"/>
                <a:gd name="T46" fmla="*/ 0 w 67"/>
                <a:gd name="T47" fmla="*/ 0 h 98"/>
                <a:gd name="T48" fmla="*/ 0 w 67"/>
                <a:gd name="T49" fmla="*/ 0 h 98"/>
                <a:gd name="T50" fmla="*/ 0 w 67"/>
                <a:gd name="T51" fmla="*/ 0 h 98"/>
                <a:gd name="T52" fmla="*/ 0 w 67"/>
                <a:gd name="T53" fmla="*/ 0 h 98"/>
                <a:gd name="T54" fmla="*/ 0 w 67"/>
                <a:gd name="T55" fmla="*/ 0 h 98"/>
                <a:gd name="T56" fmla="*/ 0 w 67"/>
                <a:gd name="T57" fmla="*/ 0 h 98"/>
                <a:gd name="T58" fmla="*/ 0 w 67"/>
                <a:gd name="T59" fmla="*/ 0 h 98"/>
                <a:gd name="T60" fmla="*/ 0 w 67"/>
                <a:gd name="T61" fmla="*/ 0 h 98"/>
                <a:gd name="T62" fmla="*/ 0 w 67"/>
                <a:gd name="T63" fmla="*/ 0 h 98"/>
                <a:gd name="T64" fmla="*/ 0 w 67"/>
                <a:gd name="T65" fmla="*/ 0 h 98"/>
                <a:gd name="T66" fmla="*/ 0 w 67"/>
                <a:gd name="T67" fmla="*/ 0 h 98"/>
                <a:gd name="T68" fmla="*/ 0 w 67"/>
                <a:gd name="T69" fmla="*/ 0 h 98"/>
                <a:gd name="T70" fmla="*/ 0 w 67"/>
                <a:gd name="T71" fmla="*/ 0 h 98"/>
                <a:gd name="T72" fmla="*/ 0 w 67"/>
                <a:gd name="T73" fmla="*/ 0 h 98"/>
                <a:gd name="T74" fmla="*/ 0 w 67"/>
                <a:gd name="T75" fmla="*/ 0 h 98"/>
                <a:gd name="T76" fmla="*/ 0 w 67"/>
                <a:gd name="T77" fmla="*/ 0 h 98"/>
                <a:gd name="T78" fmla="*/ 0 w 67"/>
                <a:gd name="T79" fmla="*/ 0 h 98"/>
                <a:gd name="T80" fmla="*/ 0 w 67"/>
                <a:gd name="T81" fmla="*/ 0 h 98"/>
                <a:gd name="T82" fmla="*/ 0 w 67"/>
                <a:gd name="T83" fmla="*/ 0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0 w 70"/>
                <a:gd name="T1" fmla="*/ 0 h 105"/>
                <a:gd name="T2" fmla="*/ 0 w 70"/>
                <a:gd name="T3" fmla="*/ 0 h 105"/>
                <a:gd name="T4" fmla="*/ 0 w 70"/>
                <a:gd name="T5" fmla="*/ 0 h 105"/>
                <a:gd name="T6" fmla="*/ 0 w 70"/>
                <a:gd name="T7" fmla="*/ 0 h 105"/>
                <a:gd name="T8" fmla="*/ 0 w 70"/>
                <a:gd name="T9" fmla="*/ 0 h 105"/>
                <a:gd name="T10" fmla="*/ 0 w 70"/>
                <a:gd name="T11" fmla="*/ 0 h 105"/>
                <a:gd name="T12" fmla="*/ 0 w 70"/>
                <a:gd name="T13" fmla="*/ 0 h 105"/>
                <a:gd name="T14" fmla="*/ 0 w 70"/>
                <a:gd name="T15" fmla="*/ 0 h 105"/>
                <a:gd name="T16" fmla="*/ 0 w 70"/>
                <a:gd name="T17" fmla="*/ 0 h 105"/>
                <a:gd name="T18" fmla="*/ 0 w 70"/>
                <a:gd name="T19" fmla="*/ 0 h 105"/>
                <a:gd name="T20" fmla="*/ 0 w 70"/>
                <a:gd name="T21" fmla="*/ 0 h 105"/>
                <a:gd name="T22" fmla="*/ 0 w 70"/>
                <a:gd name="T23" fmla="*/ 0 h 105"/>
                <a:gd name="T24" fmla="*/ 0 w 70"/>
                <a:gd name="T25" fmla="*/ 0 h 105"/>
                <a:gd name="T26" fmla="*/ 0 w 70"/>
                <a:gd name="T27" fmla="*/ 0 h 105"/>
                <a:gd name="T28" fmla="*/ 0 w 70"/>
                <a:gd name="T29" fmla="*/ 0 h 105"/>
                <a:gd name="T30" fmla="*/ 0 w 70"/>
                <a:gd name="T31" fmla="*/ 0 h 105"/>
                <a:gd name="T32" fmla="*/ 0 w 70"/>
                <a:gd name="T33" fmla="*/ 0 h 105"/>
                <a:gd name="T34" fmla="*/ 0 w 70"/>
                <a:gd name="T35" fmla="*/ 0 h 105"/>
                <a:gd name="T36" fmla="*/ 0 w 70"/>
                <a:gd name="T37" fmla="*/ 0 h 105"/>
                <a:gd name="T38" fmla="*/ 0 w 70"/>
                <a:gd name="T39" fmla="*/ 0 h 105"/>
                <a:gd name="T40" fmla="*/ 0 w 70"/>
                <a:gd name="T41" fmla="*/ 0 h 105"/>
                <a:gd name="T42" fmla="*/ 0 w 70"/>
                <a:gd name="T43" fmla="*/ 0 h 105"/>
                <a:gd name="T44" fmla="*/ 0 w 70"/>
                <a:gd name="T45" fmla="*/ 0 h 105"/>
                <a:gd name="T46" fmla="*/ 0 w 70"/>
                <a:gd name="T47" fmla="*/ 0 h 105"/>
                <a:gd name="T48" fmla="*/ 0 w 70"/>
                <a:gd name="T49" fmla="*/ 0 h 105"/>
                <a:gd name="T50" fmla="*/ 0 w 70"/>
                <a:gd name="T51" fmla="*/ 0 h 105"/>
                <a:gd name="T52" fmla="*/ 0 w 70"/>
                <a:gd name="T53" fmla="*/ 0 h 105"/>
                <a:gd name="T54" fmla="*/ 0 w 70"/>
                <a:gd name="T55" fmla="*/ 0 h 105"/>
                <a:gd name="T56" fmla="*/ 0 w 70"/>
                <a:gd name="T57" fmla="*/ 0 h 105"/>
                <a:gd name="T58" fmla="*/ 0 w 70"/>
                <a:gd name="T59" fmla="*/ 0 h 105"/>
                <a:gd name="T60" fmla="*/ 0 w 70"/>
                <a:gd name="T61" fmla="*/ 0 h 105"/>
                <a:gd name="T62" fmla="*/ 0 w 70"/>
                <a:gd name="T63" fmla="*/ 0 h 105"/>
                <a:gd name="T64" fmla="*/ 0 w 70"/>
                <a:gd name="T65" fmla="*/ 0 h 105"/>
                <a:gd name="T66" fmla="*/ 0 w 70"/>
                <a:gd name="T67" fmla="*/ 0 h 105"/>
                <a:gd name="T68" fmla="*/ 0 w 70"/>
                <a:gd name="T69" fmla="*/ 0 h 105"/>
                <a:gd name="T70" fmla="*/ 0 w 70"/>
                <a:gd name="T71" fmla="*/ 0 h 105"/>
                <a:gd name="T72" fmla="*/ 0 w 70"/>
                <a:gd name="T73" fmla="*/ 0 h 105"/>
                <a:gd name="T74" fmla="*/ 0 w 70"/>
                <a:gd name="T75" fmla="*/ 0 h 105"/>
                <a:gd name="T76" fmla="*/ 0 w 70"/>
                <a:gd name="T77" fmla="*/ 0 h 105"/>
                <a:gd name="T78" fmla="*/ 0 w 70"/>
                <a:gd name="T79" fmla="*/ 0 h 105"/>
                <a:gd name="T80" fmla="*/ 0 w 70"/>
                <a:gd name="T81" fmla="*/ 0 h 105"/>
                <a:gd name="T82" fmla="*/ 0 w 70"/>
                <a:gd name="T83" fmla="*/ 0 h 105"/>
                <a:gd name="T84" fmla="*/ 0 w 70"/>
                <a:gd name="T85" fmla="*/ 0 h 105"/>
                <a:gd name="T86" fmla="*/ 0 w 70"/>
                <a:gd name="T87" fmla="*/ 0 h 105"/>
                <a:gd name="T88" fmla="*/ 0 w 70"/>
                <a:gd name="T89" fmla="*/ 0 h 105"/>
                <a:gd name="T90" fmla="*/ 0 w 70"/>
                <a:gd name="T91" fmla="*/ 0 h 105"/>
                <a:gd name="T92" fmla="*/ 0 w 70"/>
                <a:gd name="T93" fmla="*/ 0 h 105"/>
                <a:gd name="T94" fmla="*/ 0 w 70"/>
                <a:gd name="T95" fmla="*/ 0 h 105"/>
                <a:gd name="T96" fmla="*/ 0 w 70"/>
                <a:gd name="T97" fmla="*/ 0 h 105"/>
                <a:gd name="T98" fmla="*/ 0 w 70"/>
                <a:gd name="T99" fmla="*/ 0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0 w 929"/>
                <a:gd name="T1" fmla="*/ 0 h 1121"/>
                <a:gd name="T2" fmla="*/ 0 w 929"/>
                <a:gd name="T3" fmla="*/ 0 h 1121"/>
                <a:gd name="T4" fmla="*/ 0 w 929"/>
                <a:gd name="T5" fmla="*/ 0 h 1121"/>
                <a:gd name="T6" fmla="*/ 0 w 929"/>
                <a:gd name="T7" fmla="*/ 0 h 1121"/>
                <a:gd name="T8" fmla="*/ 0 w 929"/>
                <a:gd name="T9" fmla="*/ 0 h 1121"/>
                <a:gd name="T10" fmla="*/ 0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0 w 926"/>
                <a:gd name="T1" fmla="*/ 0 h 1112"/>
                <a:gd name="T2" fmla="*/ 0 w 926"/>
                <a:gd name="T3" fmla="*/ 0 h 1112"/>
                <a:gd name="T4" fmla="*/ 0 w 926"/>
                <a:gd name="T5" fmla="*/ 0 h 1112"/>
                <a:gd name="T6" fmla="*/ 0 w 926"/>
                <a:gd name="T7" fmla="*/ 0 h 1112"/>
                <a:gd name="T8" fmla="*/ 0 w 926"/>
                <a:gd name="T9" fmla="*/ 0 h 1112"/>
                <a:gd name="T10" fmla="*/ 0 w 926"/>
                <a:gd name="T11" fmla="*/ 0 h 1112"/>
                <a:gd name="T12" fmla="*/ 0 w 926"/>
                <a:gd name="T13" fmla="*/ 0 h 1112"/>
                <a:gd name="T14" fmla="*/ 0 w 926"/>
                <a:gd name="T15" fmla="*/ 0 h 1112"/>
                <a:gd name="T16" fmla="*/ 0 w 926"/>
                <a:gd name="T17" fmla="*/ 0 h 1112"/>
                <a:gd name="T18" fmla="*/ 0 w 926"/>
                <a:gd name="T19" fmla="*/ 0 h 1112"/>
                <a:gd name="T20" fmla="*/ 0 w 926"/>
                <a:gd name="T21" fmla="*/ 0 h 1112"/>
                <a:gd name="T22" fmla="*/ 0 w 926"/>
                <a:gd name="T23" fmla="*/ 0 h 1112"/>
                <a:gd name="T24" fmla="*/ 0 w 926"/>
                <a:gd name="T25" fmla="*/ 0 h 1112"/>
                <a:gd name="T26" fmla="*/ 0 w 926"/>
                <a:gd name="T27" fmla="*/ 0 h 1112"/>
                <a:gd name="T28" fmla="*/ 0 w 926"/>
                <a:gd name="T29" fmla="*/ 0 h 1112"/>
                <a:gd name="T30" fmla="*/ 0 w 926"/>
                <a:gd name="T31" fmla="*/ 0 h 1112"/>
                <a:gd name="T32" fmla="*/ 0 w 926"/>
                <a:gd name="T33" fmla="*/ 0 h 1112"/>
                <a:gd name="T34" fmla="*/ 0 w 926"/>
                <a:gd name="T35" fmla="*/ 0 h 1112"/>
                <a:gd name="T36" fmla="*/ 0 w 926"/>
                <a:gd name="T37" fmla="*/ 0 h 1112"/>
                <a:gd name="T38" fmla="*/ 0 w 926"/>
                <a:gd name="T39" fmla="*/ 0 h 1112"/>
                <a:gd name="T40" fmla="*/ 0 w 926"/>
                <a:gd name="T41" fmla="*/ 0 h 1112"/>
                <a:gd name="T42" fmla="*/ 0 w 926"/>
                <a:gd name="T43" fmla="*/ 0 h 1112"/>
                <a:gd name="T44" fmla="*/ 0 w 926"/>
                <a:gd name="T45" fmla="*/ 0 h 1112"/>
                <a:gd name="T46" fmla="*/ 0 w 926"/>
                <a:gd name="T47" fmla="*/ 0 h 1112"/>
                <a:gd name="T48" fmla="*/ 0 w 926"/>
                <a:gd name="T49" fmla="*/ 0 h 1112"/>
                <a:gd name="T50" fmla="*/ 0 w 926"/>
                <a:gd name="T51" fmla="*/ 0 h 1112"/>
                <a:gd name="T52" fmla="*/ 0 w 926"/>
                <a:gd name="T53" fmla="*/ 0 h 1112"/>
                <a:gd name="T54" fmla="*/ 0 w 926"/>
                <a:gd name="T55" fmla="*/ 0 h 1112"/>
                <a:gd name="T56" fmla="*/ 0 w 926"/>
                <a:gd name="T57" fmla="*/ 0 h 1112"/>
                <a:gd name="T58" fmla="*/ 0 w 926"/>
                <a:gd name="T59" fmla="*/ 0 h 1112"/>
                <a:gd name="T60" fmla="*/ 0 w 926"/>
                <a:gd name="T61" fmla="*/ 0 h 1112"/>
                <a:gd name="T62" fmla="*/ 0 w 926"/>
                <a:gd name="T63" fmla="*/ 0 h 1112"/>
                <a:gd name="T64" fmla="*/ 0 w 926"/>
                <a:gd name="T65" fmla="*/ 0 h 1112"/>
                <a:gd name="T66" fmla="*/ 0 w 926"/>
                <a:gd name="T67" fmla="*/ 0 h 1112"/>
                <a:gd name="T68" fmla="*/ 0 w 926"/>
                <a:gd name="T69" fmla="*/ 0 h 1112"/>
                <a:gd name="T70" fmla="*/ 0 w 926"/>
                <a:gd name="T71" fmla="*/ 0 h 1112"/>
                <a:gd name="T72" fmla="*/ 0 w 926"/>
                <a:gd name="T73" fmla="*/ 0 h 1112"/>
                <a:gd name="T74" fmla="*/ 0 w 926"/>
                <a:gd name="T75" fmla="*/ 0 h 1112"/>
                <a:gd name="T76" fmla="*/ 0 w 926"/>
                <a:gd name="T77" fmla="*/ 0 h 1112"/>
                <a:gd name="T78" fmla="*/ 0 w 926"/>
                <a:gd name="T79" fmla="*/ 0 h 1112"/>
                <a:gd name="T80" fmla="*/ 0 w 926"/>
                <a:gd name="T81" fmla="*/ 0 h 1112"/>
                <a:gd name="T82" fmla="*/ 0 w 926"/>
                <a:gd name="T83" fmla="*/ 0 h 1112"/>
                <a:gd name="T84" fmla="*/ 0 w 926"/>
                <a:gd name="T85" fmla="*/ 0 h 1112"/>
                <a:gd name="T86" fmla="*/ 0 w 926"/>
                <a:gd name="T87" fmla="*/ 0 h 1112"/>
                <a:gd name="T88" fmla="*/ 0 w 926"/>
                <a:gd name="T89" fmla="*/ 0 h 1112"/>
                <a:gd name="T90" fmla="*/ 0 w 926"/>
                <a:gd name="T91" fmla="*/ 0 h 1112"/>
                <a:gd name="T92" fmla="*/ 0 w 926"/>
                <a:gd name="T93" fmla="*/ 0 h 1112"/>
                <a:gd name="T94" fmla="*/ 0 w 926"/>
                <a:gd name="T95" fmla="*/ 0 h 1112"/>
                <a:gd name="T96" fmla="*/ 0 w 926"/>
                <a:gd name="T97" fmla="*/ 0 h 1112"/>
                <a:gd name="T98" fmla="*/ 0 w 926"/>
                <a:gd name="T99" fmla="*/ 0 h 1112"/>
                <a:gd name="T100" fmla="*/ 0 w 926"/>
                <a:gd name="T101" fmla="*/ 0 h 1112"/>
                <a:gd name="T102" fmla="*/ 0 w 926"/>
                <a:gd name="T103" fmla="*/ 0 h 1112"/>
                <a:gd name="T104" fmla="*/ 0 w 926"/>
                <a:gd name="T105" fmla="*/ 0 h 1112"/>
                <a:gd name="T106" fmla="*/ 0 w 926"/>
                <a:gd name="T107" fmla="*/ 0 h 1112"/>
                <a:gd name="T108" fmla="*/ 0 w 926"/>
                <a:gd name="T109" fmla="*/ 0 h 1112"/>
                <a:gd name="T110" fmla="*/ 0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0 w 279"/>
                <a:gd name="T1" fmla="*/ 0 h 1014"/>
                <a:gd name="T2" fmla="*/ 0 w 279"/>
                <a:gd name="T3" fmla="*/ 0 h 1014"/>
                <a:gd name="T4" fmla="*/ 0 w 279"/>
                <a:gd name="T5" fmla="*/ 0 h 1014"/>
                <a:gd name="T6" fmla="*/ 0 w 279"/>
                <a:gd name="T7" fmla="*/ 0 h 1014"/>
                <a:gd name="T8" fmla="*/ 0 w 279"/>
                <a:gd name="T9" fmla="*/ 0 h 1014"/>
                <a:gd name="T10" fmla="*/ 0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1 w 2"/>
                <a:gd name="T1" fmla="*/ 0 h 20"/>
                <a:gd name="T2" fmla="*/ 1 w 2"/>
                <a:gd name="T3" fmla="*/ 0 h 20"/>
                <a:gd name="T4" fmla="*/ 1 w 2"/>
                <a:gd name="T5" fmla="*/ 0 h 20"/>
                <a:gd name="T6" fmla="*/ 1 w 2"/>
                <a:gd name="T7" fmla="*/ 0 h 20"/>
                <a:gd name="T8" fmla="*/ 1 w 2"/>
                <a:gd name="T9" fmla="*/ 0 h 20"/>
                <a:gd name="T10" fmla="*/ 1 w 2"/>
                <a:gd name="T11" fmla="*/ 0 h 20"/>
                <a:gd name="T12" fmla="*/ 1 w 2"/>
                <a:gd name="T13" fmla="*/ 0 h 20"/>
                <a:gd name="T14" fmla="*/ 1 w 2"/>
                <a:gd name="T15" fmla="*/ 0 h 20"/>
                <a:gd name="T16" fmla="*/ 1 w 2"/>
                <a:gd name="T17" fmla="*/ 0 h 20"/>
                <a:gd name="T18" fmla="*/ 1 w 2"/>
                <a:gd name="T19" fmla="*/ 0 h 20"/>
                <a:gd name="T20" fmla="*/ 1 w 2"/>
                <a:gd name="T21" fmla="*/ 0 h 20"/>
                <a:gd name="T22" fmla="*/ 0 w 2"/>
                <a:gd name="T23" fmla="*/ 0 h 20"/>
                <a:gd name="T24" fmla="*/ 0 w 2"/>
                <a:gd name="T25" fmla="*/ 0 h 20"/>
                <a:gd name="T26" fmla="*/ 0 w 2"/>
                <a:gd name="T27" fmla="*/ 0 h 20"/>
                <a:gd name="T28" fmla="*/ 0 w 2"/>
                <a:gd name="T29" fmla="*/ 0 h 20"/>
                <a:gd name="T30" fmla="*/ 0 w 2"/>
                <a:gd name="T31" fmla="*/ 0 h 20"/>
                <a:gd name="T32" fmla="*/ 0 w 2"/>
                <a:gd name="T33" fmla="*/ 0 h 20"/>
                <a:gd name="T34" fmla="*/ 0 w 2"/>
                <a:gd name="T35" fmla="*/ 0 h 20"/>
                <a:gd name="T36" fmla="*/ 1 w 2"/>
                <a:gd name="T37" fmla="*/ 0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0 w 277"/>
                <a:gd name="T1" fmla="*/ 0 h 978"/>
                <a:gd name="T2" fmla="*/ 0 w 277"/>
                <a:gd name="T3" fmla="*/ 0 h 978"/>
                <a:gd name="T4" fmla="*/ 0 w 277"/>
                <a:gd name="T5" fmla="*/ 0 h 978"/>
                <a:gd name="T6" fmla="*/ 0 w 277"/>
                <a:gd name="T7" fmla="*/ 0 h 978"/>
                <a:gd name="T8" fmla="*/ 0 w 277"/>
                <a:gd name="T9" fmla="*/ 0 h 978"/>
                <a:gd name="T10" fmla="*/ 0 w 277"/>
                <a:gd name="T11" fmla="*/ 0 h 978"/>
                <a:gd name="T12" fmla="*/ 0 w 277"/>
                <a:gd name="T13" fmla="*/ 0 h 978"/>
                <a:gd name="T14" fmla="*/ 0 w 277"/>
                <a:gd name="T15" fmla="*/ 0 h 978"/>
                <a:gd name="T16" fmla="*/ 0 w 277"/>
                <a:gd name="T17" fmla="*/ 0 h 978"/>
                <a:gd name="T18" fmla="*/ 0 w 277"/>
                <a:gd name="T19" fmla="*/ 0 h 978"/>
                <a:gd name="T20" fmla="*/ 0 w 277"/>
                <a:gd name="T21" fmla="*/ 0 h 978"/>
                <a:gd name="T22" fmla="*/ 0 w 277"/>
                <a:gd name="T23" fmla="*/ 0 h 978"/>
                <a:gd name="T24" fmla="*/ 0 w 277"/>
                <a:gd name="T25" fmla="*/ 0 h 978"/>
                <a:gd name="T26" fmla="*/ 0 w 277"/>
                <a:gd name="T27" fmla="*/ 0 h 978"/>
                <a:gd name="T28" fmla="*/ 0 w 277"/>
                <a:gd name="T29" fmla="*/ 0 h 978"/>
                <a:gd name="T30" fmla="*/ 0 w 277"/>
                <a:gd name="T31" fmla="*/ 0 h 978"/>
                <a:gd name="T32" fmla="*/ 0 w 277"/>
                <a:gd name="T33" fmla="*/ 0 h 978"/>
                <a:gd name="T34" fmla="*/ 0 w 277"/>
                <a:gd name="T35" fmla="*/ 0 h 978"/>
                <a:gd name="T36" fmla="*/ 0 w 277"/>
                <a:gd name="T37" fmla="*/ 0 h 978"/>
                <a:gd name="T38" fmla="*/ 0 w 277"/>
                <a:gd name="T39" fmla="*/ 0 h 978"/>
                <a:gd name="T40" fmla="*/ 0 w 277"/>
                <a:gd name="T41" fmla="*/ 0 h 978"/>
                <a:gd name="T42" fmla="*/ 0 w 277"/>
                <a:gd name="T43" fmla="*/ 0 h 978"/>
                <a:gd name="T44" fmla="*/ 0 w 277"/>
                <a:gd name="T45" fmla="*/ 0 h 978"/>
                <a:gd name="T46" fmla="*/ 0 w 277"/>
                <a:gd name="T47" fmla="*/ 0 h 978"/>
                <a:gd name="T48" fmla="*/ 0 w 277"/>
                <a:gd name="T49" fmla="*/ 0 h 978"/>
                <a:gd name="T50" fmla="*/ 0 w 277"/>
                <a:gd name="T51" fmla="*/ 0 h 978"/>
                <a:gd name="T52" fmla="*/ 0 w 277"/>
                <a:gd name="T53" fmla="*/ 0 h 978"/>
                <a:gd name="T54" fmla="*/ 0 w 277"/>
                <a:gd name="T55" fmla="*/ 0 h 978"/>
                <a:gd name="T56" fmla="*/ 0 w 277"/>
                <a:gd name="T57" fmla="*/ 0 h 978"/>
                <a:gd name="T58" fmla="*/ 0 w 277"/>
                <a:gd name="T59" fmla="*/ 0 h 978"/>
                <a:gd name="T60" fmla="*/ 0 w 277"/>
                <a:gd name="T61" fmla="*/ 0 h 978"/>
                <a:gd name="T62" fmla="*/ 0 w 277"/>
                <a:gd name="T63" fmla="*/ 0 h 978"/>
                <a:gd name="T64" fmla="*/ 0 w 277"/>
                <a:gd name="T65" fmla="*/ 0 h 978"/>
                <a:gd name="T66" fmla="*/ 0 w 277"/>
                <a:gd name="T67" fmla="*/ 0 h 978"/>
                <a:gd name="T68" fmla="*/ 0 w 277"/>
                <a:gd name="T69" fmla="*/ 0 h 978"/>
                <a:gd name="T70" fmla="*/ 0 w 277"/>
                <a:gd name="T71" fmla="*/ 0 h 978"/>
                <a:gd name="T72" fmla="*/ 0 w 277"/>
                <a:gd name="T73" fmla="*/ 0 h 978"/>
                <a:gd name="T74" fmla="*/ 0 w 277"/>
                <a:gd name="T75" fmla="*/ 0 h 978"/>
                <a:gd name="T76" fmla="*/ 0 w 277"/>
                <a:gd name="T77" fmla="*/ 0 h 978"/>
                <a:gd name="T78" fmla="*/ 0 w 277"/>
                <a:gd name="T79" fmla="*/ 0 h 978"/>
                <a:gd name="T80" fmla="*/ 0 w 277"/>
                <a:gd name="T81" fmla="*/ 0 h 978"/>
                <a:gd name="T82" fmla="*/ 0 w 277"/>
                <a:gd name="T83" fmla="*/ 0 h 978"/>
                <a:gd name="T84" fmla="*/ 0 w 277"/>
                <a:gd name="T85" fmla="*/ 0 h 978"/>
                <a:gd name="T86" fmla="*/ 0 w 277"/>
                <a:gd name="T87" fmla="*/ 0 h 978"/>
                <a:gd name="T88" fmla="*/ 0 w 277"/>
                <a:gd name="T89" fmla="*/ 0 h 978"/>
                <a:gd name="T90" fmla="*/ 0 w 277"/>
                <a:gd name="T91" fmla="*/ 0 h 978"/>
                <a:gd name="T92" fmla="*/ 0 w 277"/>
                <a:gd name="T93" fmla="*/ 0 h 978"/>
                <a:gd name="T94" fmla="*/ 0 w 277"/>
                <a:gd name="T95" fmla="*/ 0 h 978"/>
                <a:gd name="T96" fmla="*/ 0 w 277"/>
                <a:gd name="T97" fmla="*/ 0 h 978"/>
                <a:gd name="T98" fmla="*/ 0 w 277"/>
                <a:gd name="T99" fmla="*/ 0 h 978"/>
                <a:gd name="T100" fmla="*/ 0 w 277"/>
                <a:gd name="T101" fmla="*/ 0 h 978"/>
                <a:gd name="T102" fmla="*/ 0 w 277"/>
                <a:gd name="T103" fmla="*/ 0 h 978"/>
                <a:gd name="T104" fmla="*/ 0 w 277"/>
                <a:gd name="T105" fmla="*/ 0 h 978"/>
                <a:gd name="T106" fmla="*/ 0 w 277"/>
                <a:gd name="T107" fmla="*/ 0 h 978"/>
                <a:gd name="T108" fmla="*/ 0 w 277"/>
                <a:gd name="T109" fmla="*/ 0 h 978"/>
                <a:gd name="T110" fmla="*/ 0 w 277"/>
                <a:gd name="T111" fmla="*/ 0 h 978"/>
                <a:gd name="T112" fmla="*/ 0 w 277"/>
                <a:gd name="T113" fmla="*/ 0 h 978"/>
                <a:gd name="T114" fmla="*/ 0 w 277"/>
                <a:gd name="T115" fmla="*/ 0 h 978"/>
                <a:gd name="T116" fmla="*/ 0 w 277"/>
                <a:gd name="T117" fmla="*/ 0 h 978"/>
                <a:gd name="T118" fmla="*/ 0 w 277"/>
                <a:gd name="T119" fmla="*/ 0 h 978"/>
                <a:gd name="T120" fmla="*/ 0 w 277"/>
                <a:gd name="T121" fmla="*/ 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0 w 279"/>
                <a:gd name="T1" fmla="*/ 0 h 1209"/>
                <a:gd name="T2" fmla="*/ 0 w 279"/>
                <a:gd name="T3" fmla="*/ 0 h 1209"/>
                <a:gd name="T4" fmla="*/ 0 w 279"/>
                <a:gd name="T5" fmla="*/ 0 h 1209"/>
                <a:gd name="T6" fmla="*/ 0 w 279"/>
                <a:gd name="T7" fmla="*/ 0 h 1209"/>
                <a:gd name="T8" fmla="*/ 0 w 279"/>
                <a:gd name="T9" fmla="*/ 0 h 1209"/>
                <a:gd name="T10" fmla="*/ 0 w 279"/>
                <a:gd name="T11" fmla="*/ 0 h 1209"/>
                <a:gd name="T12" fmla="*/ 0 w 279"/>
                <a:gd name="T13" fmla="*/ 0 h 1209"/>
                <a:gd name="T14" fmla="*/ 0 w 279"/>
                <a:gd name="T15" fmla="*/ 0 h 1209"/>
                <a:gd name="T16" fmla="*/ 0 w 279"/>
                <a:gd name="T17" fmla="*/ 0 h 1209"/>
                <a:gd name="T18" fmla="*/ 0 w 279"/>
                <a:gd name="T19" fmla="*/ 0 h 1209"/>
                <a:gd name="T20" fmla="*/ 0 w 279"/>
                <a:gd name="T21" fmla="*/ 0 h 1209"/>
                <a:gd name="T22" fmla="*/ 0 w 279"/>
                <a:gd name="T23" fmla="*/ 0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0 w 40"/>
                <a:gd name="T1" fmla="*/ 0 h 488"/>
                <a:gd name="T2" fmla="*/ 0 w 40"/>
                <a:gd name="T3" fmla="*/ 0 h 488"/>
                <a:gd name="T4" fmla="*/ 0 w 40"/>
                <a:gd name="T5" fmla="*/ 0 h 488"/>
                <a:gd name="T6" fmla="*/ 0 w 40"/>
                <a:gd name="T7" fmla="*/ 0 h 488"/>
                <a:gd name="T8" fmla="*/ 0 w 40"/>
                <a:gd name="T9" fmla="*/ 0 h 488"/>
                <a:gd name="T10" fmla="*/ 0 w 40"/>
                <a:gd name="T11" fmla="*/ 0 h 488"/>
                <a:gd name="T12" fmla="*/ 0 w 40"/>
                <a:gd name="T13" fmla="*/ 0 h 488"/>
                <a:gd name="T14" fmla="*/ 0 w 40"/>
                <a:gd name="T15" fmla="*/ 0 h 488"/>
                <a:gd name="T16" fmla="*/ 0 w 40"/>
                <a:gd name="T17" fmla="*/ 0 h 488"/>
                <a:gd name="T18" fmla="*/ 0 w 40"/>
                <a:gd name="T19" fmla="*/ 0 h 488"/>
                <a:gd name="T20" fmla="*/ 0 w 40"/>
                <a:gd name="T21" fmla="*/ 0 h 488"/>
                <a:gd name="T22" fmla="*/ 0 w 40"/>
                <a:gd name="T23" fmla="*/ 0 h 488"/>
                <a:gd name="T24" fmla="*/ 0 w 40"/>
                <a:gd name="T25" fmla="*/ 0 h 488"/>
                <a:gd name="T26" fmla="*/ 0 w 40"/>
                <a:gd name="T27" fmla="*/ 0 h 488"/>
                <a:gd name="T28" fmla="*/ 0 w 40"/>
                <a:gd name="T29" fmla="*/ 0 h 488"/>
                <a:gd name="T30" fmla="*/ 0 w 40"/>
                <a:gd name="T31" fmla="*/ 0 h 488"/>
                <a:gd name="T32" fmla="*/ 0 w 40"/>
                <a:gd name="T33" fmla="*/ 0 h 488"/>
                <a:gd name="T34" fmla="*/ 0 w 40"/>
                <a:gd name="T35" fmla="*/ 0 h 488"/>
                <a:gd name="T36" fmla="*/ 0 w 40"/>
                <a:gd name="T37" fmla="*/ 0 h 488"/>
                <a:gd name="T38" fmla="*/ 0 w 40"/>
                <a:gd name="T39" fmla="*/ 0 h 488"/>
                <a:gd name="T40" fmla="*/ 0 w 40"/>
                <a:gd name="T41" fmla="*/ 0 h 488"/>
                <a:gd name="T42" fmla="*/ 0 w 40"/>
                <a:gd name="T43" fmla="*/ 0 h 488"/>
                <a:gd name="T44" fmla="*/ 0 w 40"/>
                <a:gd name="T45" fmla="*/ 0 h 488"/>
                <a:gd name="T46" fmla="*/ 0 w 40"/>
                <a:gd name="T47" fmla="*/ 0 h 488"/>
                <a:gd name="T48" fmla="*/ 0 w 40"/>
                <a:gd name="T49" fmla="*/ 0 h 488"/>
                <a:gd name="T50" fmla="*/ 0 w 40"/>
                <a:gd name="T51" fmla="*/ 0 h 488"/>
                <a:gd name="T52" fmla="*/ 0 w 40"/>
                <a:gd name="T53" fmla="*/ 0 h 488"/>
                <a:gd name="T54" fmla="*/ 0 w 40"/>
                <a:gd name="T55" fmla="*/ 0 h 488"/>
                <a:gd name="T56" fmla="*/ 0 w 40"/>
                <a:gd name="T57" fmla="*/ 0 h 488"/>
                <a:gd name="T58" fmla="*/ 0 w 40"/>
                <a:gd name="T59" fmla="*/ 0 h 488"/>
                <a:gd name="T60" fmla="*/ 0 w 40"/>
                <a:gd name="T61" fmla="*/ 0 h 488"/>
                <a:gd name="T62" fmla="*/ 0 w 40"/>
                <a:gd name="T63" fmla="*/ 0 h 488"/>
                <a:gd name="T64" fmla="*/ 0 w 40"/>
                <a:gd name="T65" fmla="*/ 0 h 488"/>
                <a:gd name="T66" fmla="*/ 0 w 40"/>
                <a:gd name="T67" fmla="*/ 0 h 488"/>
                <a:gd name="T68" fmla="*/ 0 w 40"/>
                <a:gd name="T69" fmla="*/ 0 h 488"/>
                <a:gd name="T70" fmla="*/ 0 w 40"/>
                <a:gd name="T71" fmla="*/ 0 h 488"/>
                <a:gd name="T72" fmla="*/ 0 w 40"/>
                <a:gd name="T73" fmla="*/ 0 h 488"/>
                <a:gd name="T74" fmla="*/ 0 w 40"/>
                <a:gd name="T75" fmla="*/ 0 h 488"/>
                <a:gd name="T76" fmla="*/ 0 w 40"/>
                <a:gd name="T77" fmla="*/ 0 h 488"/>
                <a:gd name="T78" fmla="*/ 0 w 40"/>
                <a:gd name="T79" fmla="*/ 0 h 488"/>
                <a:gd name="T80" fmla="*/ 0 w 40"/>
                <a:gd name="T81" fmla="*/ 0 h 488"/>
                <a:gd name="T82" fmla="*/ 0 w 40"/>
                <a:gd name="T83" fmla="*/ 0 h 488"/>
                <a:gd name="T84" fmla="*/ 0 w 40"/>
                <a:gd name="T85" fmla="*/ 0 h 488"/>
                <a:gd name="T86" fmla="*/ 0 w 40"/>
                <a:gd name="T87" fmla="*/ 0 h 488"/>
                <a:gd name="T88" fmla="*/ 0 w 40"/>
                <a:gd name="T89" fmla="*/ 0 h 488"/>
                <a:gd name="T90" fmla="*/ 0 w 40"/>
                <a:gd name="T91" fmla="*/ 0 h 488"/>
                <a:gd name="T92" fmla="*/ 0 w 40"/>
                <a:gd name="T93" fmla="*/ 0 h 488"/>
                <a:gd name="T94" fmla="*/ 0 w 40"/>
                <a:gd name="T95" fmla="*/ 0 h 488"/>
                <a:gd name="T96" fmla="*/ 0 w 40"/>
                <a:gd name="T97" fmla="*/ 0 h 488"/>
                <a:gd name="T98" fmla="*/ 0 w 40"/>
                <a:gd name="T99" fmla="*/ 0 h 488"/>
                <a:gd name="T100" fmla="*/ 0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0 w 5"/>
                <a:gd name="T5" fmla="*/ 0 h 1"/>
                <a:gd name="T6" fmla="*/ 0 w 5"/>
                <a:gd name="T7" fmla="*/ 0 h 1"/>
                <a:gd name="T8" fmla="*/ 0 w 5"/>
                <a:gd name="T9" fmla="*/ 0 h 1"/>
                <a:gd name="T10" fmla="*/ 0 w 5"/>
                <a:gd name="T11" fmla="*/ 0 h 1"/>
                <a:gd name="T12" fmla="*/ 0 w 5"/>
                <a:gd name="T13" fmla="*/ 0 h 1"/>
                <a:gd name="T14" fmla="*/ 0 w 5"/>
                <a:gd name="T15" fmla="*/ 0 h 1"/>
                <a:gd name="T16" fmla="*/ 0 w 5"/>
                <a:gd name="T17" fmla="*/ 0 h 1"/>
                <a:gd name="T18" fmla="*/ 0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0 w 11"/>
                <a:gd name="T1" fmla="*/ 0 h 555"/>
                <a:gd name="T2" fmla="*/ 0 w 11"/>
                <a:gd name="T3" fmla="*/ 0 h 555"/>
                <a:gd name="T4" fmla="*/ 0 w 11"/>
                <a:gd name="T5" fmla="*/ 0 h 555"/>
                <a:gd name="T6" fmla="*/ 0 w 11"/>
                <a:gd name="T7" fmla="*/ 0 h 555"/>
                <a:gd name="T8" fmla="*/ 0 w 11"/>
                <a:gd name="T9" fmla="*/ 0 h 555"/>
                <a:gd name="T10" fmla="*/ 0 w 11"/>
                <a:gd name="T11" fmla="*/ 0 h 555"/>
                <a:gd name="T12" fmla="*/ 0 w 11"/>
                <a:gd name="T13" fmla="*/ 0 h 555"/>
                <a:gd name="T14" fmla="*/ 0 w 11"/>
                <a:gd name="T15" fmla="*/ 0 h 555"/>
                <a:gd name="T16" fmla="*/ 0 w 11"/>
                <a:gd name="T17" fmla="*/ 0 h 555"/>
                <a:gd name="T18" fmla="*/ 0 w 11"/>
                <a:gd name="T19" fmla="*/ 0 h 555"/>
                <a:gd name="T20" fmla="*/ 0 w 11"/>
                <a:gd name="T21" fmla="*/ 0 h 555"/>
                <a:gd name="T22" fmla="*/ 0 w 11"/>
                <a:gd name="T23" fmla="*/ 0 h 555"/>
                <a:gd name="T24" fmla="*/ 0 w 11"/>
                <a:gd name="T25" fmla="*/ 0 h 555"/>
                <a:gd name="T26" fmla="*/ 0 w 11"/>
                <a:gd name="T27" fmla="*/ 0 h 555"/>
                <a:gd name="T28" fmla="*/ 0 w 11"/>
                <a:gd name="T29" fmla="*/ 0 h 555"/>
                <a:gd name="T30" fmla="*/ 0 w 11"/>
                <a:gd name="T31" fmla="*/ 0 h 555"/>
                <a:gd name="T32" fmla="*/ 0 w 11"/>
                <a:gd name="T33" fmla="*/ 0 h 555"/>
                <a:gd name="T34" fmla="*/ 0 w 11"/>
                <a:gd name="T35" fmla="*/ 0 h 555"/>
                <a:gd name="T36" fmla="*/ 0 w 11"/>
                <a:gd name="T37" fmla="*/ 0 h 555"/>
                <a:gd name="T38" fmla="*/ 0 w 11"/>
                <a:gd name="T39" fmla="*/ 0 h 555"/>
                <a:gd name="T40" fmla="*/ 0 w 11"/>
                <a:gd name="T41" fmla="*/ 0 h 555"/>
                <a:gd name="T42" fmla="*/ 0 w 11"/>
                <a:gd name="T43" fmla="*/ 0 h 555"/>
                <a:gd name="T44" fmla="*/ 0 w 11"/>
                <a:gd name="T45" fmla="*/ 0 h 555"/>
                <a:gd name="T46" fmla="*/ 0 w 11"/>
                <a:gd name="T47" fmla="*/ 0 h 555"/>
                <a:gd name="T48" fmla="*/ 0 w 11"/>
                <a:gd name="T49" fmla="*/ 0 h 555"/>
                <a:gd name="T50" fmla="*/ 0 w 11"/>
                <a:gd name="T51" fmla="*/ 0 h 555"/>
                <a:gd name="T52" fmla="*/ 0 w 11"/>
                <a:gd name="T53" fmla="*/ 0 h 555"/>
                <a:gd name="T54" fmla="*/ 0 w 11"/>
                <a:gd name="T55" fmla="*/ 0 h 555"/>
                <a:gd name="T56" fmla="*/ 0 w 11"/>
                <a:gd name="T57" fmla="*/ 0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0 w 268"/>
                <a:gd name="T1" fmla="*/ 0 h 1197"/>
                <a:gd name="T2" fmla="*/ 0 w 268"/>
                <a:gd name="T3" fmla="*/ 0 h 1197"/>
                <a:gd name="T4" fmla="*/ 0 w 268"/>
                <a:gd name="T5" fmla="*/ 0 h 1197"/>
                <a:gd name="T6" fmla="*/ 0 w 268"/>
                <a:gd name="T7" fmla="*/ 0 h 1197"/>
                <a:gd name="T8" fmla="*/ 0 w 268"/>
                <a:gd name="T9" fmla="*/ 0 h 1197"/>
                <a:gd name="T10" fmla="*/ 0 w 268"/>
                <a:gd name="T11" fmla="*/ 0 h 1197"/>
                <a:gd name="T12" fmla="*/ 0 w 268"/>
                <a:gd name="T13" fmla="*/ 0 h 1197"/>
                <a:gd name="T14" fmla="*/ 0 w 268"/>
                <a:gd name="T15" fmla="*/ 0 h 1197"/>
                <a:gd name="T16" fmla="*/ 0 w 268"/>
                <a:gd name="T17" fmla="*/ 0 h 1197"/>
                <a:gd name="T18" fmla="*/ 0 w 268"/>
                <a:gd name="T19" fmla="*/ 0 h 1197"/>
                <a:gd name="T20" fmla="*/ 0 w 268"/>
                <a:gd name="T21" fmla="*/ 0 h 1197"/>
                <a:gd name="T22" fmla="*/ 0 w 268"/>
                <a:gd name="T23" fmla="*/ 0 h 1197"/>
                <a:gd name="T24" fmla="*/ 0 w 268"/>
                <a:gd name="T25" fmla="*/ 0 h 1197"/>
                <a:gd name="T26" fmla="*/ 0 w 268"/>
                <a:gd name="T27" fmla="*/ 0 h 1197"/>
                <a:gd name="T28" fmla="*/ 0 w 268"/>
                <a:gd name="T29" fmla="*/ 0 h 1197"/>
                <a:gd name="T30" fmla="*/ 0 w 268"/>
                <a:gd name="T31" fmla="*/ 0 h 1197"/>
                <a:gd name="T32" fmla="*/ 0 w 268"/>
                <a:gd name="T33" fmla="*/ 0 h 1197"/>
                <a:gd name="T34" fmla="*/ 0 w 268"/>
                <a:gd name="T35" fmla="*/ 0 h 1197"/>
                <a:gd name="T36" fmla="*/ 0 w 268"/>
                <a:gd name="T37" fmla="*/ 0 h 1197"/>
                <a:gd name="T38" fmla="*/ 0 w 268"/>
                <a:gd name="T39" fmla="*/ 0 h 1197"/>
                <a:gd name="T40" fmla="*/ 0 w 268"/>
                <a:gd name="T41" fmla="*/ 0 h 1197"/>
                <a:gd name="T42" fmla="*/ 0 w 268"/>
                <a:gd name="T43" fmla="*/ 0 h 1197"/>
                <a:gd name="T44" fmla="*/ 0 w 268"/>
                <a:gd name="T45" fmla="*/ 0 h 1197"/>
                <a:gd name="T46" fmla="*/ 0 w 268"/>
                <a:gd name="T47" fmla="*/ 0 h 1197"/>
                <a:gd name="T48" fmla="*/ 0 w 268"/>
                <a:gd name="T49" fmla="*/ 0 h 1197"/>
                <a:gd name="T50" fmla="*/ 0 w 268"/>
                <a:gd name="T51" fmla="*/ 0 h 1197"/>
                <a:gd name="T52" fmla="*/ 0 w 268"/>
                <a:gd name="T53" fmla="*/ 0 h 1197"/>
                <a:gd name="T54" fmla="*/ 0 w 268"/>
                <a:gd name="T55" fmla="*/ 0 h 1197"/>
                <a:gd name="T56" fmla="*/ 0 w 268"/>
                <a:gd name="T57" fmla="*/ 0 h 1197"/>
                <a:gd name="T58" fmla="*/ 0 w 268"/>
                <a:gd name="T59" fmla="*/ 0 h 1197"/>
                <a:gd name="T60" fmla="*/ 0 w 268"/>
                <a:gd name="T61" fmla="*/ 0 h 1197"/>
                <a:gd name="T62" fmla="*/ 0 w 268"/>
                <a:gd name="T63" fmla="*/ 0 h 1197"/>
                <a:gd name="T64" fmla="*/ 0 w 268"/>
                <a:gd name="T65" fmla="*/ 0 h 1197"/>
                <a:gd name="T66" fmla="*/ 0 w 268"/>
                <a:gd name="T67" fmla="*/ 0 h 1197"/>
                <a:gd name="T68" fmla="*/ 0 w 268"/>
                <a:gd name="T69" fmla="*/ 0 h 1197"/>
                <a:gd name="T70" fmla="*/ 0 w 268"/>
                <a:gd name="T71" fmla="*/ 0 h 1197"/>
                <a:gd name="T72" fmla="*/ 0 w 268"/>
                <a:gd name="T73" fmla="*/ 0 h 1197"/>
                <a:gd name="T74" fmla="*/ 0 w 268"/>
                <a:gd name="T75" fmla="*/ 0 h 1197"/>
                <a:gd name="T76" fmla="*/ 0 w 268"/>
                <a:gd name="T77" fmla="*/ 0 h 1197"/>
                <a:gd name="T78" fmla="*/ 0 w 268"/>
                <a:gd name="T79" fmla="*/ 0 h 1197"/>
                <a:gd name="T80" fmla="*/ 0 w 268"/>
                <a:gd name="T81" fmla="*/ 0 h 1197"/>
                <a:gd name="T82" fmla="*/ 0 w 268"/>
                <a:gd name="T83" fmla="*/ 0 h 1197"/>
                <a:gd name="T84" fmla="*/ 0 w 268"/>
                <a:gd name="T85" fmla="*/ 0 h 1197"/>
                <a:gd name="T86" fmla="*/ 0 w 268"/>
                <a:gd name="T87" fmla="*/ 0 h 1197"/>
                <a:gd name="T88" fmla="*/ 0 w 268"/>
                <a:gd name="T89" fmla="*/ 0 h 1197"/>
                <a:gd name="T90" fmla="*/ 0 w 268"/>
                <a:gd name="T91" fmla="*/ 0 h 1197"/>
                <a:gd name="T92" fmla="*/ 0 w 268"/>
                <a:gd name="T93" fmla="*/ 0 h 1197"/>
                <a:gd name="T94" fmla="*/ 0 w 268"/>
                <a:gd name="T95" fmla="*/ 0 h 1197"/>
                <a:gd name="T96" fmla="*/ 0 w 268"/>
                <a:gd name="T97" fmla="*/ 0 h 1197"/>
                <a:gd name="T98" fmla="*/ 0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0 h 275"/>
                <a:gd name="T2" fmla="*/ 0 w 275"/>
                <a:gd name="T3" fmla="*/ 0 h 275"/>
                <a:gd name="T4" fmla="*/ 0 w 275"/>
                <a:gd name="T5" fmla="*/ 0 h 275"/>
                <a:gd name="T6" fmla="*/ 0 w 275"/>
                <a:gd name="T7" fmla="*/ 0 h 275"/>
                <a:gd name="T8" fmla="*/ 0 w 275"/>
                <a:gd name="T9" fmla="*/ 0 h 275"/>
                <a:gd name="T10" fmla="*/ 0 w 275"/>
                <a:gd name="T11" fmla="*/ 0 h 275"/>
                <a:gd name="T12" fmla="*/ 0 w 275"/>
                <a:gd name="T13" fmla="*/ 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0 w 143"/>
                <a:gd name="T1" fmla="*/ 0 h 104"/>
                <a:gd name="T2" fmla="*/ 0 w 143"/>
                <a:gd name="T3" fmla="*/ 0 h 104"/>
                <a:gd name="T4" fmla="*/ 0 w 143"/>
                <a:gd name="T5" fmla="*/ 0 h 104"/>
                <a:gd name="T6" fmla="*/ 0 w 143"/>
                <a:gd name="T7" fmla="*/ 0 h 104"/>
                <a:gd name="T8" fmla="*/ 0 w 143"/>
                <a:gd name="T9" fmla="*/ 0 h 104"/>
                <a:gd name="T10" fmla="*/ 0 w 143"/>
                <a:gd name="T11" fmla="*/ 0 h 104"/>
                <a:gd name="T12" fmla="*/ 0 w 143"/>
                <a:gd name="T13" fmla="*/ 0 h 104"/>
                <a:gd name="T14" fmla="*/ 0 w 143"/>
                <a:gd name="T15" fmla="*/ 0 h 104"/>
                <a:gd name="T16" fmla="*/ 0 w 143"/>
                <a:gd name="T17" fmla="*/ 0 h 104"/>
                <a:gd name="T18" fmla="*/ 0 w 143"/>
                <a:gd name="T19" fmla="*/ 0 h 104"/>
                <a:gd name="T20" fmla="*/ 0 w 143"/>
                <a:gd name="T21" fmla="*/ 0 h 104"/>
                <a:gd name="T22" fmla="*/ 0 w 143"/>
                <a:gd name="T23" fmla="*/ 0 h 104"/>
                <a:gd name="T24" fmla="*/ 0 w 143"/>
                <a:gd name="T25" fmla="*/ 0 h 104"/>
                <a:gd name="T26" fmla="*/ 0 w 143"/>
                <a:gd name="T27" fmla="*/ 0 h 104"/>
                <a:gd name="T28" fmla="*/ 0 w 143"/>
                <a:gd name="T29" fmla="*/ 0 h 104"/>
                <a:gd name="T30" fmla="*/ 0 w 143"/>
                <a:gd name="T31" fmla="*/ 0 h 104"/>
                <a:gd name="T32" fmla="*/ 0 w 143"/>
                <a:gd name="T33" fmla="*/ 0 h 104"/>
                <a:gd name="T34" fmla="*/ 0 w 143"/>
                <a:gd name="T35" fmla="*/ 0 h 104"/>
                <a:gd name="T36" fmla="*/ 0 w 143"/>
                <a:gd name="T37" fmla="*/ 0 h 104"/>
                <a:gd name="T38" fmla="*/ 0 w 143"/>
                <a:gd name="T39" fmla="*/ 0 h 104"/>
                <a:gd name="T40" fmla="*/ 0 w 143"/>
                <a:gd name="T41" fmla="*/ 0 h 104"/>
                <a:gd name="T42" fmla="*/ 0 w 143"/>
                <a:gd name="T43" fmla="*/ 0 h 104"/>
                <a:gd name="T44" fmla="*/ 0 w 143"/>
                <a:gd name="T45" fmla="*/ 0 h 104"/>
                <a:gd name="T46" fmla="*/ 0 w 143"/>
                <a:gd name="T47" fmla="*/ 0 h 104"/>
                <a:gd name="T48" fmla="*/ 0 w 143"/>
                <a:gd name="T49" fmla="*/ 0 h 104"/>
                <a:gd name="T50" fmla="*/ 0 w 143"/>
                <a:gd name="T51" fmla="*/ 0 h 104"/>
                <a:gd name="T52" fmla="*/ 0 w 143"/>
                <a:gd name="T53" fmla="*/ 0 h 104"/>
                <a:gd name="T54" fmla="*/ 0 w 143"/>
                <a:gd name="T55" fmla="*/ 0 h 104"/>
                <a:gd name="T56" fmla="*/ 0 w 143"/>
                <a:gd name="T57" fmla="*/ 0 h 104"/>
                <a:gd name="T58" fmla="*/ 0 w 143"/>
                <a:gd name="T59" fmla="*/ 0 h 104"/>
                <a:gd name="T60" fmla="*/ 0 w 143"/>
                <a:gd name="T61" fmla="*/ 0 h 104"/>
                <a:gd name="T62" fmla="*/ 0 w 143"/>
                <a:gd name="T63" fmla="*/ 0 h 104"/>
                <a:gd name="T64" fmla="*/ 0 w 143"/>
                <a:gd name="T65" fmla="*/ 0 h 104"/>
                <a:gd name="T66" fmla="*/ 0 w 143"/>
                <a:gd name="T67" fmla="*/ 0 h 104"/>
                <a:gd name="T68" fmla="*/ 0 w 143"/>
                <a:gd name="T69" fmla="*/ 0 h 104"/>
                <a:gd name="T70" fmla="*/ 0 w 143"/>
                <a:gd name="T71" fmla="*/ 0 h 104"/>
                <a:gd name="T72" fmla="*/ 0 w 143"/>
                <a:gd name="T73" fmla="*/ 0 h 104"/>
                <a:gd name="T74" fmla="*/ 0 w 143"/>
                <a:gd name="T75" fmla="*/ 0 h 104"/>
                <a:gd name="T76" fmla="*/ 0 w 143"/>
                <a:gd name="T77" fmla="*/ 0 h 104"/>
                <a:gd name="T78" fmla="*/ 0 w 143"/>
                <a:gd name="T79" fmla="*/ 0 h 104"/>
                <a:gd name="T80" fmla="*/ 0 w 143"/>
                <a:gd name="T81" fmla="*/ 0 h 104"/>
                <a:gd name="T82" fmla="*/ 0 w 143"/>
                <a:gd name="T83" fmla="*/ 0 h 104"/>
                <a:gd name="T84" fmla="*/ 0 w 143"/>
                <a:gd name="T85" fmla="*/ 0 h 104"/>
                <a:gd name="T86" fmla="*/ 0 w 143"/>
                <a:gd name="T87" fmla="*/ 0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0 w 132"/>
                <a:gd name="T1" fmla="*/ 0 h 148"/>
                <a:gd name="T2" fmla="*/ 0 w 132"/>
                <a:gd name="T3" fmla="*/ 0 h 148"/>
                <a:gd name="T4" fmla="*/ 0 w 132"/>
                <a:gd name="T5" fmla="*/ 0 h 148"/>
                <a:gd name="T6" fmla="*/ 0 w 132"/>
                <a:gd name="T7" fmla="*/ 0 h 148"/>
                <a:gd name="T8" fmla="*/ 0 w 132"/>
                <a:gd name="T9" fmla="*/ 0 h 148"/>
                <a:gd name="T10" fmla="*/ 0 w 132"/>
                <a:gd name="T11" fmla="*/ 0 h 148"/>
                <a:gd name="T12" fmla="*/ 0 w 132"/>
                <a:gd name="T13" fmla="*/ 0 h 148"/>
                <a:gd name="T14" fmla="*/ 0 w 132"/>
                <a:gd name="T15" fmla="*/ 0 h 148"/>
                <a:gd name="T16" fmla="*/ 0 w 132"/>
                <a:gd name="T17" fmla="*/ 0 h 148"/>
                <a:gd name="T18" fmla="*/ 0 w 132"/>
                <a:gd name="T19" fmla="*/ 0 h 148"/>
                <a:gd name="T20" fmla="*/ 0 w 132"/>
                <a:gd name="T21" fmla="*/ 0 h 148"/>
                <a:gd name="T22" fmla="*/ 0 w 132"/>
                <a:gd name="T23" fmla="*/ 0 h 148"/>
                <a:gd name="T24" fmla="*/ 0 w 132"/>
                <a:gd name="T25" fmla="*/ 0 h 148"/>
                <a:gd name="T26" fmla="*/ 0 w 132"/>
                <a:gd name="T27" fmla="*/ 0 h 148"/>
                <a:gd name="T28" fmla="*/ 0 w 132"/>
                <a:gd name="T29" fmla="*/ 0 h 148"/>
                <a:gd name="T30" fmla="*/ 0 w 132"/>
                <a:gd name="T31" fmla="*/ 0 h 148"/>
                <a:gd name="T32" fmla="*/ 0 w 132"/>
                <a:gd name="T33" fmla="*/ 0 h 148"/>
                <a:gd name="T34" fmla="*/ 0 w 132"/>
                <a:gd name="T35" fmla="*/ 0 h 148"/>
                <a:gd name="T36" fmla="*/ 0 w 132"/>
                <a:gd name="T37" fmla="*/ 0 h 148"/>
                <a:gd name="T38" fmla="*/ 0 w 132"/>
                <a:gd name="T39" fmla="*/ 0 h 148"/>
                <a:gd name="T40" fmla="*/ 0 w 132"/>
                <a:gd name="T41" fmla="*/ 0 h 148"/>
                <a:gd name="T42" fmla="*/ 0 w 132"/>
                <a:gd name="T43" fmla="*/ 0 h 148"/>
                <a:gd name="T44" fmla="*/ 0 w 132"/>
                <a:gd name="T45" fmla="*/ 0 h 148"/>
                <a:gd name="T46" fmla="*/ 0 w 132"/>
                <a:gd name="T47" fmla="*/ 0 h 148"/>
                <a:gd name="T48" fmla="*/ 0 w 132"/>
                <a:gd name="T49" fmla="*/ 0 h 148"/>
                <a:gd name="T50" fmla="*/ 0 w 132"/>
                <a:gd name="T51" fmla="*/ 0 h 148"/>
                <a:gd name="T52" fmla="*/ 0 w 132"/>
                <a:gd name="T53" fmla="*/ 0 h 148"/>
                <a:gd name="T54" fmla="*/ 0 w 132"/>
                <a:gd name="T55" fmla="*/ 0 h 148"/>
                <a:gd name="T56" fmla="*/ 0 w 132"/>
                <a:gd name="T57" fmla="*/ 0 h 148"/>
                <a:gd name="T58" fmla="*/ 0 w 132"/>
                <a:gd name="T59" fmla="*/ 0 h 148"/>
                <a:gd name="T60" fmla="*/ 0 w 132"/>
                <a:gd name="T61" fmla="*/ 0 h 148"/>
                <a:gd name="T62" fmla="*/ 0 w 132"/>
                <a:gd name="T63" fmla="*/ 0 h 148"/>
                <a:gd name="T64" fmla="*/ 0 w 132"/>
                <a:gd name="T65" fmla="*/ 0 h 148"/>
                <a:gd name="T66" fmla="*/ 0 w 132"/>
                <a:gd name="T67" fmla="*/ 0 h 148"/>
                <a:gd name="T68" fmla="*/ 0 w 132"/>
                <a:gd name="T69" fmla="*/ 0 h 148"/>
                <a:gd name="T70" fmla="*/ 0 w 132"/>
                <a:gd name="T71" fmla="*/ 0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3"/>
                <a:gd name="T2" fmla="*/ 0 w 344"/>
                <a:gd name="T3" fmla="*/ 0 h 113"/>
                <a:gd name="T4" fmla="*/ 0 w 344"/>
                <a:gd name="T5" fmla="*/ 0 h 113"/>
                <a:gd name="T6" fmla="*/ 0 w 344"/>
                <a:gd name="T7" fmla="*/ 0 h 113"/>
                <a:gd name="T8" fmla="*/ 0 w 344"/>
                <a:gd name="T9" fmla="*/ 0 h 113"/>
                <a:gd name="T10" fmla="*/ 0 w 344"/>
                <a:gd name="T11" fmla="*/ 0 h 113"/>
                <a:gd name="T12" fmla="*/ 0 w 344"/>
                <a:gd name="T13" fmla="*/ 0 h 113"/>
                <a:gd name="T14" fmla="*/ 0 w 344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0 w 344"/>
                <a:gd name="T1" fmla="*/ 0 h 112"/>
                <a:gd name="T2" fmla="*/ 0 w 344"/>
                <a:gd name="T3" fmla="*/ 0 h 112"/>
                <a:gd name="T4" fmla="*/ 0 w 344"/>
                <a:gd name="T5" fmla="*/ 0 h 112"/>
                <a:gd name="T6" fmla="*/ 0 w 344"/>
                <a:gd name="T7" fmla="*/ 0 h 112"/>
                <a:gd name="T8" fmla="*/ 0 w 344"/>
                <a:gd name="T9" fmla="*/ 0 h 112"/>
                <a:gd name="T10" fmla="*/ 0 w 344"/>
                <a:gd name="T11" fmla="*/ 0 h 112"/>
                <a:gd name="T12" fmla="*/ 0 w 344"/>
                <a:gd name="T13" fmla="*/ 0 h 112"/>
                <a:gd name="T14" fmla="*/ 0 w 344"/>
                <a:gd name="T15" fmla="*/ 0 h 112"/>
                <a:gd name="T16" fmla="*/ 0 w 344"/>
                <a:gd name="T17" fmla="*/ 0 h 112"/>
                <a:gd name="T18" fmla="*/ 0 w 344"/>
                <a:gd name="T19" fmla="*/ 0 h 112"/>
                <a:gd name="T20" fmla="*/ 0 w 344"/>
                <a:gd name="T21" fmla="*/ 0 h 112"/>
                <a:gd name="T22" fmla="*/ 0 w 344"/>
                <a:gd name="T23" fmla="*/ 0 h 112"/>
                <a:gd name="T24" fmla="*/ 0 w 344"/>
                <a:gd name="T25" fmla="*/ 0 h 112"/>
                <a:gd name="T26" fmla="*/ 0 w 344"/>
                <a:gd name="T27" fmla="*/ 0 h 112"/>
                <a:gd name="T28" fmla="*/ 0 w 344"/>
                <a:gd name="T29" fmla="*/ 0 h 112"/>
                <a:gd name="T30" fmla="*/ 0 w 344"/>
                <a:gd name="T31" fmla="*/ 0 h 112"/>
                <a:gd name="T32" fmla="*/ 0 w 344"/>
                <a:gd name="T33" fmla="*/ 0 h 112"/>
                <a:gd name="T34" fmla="*/ 0 w 344"/>
                <a:gd name="T35" fmla="*/ 0 h 112"/>
                <a:gd name="T36" fmla="*/ 0 w 344"/>
                <a:gd name="T37" fmla="*/ 0 h 112"/>
                <a:gd name="T38" fmla="*/ 0 w 344"/>
                <a:gd name="T39" fmla="*/ 0 h 112"/>
                <a:gd name="T40" fmla="*/ 0 w 344"/>
                <a:gd name="T41" fmla="*/ 0 h 112"/>
                <a:gd name="T42" fmla="*/ 0 w 344"/>
                <a:gd name="T43" fmla="*/ 0 h 112"/>
                <a:gd name="T44" fmla="*/ 0 w 344"/>
                <a:gd name="T45" fmla="*/ 0 h 112"/>
                <a:gd name="T46" fmla="*/ 0 w 344"/>
                <a:gd name="T47" fmla="*/ 0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0 h 93"/>
                <a:gd name="T2" fmla="*/ 0 w 336"/>
                <a:gd name="T3" fmla="*/ 0 h 93"/>
                <a:gd name="T4" fmla="*/ 0 w 336"/>
                <a:gd name="T5" fmla="*/ 0 h 93"/>
                <a:gd name="T6" fmla="*/ 0 w 336"/>
                <a:gd name="T7" fmla="*/ 0 h 93"/>
                <a:gd name="T8" fmla="*/ 0 w 336"/>
                <a:gd name="T9" fmla="*/ 0 h 93"/>
                <a:gd name="T10" fmla="*/ 0 w 336"/>
                <a:gd name="T11" fmla="*/ 0 h 93"/>
                <a:gd name="T12" fmla="*/ 0 w 336"/>
                <a:gd name="T13" fmla="*/ 0 h 93"/>
                <a:gd name="T14" fmla="*/ 0 w 336"/>
                <a:gd name="T15" fmla="*/ 0 h 93"/>
                <a:gd name="T16" fmla="*/ 0 w 336"/>
                <a:gd name="T17" fmla="*/ 0 h 93"/>
                <a:gd name="T18" fmla="*/ 0 w 336"/>
                <a:gd name="T19" fmla="*/ 0 h 93"/>
                <a:gd name="T20" fmla="*/ 0 w 336"/>
                <a:gd name="T21" fmla="*/ 0 h 93"/>
                <a:gd name="T22" fmla="*/ 0 w 336"/>
                <a:gd name="T23" fmla="*/ 0 h 93"/>
                <a:gd name="T24" fmla="*/ 0 w 336"/>
                <a:gd name="T25" fmla="*/ 0 h 93"/>
                <a:gd name="T26" fmla="*/ 0 w 336"/>
                <a:gd name="T27" fmla="*/ 0 h 93"/>
                <a:gd name="T28" fmla="*/ 0 w 336"/>
                <a:gd name="T29" fmla="*/ 0 h 93"/>
                <a:gd name="T30" fmla="*/ 0 w 336"/>
                <a:gd name="T31" fmla="*/ 0 h 93"/>
                <a:gd name="T32" fmla="*/ 0 w 336"/>
                <a:gd name="T33" fmla="*/ 0 h 93"/>
                <a:gd name="T34" fmla="*/ 0 w 336"/>
                <a:gd name="T35" fmla="*/ 0 h 93"/>
                <a:gd name="T36" fmla="*/ 0 w 336"/>
                <a:gd name="T37" fmla="*/ 0 h 93"/>
                <a:gd name="T38" fmla="*/ 0 w 336"/>
                <a:gd name="T39" fmla="*/ 0 h 93"/>
                <a:gd name="T40" fmla="*/ 0 w 336"/>
                <a:gd name="T41" fmla="*/ 0 h 93"/>
                <a:gd name="T42" fmla="*/ 0 w 336"/>
                <a:gd name="T43" fmla="*/ 0 h 93"/>
                <a:gd name="T44" fmla="*/ 0 w 336"/>
                <a:gd name="T45" fmla="*/ 0 h 93"/>
                <a:gd name="T46" fmla="*/ 0 w 336"/>
                <a:gd name="T47" fmla="*/ 0 h 93"/>
                <a:gd name="T48" fmla="*/ 0 w 336"/>
                <a:gd name="T49" fmla="*/ 0 h 93"/>
                <a:gd name="T50" fmla="*/ 0 w 336"/>
                <a:gd name="T51" fmla="*/ 0 h 93"/>
                <a:gd name="T52" fmla="*/ 0 w 336"/>
                <a:gd name="T53" fmla="*/ 0 h 93"/>
                <a:gd name="T54" fmla="*/ 0 w 336"/>
                <a:gd name="T55" fmla="*/ 0 h 93"/>
                <a:gd name="T56" fmla="*/ 0 w 336"/>
                <a:gd name="T57" fmla="*/ 0 h 93"/>
                <a:gd name="T58" fmla="*/ 0 w 336"/>
                <a:gd name="T59" fmla="*/ 0 h 93"/>
                <a:gd name="T60" fmla="*/ 0 w 336"/>
                <a:gd name="T61" fmla="*/ 0 h 93"/>
                <a:gd name="T62" fmla="*/ 0 w 336"/>
                <a:gd name="T63" fmla="*/ 0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29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0 h 69"/>
                <a:gd name="T2" fmla="*/ 0 w 362"/>
                <a:gd name="T3" fmla="*/ 0 h 69"/>
                <a:gd name="T4" fmla="*/ 0 w 362"/>
                <a:gd name="T5" fmla="*/ 0 h 69"/>
                <a:gd name="T6" fmla="*/ 0 w 362"/>
                <a:gd name="T7" fmla="*/ 0 h 69"/>
                <a:gd name="T8" fmla="*/ 0 w 362"/>
                <a:gd name="T9" fmla="*/ 0 h 69"/>
                <a:gd name="T10" fmla="*/ 0 w 362"/>
                <a:gd name="T11" fmla="*/ 0 h 69"/>
                <a:gd name="T12" fmla="*/ 0 w 362"/>
                <a:gd name="T13" fmla="*/ 0 h 69"/>
                <a:gd name="T14" fmla="*/ 0 w 362"/>
                <a:gd name="T15" fmla="*/ 0 h 69"/>
                <a:gd name="T16" fmla="*/ 0 w 362"/>
                <a:gd name="T17" fmla="*/ 0 h 69"/>
                <a:gd name="T18" fmla="*/ 0 w 362"/>
                <a:gd name="T19" fmla="*/ 0 h 69"/>
                <a:gd name="T20" fmla="*/ 0 w 362"/>
                <a:gd name="T21" fmla="*/ 0 h 69"/>
                <a:gd name="T22" fmla="*/ 0 w 362"/>
                <a:gd name="T23" fmla="*/ 0 h 69"/>
                <a:gd name="T24" fmla="*/ 0 w 362"/>
                <a:gd name="T25" fmla="*/ 0 h 69"/>
                <a:gd name="T26" fmla="*/ 0 w 362"/>
                <a:gd name="T27" fmla="*/ 0 h 69"/>
                <a:gd name="T28" fmla="*/ 0 w 362"/>
                <a:gd name="T29" fmla="*/ 0 h 69"/>
                <a:gd name="T30" fmla="*/ 0 w 362"/>
                <a:gd name="T31" fmla="*/ 0 h 69"/>
                <a:gd name="T32" fmla="*/ 0 w 362"/>
                <a:gd name="T33" fmla="*/ 0 h 69"/>
                <a:gd name="T34" fmla="*/ 0 w 362"/>
                <a:gd name="T35" fmla="*/ 0 h 69"/>
                <a:gd name="T36" fmla="*/ 0 w 362"/>
                <a:gd name="T37" fmla="*/ 0 h 69"/>
                <a:gd name="T38" fmla="*/ 0 w 362"/>
                <a:gd name="T39" fmla="*/ 0 h 69"/>
                <a:gd name="T40" fmla="*/ 0 w 362"/>
                <a:gd name="T41" fmla="*/ 0 h 69"/>
                <a:gd name="T42" fmla="*/ 0 w 362"/>
                <a:gd name="T43" fmla="*/ 0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0"/>
            <a:ext cx="914400" cy="1106488"/>
            <a:chOff x="2136" y="2544"/>
            <a:chExt cx="751" cy="919"/>
          </a:xfrm>
        </p:grpSpPr>
        <p:sp>
          <p:nvSpPr>
            <p:cNvPr id="4259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260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1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2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63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4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0"/>
            <a:ext cx="630238" cy="631825"/>
            <a:chOff x="2032" y="4520"/>
            <a:chExt cx="540" cy="542"/>
          </a:xfrm>
        </p:grpSpPr>
        <p:sp>
          <p:nvSpPr>
            <p:cNvPr id="4256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8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43400"/>
            <a:ext cx="555625" cy="739775"/>
            <a:chOff x="2064" y="4272"/>
            <a:chExt cx="350" cy="466"/>
          </a:xfrm>
        </p:grpSpPr>
        <p:grpSp>
          <p:nvGrpSpPr>
            <p:cNvPr id="4244" name="Group 175"/>
            <p:cNvGrpSpPr>
              <a:grpSpLocks/>
            </p:cNvGrpSpPr>
            <p:nvPr/>
          </p:nvGrpSpPr>
          <p:grpSpPr bwMode="auto">
            <a:xfrm>
              <a:off x="2064" y="4272"/>
              <a:ext cx="309" cy="420"/>
              <a:chOff x="1176" y="5328"/>
              <a:chExt cx="309" cy="420"/>
            </a:xfrm>
          </p:grpSpPr>
          <p:sp>
            <p:nvSpPr>
              <p:cNvPr id="4251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Freeform 17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5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5" name="Group 181"/>
            <p:cNvGrpSpPr>
              <a:grpSpLocks/>
            </p:cNvGrpSpPr>
            <p:nvPr/>
          </p:nvGrpSpPr>
          <p:grpSpPr bwMode="auto">
            <a:xfrm>
              <a:off x="2220" y="4449"/>
              <a:ext cx="194" cy="289"/>
              <a:chOff x="2076" y="5280"/>
              <a:chExt cx="194" cy="289"/>
            </a:xfrm>
          </p:grpSpPr>
          <p:sp>
            <p:nvSpPr>
              <p:cNvPr id="4246" name="Freeform 18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0" name="Freeform 18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19600"/>
            <a:ext cx="555625" cy="1111250"/>
            <a:chOff x="1584" y="4080"/>
            <a:chExt cx="350" cy="700"/>
          </a:xfrm>
        </p:grpSpPr>
        <p:grpSp>
          <p:nvGrpSpPr>
            <p:cNvPr id="4225" name="Group 188"/>
            <p:cNvGrpSpPr>
              <a:grpSpLocks/>
            </p:cNvGrpSpPr>
            <p:nvPr/>
          </p:nvGrpSpPr>
          <p:grpSpPr bwMode="auto">
            <a:xfrm>
              <a:off x="1632" y="4080"/>
              <a:ext cx="100" cy="474"/>
              <a:chOff x="1728" y="3600"/>
              <a:chExt cx="100" cy="474"/>
            </a:xfrm>
          </p:grpSpPr>
          <p:sp>
            <p:nvSpPr>
              <p:cNvPr id="4238" name="Freeform 189"/>
              <p:cNvSpPr>
                <a:spLocks/>
              </p:cNvSpPr>
              <p:nvPr/>
            </p:nvSpPr>
            <p:spPr bwMode="auto">
              <a:xfrm flipH="1">
                <a:off x="1731" y="3791"/>
                <a:ext cx="15" cy="283"/>
              </a:xfrm>
              <a:custGeom>
                <a:avLst/>
                <a:gdLst>
                  <a:gd name="T0" fmla="*/ 0 w 19"/>
                  <a:gd name="T1" fmla="*/ 1 h 414"/>
                  <a:gd name="T2" fmla="*/ 2 w 19"/>
                  <a:gd name="T3" fmla="*/ 1 h 414"/>
                  <a:gd name="T4" fmla="*/ 2 w 19"/>
                  <a:gd name="T5" fmla="*/ 1 h 414"/>
                  <a:gd name="T6" fmla="*/ 2 w 19"/>
                  <a:gd name="T7" fmla="*/ 1 h 414"/>
                  <a:gd name="T8" fmla="*/ 2 w 19"/>
                  <a:gd name="T9" fmla="*/ 0 h 414"/>
                  <a:gd name="T10" fmla="*/ 2 w 19"/>
                  <a:gd name="T11" fmla="*/ 0 h 414"/>
                  <a:gd name="T12" fmla="*/ 2 w 19"/>
                  <a:gd name="T13" fmla="*/ 1 h 414"/>
                  <a:gd name="T14" fmla="*/ 2 w 19"/>
                  <a:gd name="T15" fmla="*/ 1 h 414"/>
                  <a:gd name="T16" fmla="*/ 2 w 19"/>
                  <a:gd name="T17" fmla="*/ 1 h 414"/>
                  <a:gd name="T18" fmla="*/ 2 w 19"/>
                  <a:gd name="T19" fmla="*/ 1 h 414"/>
                  <a:gd name="T20" fmla="*/ 2 w 19"/>
                  <a:gd name="T21" fmla="*/ 1 h 414"/>
                  <a:gd name="T22" fmla="*/ 2 w 19"/>
                  <a:gd name="T23" fmla="*/ 1 h 414"/>
                  <a:gd name="T24" fmla="*/ 2 w 19"/>
                  <a:gd name="T25" fmla="*/ 1 h 414"/>
                  <a:gd name="T26" fmla="*/ 2 w 19"/>
                  <a:gd name="T27" fmla="*/ 1 h 414"/>
                  <a:gd name="T28" fmla="*/ 2 w 19"/>
                  <a:gd name="T29" fmla="*/ 1 h 414"/>
                  <a:gd name="T30" fmla="*/ 2 w 19"/>
                  <a:gd name="T31" fmla="*/ 1 h 414"/>
                  <a:gd name="T32" fmla="*/ 2 w 19"/>
                  <a:gd name="T33" fmla="*/ 1 h 414"/>
                  <a:gd name="T34" fmla="*/ 2 w 19"/>
                  <a:gd name="T35" fmla="*/ 1 h 414"/>
                  <a:gd name="T36" fmla="*/ 2 w 19"/>
                  <a:gd name="T37" fmla="*/ 1 h 414"/>
                  <a:gd name="T38" fmla="*/ 2 w 19"/>
                  <a:gd name="T39" fmla="*/ 1 h 414"/>
                  <a:gd name="T40" fmla="*/ 0 w 19"/>
                  <a:gd name="T41" fmla="*/ 1 h 414"/>
                  <a:gd name="T42" fmla="*/ 0 w 19"/>
                  <a:gd name="T43" fmla="*/ 1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9" name="Freeform 190"/>
              <p:cNvSpPr>
                <a:spLocks/>
              </p:cNvSpPr>
              <p:nvPr/>
            </p:nvSpPr>
            <p:spPr bwMode="auto">
              <a:xfrm flipH="1">
                <a:off x="1813" y="3735"/>
                <a:ext cx="15" cy="283"/>
              </a:xfrm>
              <a:custGeom>
                <a:avLst/>
                <a:gdLst>
                  <a:gd name="T0" fmla="*/ 0 w 19"/>
                  <a:gd name="T1" fmla="*/ 1 h 415"/>
                  <a:gd name="T2" fmla="*/ 1 w 19"/>
                  <a:gd name="T3" fmla="*/ 1 h 415"/>
                  <a:gd name="T4" fmla="*/ 1 w 19"/>
                  <a:gd name="T5" fmla="*/ 1 h 415"/>
                  <a:gd name="T6" fmla="*/ 2 w 19"/>
                  <a:gd name="T7" fmla="*/ 1 h 415"/>
                  <a:gd name="T8" fmla="*/ 2 w 19"/>
                  <a:gd name="T9" fmla="*/ 0 h 415"/>
                  <a:gd name="T10" fmla="*/ 2 w 19"/>
                  <a:gd name="T11" fmla="*/ 0 h 415"/>
                  <a:gd name="T12" fmla="*/ 2 w 19"/>
                  <a:gd name="T13" fmla="*/ 1 h 415"/>
                  <a:gd name="T14" fmla="*/ 2 w 19"/>
                  <a:gd name="T15" fmla="*/ 1 h 415"/>
                  <a:gd name="T16" fmla="*/ 2 w 19"/>
                  <a:gd name="T17" fmla="*/ 1 h 415"/>
                  <a:gd name="T18" fmla="*/ 2 w 19"/>
                  <a:gd name="T19" fmla="*/ 1 h 415"/>
                  <a:gd name="T20" fmla="*/ 2 w 19"/>
                  <a:gd name="T21" fmla="*/ 1 h 415"/>
                  <a:gd name="T22" fmla="*/ 2 w 19"/>
                  <a:gd name="T23" fmla="*/ 1 h 415"/>
                  <a:gd name="T24" fmla="*/ 2 w 19"/>
                  <a:gd name="T25" fmla="*/ 1 h 415"/>
                  <a:gd name="T26" fmla="*/ 2 w 19"/>
                  <a:gd name="T27" fmla="*/ 1 h 415"/>
                  <a:gd name="T28" fmla="*/ 1 w 19"/>
                  <a:gd name="T29" fmla="*/ 1 h 415"/>
                  <a:gd name="T30" fmla="*/ 1 w 19"/>
                  <a:gd name="T31" fmla="*/ 1 h 415"/>
                  <a:gd name="T32" fmla="*/ 0 w 19"/>
                  <a:gd name="T33" fmla="*/ 1 h 415"/>
                  <a:gd name="T34" fmla="*/ 0 w 19"/>
                  <a:gd name="T35" fmla="*/ 1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40" name="Group 191"/>
              <p:cNvGrpSpPr>
                <a:grpSpLocks/>
              </p:cNvGrpSpPr>
              <p:nvPr/>
            </p:nvGrpSpPr>
            <p:grpSpPr bwMode="auto">
              <a:xfrm>
                <a:off x="1728" y="3600"/>
                <a:ext cx="98" cy="305"/>
                <a:chOff x="1728" y="3600"/>
                <a:chExt cx="98" cy="305"/>
              </a:xfrm>
            </p:grpSpPr>
            <p:sp>
              <p:nvSpPr>
                <p:cNvPr id="4241" name="Freeform 192"/>
                <p:cNvSpPr>
                  <a:spLocks/>
                </p:cNvSpPr>
                <p:nvPr/>
              </p:nvSpPr>
              <p:spPr bwMode="auto">
                <a:xfrm flipH="1">
                  <a:off x="1728" y="3600"/>
                  <a:ext cx="98" cy="305"/>
                </a:xfrm>
                <a:custGeom>
                  <a:avLst/>
                  <a:gdLst>
                    <a:gd name="T0" fmla="*/ 2 w 126"/>
                    <a:gd name="T1" fmla="*/ 1 h 448"/>
                    <a:gd name="T2" fmla="*/ 2 w 126"/>
                    <a:gd name="T3" fmla="*/ 0 h 448"/>
                    <a:gd name="T4" fmla="*/ 2 w 126"/>
                    <a:gd name="T5" fmla="*/ 1 h 448"/>
                    <a:gd name="T6" fmla="*/ 2 w 126"/>
                    <a:gd name="T7" fmla="*/ 1 h 448"/>
                    <a:gd name="T8" fmla="*/ 0 w 126"/>
                    <a:gd name="T9" fmla="*/ 1 h 448"/>
                    <a:gd name="T10" fmla="*/ 0 w 126"/>
                    <a:gd name="T11" fmla="*/ 1 h 448"/>
                    <a:gd name="T12" fmla="*/ 2 w 126"/>
                    <a:gd name="T13" fmla="*/ 1 h 448"/>
                    <a:gd name="T14" fmla="*/ 2 w 126"/>
                    <a:gd name="T15" fmla="*/ 1 h 448"/>
                    <a:gd name="T16" fmla="*/ 2 w 126"/>
                    <a:gd name="T17" fmla="*/ 1 h 448"/>
                    <a:gd name="T18" fmla="*/ 2 w 126"/>
                    <a:gd name="T19" fmla="*/ 1 h 448"/>
                    <a:gd name="T20" fmla="*/ 2 w 126"/>
                    <a:gd name="T21" fmla="*/ 1 h 448"/>
                    <a:gd name="T22" fmla="*/ 2 w 126"/>
                    <a:gd name="T23" fmla="*/ 1 h 448"/>
                    <a:gd name="T24" fmla="*/ 2 w 126"/>
                    <a:gd name="T25" fmla="*/ 1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6" name="Group 195"/>
            <p:cNvGrpSpPr>
              <a:grpSpLocks/>
            </p:cNvGrpSpPr>
            <p:nvPr/>
          </p:nvGrpSpPr>
          <p:grpSpPr bwMode="auto">
            <a:xfrm>
              <a:off x="1584" y="4314"/>
              <a:ext cx="309" cy="420"/>
              <a:chOff x="1176" y="5328"/>
              <a:chExt cx="309" cy="420"/>
            </a:xfrm>
          </p:grpSpPr>
          <p:sp>
            <p:nvSpPr>
              <p:cNvPr id="4233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Freeform 198"/>
              <p:cNvSpPr>
                <a:spLocks/>
              </p:cNvSpPr>
              <p:nvPr/>
            </p:nvSpPr>
            <p:spPr bwMode="auto">
              <a:xfrm>
                <a:off x="1176" y="5328"/>
                <a:ext cx="309" cy="238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7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7" name="Group 201"/>
            <p:cNvGrpSpPr>
              <a:grpSpLocks/>
            </p:cNvGrpSpPr>
            <p:nvPr/>
          </p:nvGrpSpPr>
          <p:grpSpPr bwMode="auto">
            <a:xfrm>
              <a:off x="1740" y="4491"/>
              <a:ext cx="194" cy="289"/>
              <a:chOff x="2076" y="5280"/>
              <a:chExt cx="194" cy="289"/>
            </a:xfrm>
          </p:grpSpPr>
          <p:sp>
            <p:nvSpPr>
              <p:cNvPr id="4228" name="Freeform 202"/>
              <p:cNvSpPr>
                <a:spLocks/>
              </p:cNvSpPr>
              <p:nvPr/>
            </p:nvSpPr>
            <p:spPr bwMode="auto">
              <a:xfrm>
                <a:off x="2076" y="5334"/>
                <a:ext cx="194" cy="111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2" name="Freeform 206"/>
              <p:cNvSpPr>
                <a:spLocks/>
              </p:cNvSpPr>
              <p:nvPr/>
            </p:nvSpPr>
            <p:spPr bwMode="auto">
              <a:xfrm>
                <a:off x="2172" y="5280"/>
                <a:ext cx="93" cy="117"/>
              </a:xfrm>
              <a:custGeom>
                <a:avLst/>
                <a:gdLst>
                  <a:gd name="T0" fmla="*/ 0 w 102"/>
                  <a:gd name="T1" fmla="*/ 54 h 117"/>
                  <a:gd name="T2" fmla="*/ 16 w 102"/>
                  <a:gd name="T3" fmla="*/ 0 h 117"/>
                  <a:gd name="T4" fmla="*/ 16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0"/>
            <a:ext cx="2349500" cy="3111500"/>
            <a:chOff x="1776" y="3516"/>
            <a:chExt cx="1480" cy="1960"/>
          </a:xfrm>
        </p:grpSpPr>
        <p:grpSp>
          <p:nvGrpSpPr>
            <p:cNvPr id="4212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2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4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3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/>
                <a:t>Free Fire Zone</a:t>
              </a:r>
            </a:p>
          </p:txBody>
        </p:sp>
        <p:sp>
          <p:nvSpPr>
            <p:cNvPr id="4219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21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0"/>
            <a:ext cx="914400" cy="1146175"/>
          </a:xfrm>
          <a:custGeom>
            <a:avLst/>
            <a:gdLst>
              <a:gd name="T0" fmla="*/ 2147483647 w 880"/>
              <a:gd name="T1" fmla="*/ 2147483647 h 1104"/>
              <a:gd name="T2" fmla="*/ 2147483647 w 880"/>
              <a:gd name="T3" fmla="*/ 2147483647 h 1104"/>
              <a:gd name="T4" fmla="*/ 0 w 880"/>
              <a:gd name="T5" fmla="*/ 0 h 1104"/>
              <a:gd name="T6" fmla="*/ 0 w 880"/>
              <a:gd name="T7" fmla="*/ 2147483647 h 1104"/>
              <a:gd name="T8" fmla="*/ 2147483647 w 880"/>
              <a:gd name="T9" fmla="*/ 2147483647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-274982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200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5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2 w 132"/>
                <a:gd name="T1" fmla="*/ 0 h 288"/>
                <a:gd name="T2" fmla="*/ 0 w 132"/>
                <a:gd name="T3" fmla="*/ 288 h 288"/>
                <a:gd name="T4" fmla="*/ 2 w 132"/>
                <a:gd name="T5" fmla="*/ 288 h 288"/>
                <a:gd name="T6" fmla="*/ 2 w 132"/>
                <a:gd name="T7" fmla="*/ 18 h 288"/>
                <a:gd name="T8" fmla="*/ 2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0" y="7848600"/>
            <a:ext cx="650875" cy="828675"/>
            <a:chOff x="1182" y="4720"/>
            <a:chExt cx="410" cy="522"/>
          </a:xfrm>
        </p:grpSpPr>
        <p:sp>
          <p:nvSpPr>
            <p:cNvPr id="4190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0"/>
            <a:ext cx="1946275" cy="3155950"/>
            <a:chOff x="2394" y="3894"/>
            <a:chExt cx="978" cy="1586"/>
          </a:xfrm>
        </p:grpSpPr>
        <p:grpSp>
          <p:nvGrpSpPr>
            <p:cNvPr id="4164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8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641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641 w 240"/>
                  <a:gd name="T7" fmla="*/ 903 h 903"/>
                  <a:gd name="T8" fmla="*/ 641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9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5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2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2 w 153"/>
                <a:gd name="T7" fmla="*/ 165 h 906"/>
                <a:gd name="T8" fmla="*/ 2 w 153"/>
                <a:gd name="T9" fmla="*/ 875 h 906"/>
                <a:gd name="T10" fmla="*/ 2 w 153"/>
                <a:gd name="T11" fmla="*/ 906 h 906"/>
                <a:gd name="T12" fmla="*/ 2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7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6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714 w 192"/>
                  <a:gd name="T1" fmla="*/ 2175 h 816"/>
                  <a:gd name="T2" fmla="*/ 0 w 192"/>
                  <a:gd name="T3" fmla="*/ 1918 h 816"/>
                  <a:gd name="T4" fmla="*/ 0 w 192"/>
                  <a:gd name="T5" fmla="*/ 0 h 816"/>
                  <a:gd name="T6" fmla="*/ 714 w 192"/>
                  <a:gd name="T7" fmla="*/ 129 h 816"/>
                  <a:gd name="T8" fmla="*/ 714 w 192"/>
                  <a:gd name="T9" fmla="*/ 2175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7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6 w 120"/>
                  <a:gd name="T1" fmla="*/ 86 h 225"/>
                  <a:gd name="T2" fmla="*/ 0 w 120"/>
                  <a:gd name="T3" fmla="*/ 0 h 225"/>
                  <a:gd name="T4" fmla="*/ 0 w 120"/>
                  <a:gd name="T5" fmla="*/ 451 h 225"/>
                  <a:gd name="T6" fmla="*/ 6 w 120"/>
                  <a:gd name="T7" fmla="*/ 588 h 225"/>
                  <a:gd name="T8" fmla="*/ 6 w 120"/>
                  <a:gd name="T9" fmla="*/ 86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8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0 w 432"/>
                <a:gd name="T1" fmla="*/ 8 h 1488"/>
                <a:gd name="T2" fmla="*/ 0 w 432"/>
                <a:gd name="T3" fmla="*/ 5 h 1488"/>
                <a:gd name="T4" fmla="*/ 0 w 432"/>
                <a:gd name="T5" fmla="*/ 0 h 1488"/>
                <a:gd name="T6" fmla="*/ 0 w 432"/>
                <a:gd name="T7" fmla="*/ 2 h 1488"/>
                <a:gd name="T8" fmla="*/ 0 w 432"/>
                <a:gd name="T9" fmla="*/ 8 h 1488"/>
                <a:gd name="T10" fmla="*/ 0 w 432"/>
                <a:gd name="T11" fmla="*/ 8 h 1488"/>
                <a:gd name="T12" fmla="*/ 0 w 432"/>
                <a:gd name="T13" fmla="*/ 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9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1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80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5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2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3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9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70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800"/>
            <a:ext cx="1123950" cy="1509713"/>
            <a:chOff x="2325" y="3861"/>
            <a:chExt cx="708" cy="951"/>
          </a:xfrm>
        </p:grpSpPr>
        <p:sp>
          <p:nvSpPr>
            <p:cNvPr id="4155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2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63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3"/>
            <a:chOff x="1677" y="3648"/>
            <a:chExt cx="687" cy="951"/>
          </a:xfrm>
        </p:grpSpPr>
        <p:sp>
          <p:nvSpPr>
            <p:cNvPr id="4148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1286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1167 w 534"/>
                <a:gd name="T7" fmla="*/ 148 h 148"/>
                <a:gd name="T8" fmla="*/ 1286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1381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1381 w 528"/>
                <a:gd name="T7" fmla="*/ 0 h 288"/>
                <a:gd name="T8" fmla="*/ 1381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3005 w 528"/>
                <a:gd name="T1" fmla="*/ 0 h 288"/>
                <a:gd name="T2" fmla="*/ 0 w 528"/>
                <a:gd name="T3" fmla="*/ 0 h 288"/>
                <a:gd name="T4" fmla="*/ 0 w 528"/>
                <a:gd name="T5" fmla="*/ 0 h 288"/>
                <a:gd name="T6" fmla="*/ 3005 w 528"/>
                <a:gd name="T7" fmla="*/ 0 h 288"/>
                <a:gd name="T8" fmla="*/ 3005 w 528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0" y="2971800"/>
            <a:ext cx="785813" cy="2149475"/>
            <a:chOff x="1809" y="4032"/>
            <a:chExt cx="495" cy="1354"/>
          </a:xfrm>
        </p:grpSpPr>
        <p:sp>
          <p:nvSpPr>
            <p:cNvPr id="4145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3 h 976"/>
                <a:gd name="T2" fmla="*/ 3030 w 288"/>
                <a:gd name="T3" fmla="*/ 0 h 976"/>
                <a:gd name="T4" fmla="*/ 3030 w 288"/>
                <a:gd name="T5" fmla="*/ 58 h 976"/>
                <a:gd name="T6" fmla="*/ 0 w 288"/>
                <a:gd name="T7" fmla="*/ 71 h 976"/>
                <a:gd name="T8" fmla="*/ 0 w 288"/>
                <a:gd name="T9" fmla="*/ 13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0" y="5181600"/>
            <a:ext cx="238125" cy="2260600"/>
            <a:chOff x="1864" y="3138"/>
            <a:chExt cx="150" cy="1424"/>
          </a:xfrm>
        </p:grpSpPr>
        <p:sp>
          <p:nvSpPr>
            <p:cNvPr id="4143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6 h 1194"/>
                <a:gd name="T2" fmla="*/ 0 w 168"/>
                <a:gd name="T3" fmla="*/ 0 h 1194"/>
                <a:gd name="T4" fmla="*/ 0 w 168"/>
                <a:gd name="T5" fmla="*/ 7 h 1194"/>
                <a:gd name="T6" fmla="*/ 0 w 168"/>
                <a:gd name="T7" fmla="*/ 14 h 1194"/>
                <a:gd name="T8" fmla="*/ 0 w 168"/>
                <a:gd name="T9" fmla="*/ 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20 h 1194"/>
                <a:gd name="T2" fmla="*/ 18 w 168"/>
                <a:gd name="T3" fmla="*/ 0 h 1194"/>
                <a:gd name="T4" fmla="*/ 18 w 168"/>
                <a:gd name="T5" fmla="*/ 26 h 1194"/>
                <a:gd name="T6" fmla="*/ 0 w 168"/>
                <a:gd name="T7" fmla="*/ 50 h 1194"/>
                <a:gd name="T8" fmla="*/ 0 w 168"/>
                <a:gd name="T9" fmla="*/ 20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0"/>
            <a:ext cx="1720850" cy="1465263"/>
            <a:chOff x="1704" y="4280"/>
            <a:chExt cx="1420" cy="1209"/>
          </a:xfrm>
        </p:grpSpPr>
        <p:sp>
          <p:nvSpPr>
            <p:cNvPr id="4139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37683 w 42"/>
                <a:gd name="T1" fmla="*/ 37473 h 916"/>
                <a:gd name="T2" fmla="*/ 0 w 42"/>
                <a:gd name="T3" fmla="*/ 71520 h 916"/>
                <a:gd name="T4" fmla="*/ 0 w 42"/>
                <a:gd name="T5" fmla="*/ 9914 h 916"/>
                <a:gd name="T6" fmla="*/ 37683 w 42"/>
                <a:gd name="T7" fmla="*/ 0 h 916"/>
                <a:gd name="T8" fmla="*/ 37683 w 42"/>
                <a:gd name="T9" fmla="*/ 37473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231401 h 840"/>
                <a:gd name="T2" fmla="*/ 75637390 w 240"/>
                <a:gd name="T3" fmla="*/ 404798 h 840"/>
                <a:gd name="T4" fmla="*/ 75637390 w 240"/>
                <a:gd name="T5" fmla="*/ 57599 h 840"/>
                <a:gd name="T6" fmla="*/ 0 w 240"/>
                <a:gd name="T7" fmla="*/ 0 h 840"/>
                <a:gd name="T8" fmla="*/ 0 w 240"/>
                <a:gd name="T9" fmla="*/ 231401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2124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24 w 528"/>
                <a:gd name="T7" fmla="*/ 0 h 288"/>
                <a:gd name="T8" fmla="*/ 2124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19226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19226 w 528"/>
                <a:gd name="T7" fmla="*/ 0 h 288"/>
                <a:gd name="T8" fmla="*/ 19226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3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562600"/>
            <a:ext cx="4270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048000" y="2895600"/>
            <a:ext cx="152400" cy="633413"/>
            <a:chOff x="1488" y="768"/>
            <a:chExt cx="144" cy="543"/>
          </a:xfrm>
        </p:grpSpPr>
        <p:sp>
          <p:nvSpPr>
            <p:cNvPr id="5218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0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5221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2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3" name="Group 8"/>
          <p:cNvGrpSpPr>
            <a:grpSpLocks/>
          </p:cNvGrpSpPr>
          <p:nvPr/>
        </p:nvGrpSpPr>
        <p:grpSpPr bwMode="auto">
          <a:xfrm>
            <a:off x="1816100" y="3048000"/>
            <a:ext cx="550863" cy="655638"/>
            <a:chOff x="3360" y="240"/>
            <a:chExt cx="443" cy="527"/>
          </a:xfrm>
        </p:grpSpPr>
        <p:grpSp>
          <p:nvGrpSpPr>
            <p:cNvPr id="5208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215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6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7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09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213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4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10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211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2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24" name="Group 19"/>
          <p:cNvGrpSpPr>
            <a:grpSpLocks/>
          </p:cNvGrpSpPr>
          <p:nvPr/>
        </p:nvGrpSpPr>
        <p:grpSpPr bwMode="auto">
          <a:xfrm flipH="1">
            <a:off x="1803400" y="373063"/>
            <a:ext cx="312738" cy="1041400"/>
            <a:chOff x="640" y="3485"/>
            <a:chExt cx="173" cy="576"/>
          </a:xfrm>
        </p:grpSpPr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04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205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6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7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125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0"/>
            <a:chOff x="640" y="3485"/>
            <a:chExt cx="173" cy="576"/>
          </a:xfrm>
        </p:grpSpPr>
        <p:sp>
          <p:nvSpPr>
            <p:cNvPr id="5196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7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98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5199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0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26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7" name="Freeform 34"/>
          <p:cNvSpPr>
            <a:spLocks/>
          </p:cNvSpPr>
          <p:nvPr/>
        </p:nvSpPr>
        <p:spPr bwMode="auto">
          <a:xfrm>
            <a:off x="855663" y="304800"/>
            <a:ext cx="590550" cy="1449388"/>
          </a:xfrm>
          <a:custGeom>
            <a:avLst/>
            <a:gdLst>
              <a:gd name="T0" fmla="*/ 0 w 249"/>
              <a:gd name="T1" fmla="*/ 2147483647 h 612"/>
              <a:gd name="T2" fmla="*/ 2147483647 w 249"/>
              <a:gd name="T3" fmla="*/ 0 h 612"/>
              <a:gd name="T4" fmla="*/ 2147483647 w 249"/>
              <a:gd name="T5" fmla="*/ 2147483647 h 612"/>
              <a:gd name="T6" fmla="*/ 0 w 249"/>
              <a:gd name="T7" fmla="*/ 2147483647 h 612"/>
              <a:gd name="T8" fmla="*/ 0 w 249"/>
              <a:gd name="T9" fmla="*/ 2147483647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8" name="Freeform 35"/>
          <p:cNvSpPr>
            <a:spLocks/>
          </p:cNvSpPr>
          <p:nvPr/>
        </p:nvSpPr>
        <p:spPr bwMode="auto">
          <a:xfrm>
            <a:off x="1905000" y="914400"/>
            <a:ext cx="484188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9" name="Freeform 36"/>
          <p:cNvSpPr>
            <a:spLocks/>
          </p:cNvSpPr>
          <p:nvPr/>
        </p:nvSpPr>
        <p:spPr bwMode="auto">
          <a:xfrm flipH="1">
            <a:off x="1219200" y="914400"/>
            <a:ext cx="482600" cy="1514475"/>
          </a:xfrm>
          <a:custGeom>
            <a:avLst/>
            <a:gdLst>
              <a:gd name="T0" fmla="*/ 2147483647 w 204"/>
              <a:gd name="T1" fmla="*/ 2147483647 h 640"/>
              <a:gd name="T2" fmla="*/ 0 w 204"/>
              <a:gd name="T3" fmla="*/ 0 h 640"/>
              <a:gd name="T4" fmla="*/ 0 w 204"/>
              <a:gd name="T5" fmla="*/ 2147483647 h 640"/>
              <a:gd name="T6" fmla="*/ 2147483647 w 204"/>
              <a:gd name="T7" fmla="*/ 2147483647 h 640"/>
              <a:gd name="T8" fmla="*/ 2147483647 w 20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Freeform 37"/>
          <p:cNvSpPr>
            <a:spLocks noEditPoints="1"/>
          </p:cNvSpPr>
          <p:nvPr/>
        </p:nvSpPr>
        <p:spPr bwMode="auto">
          <a:xfrm>
            <a:off x="3048000" y="685800"/>
            <a:ext cx="773113" cy="2209800"/>
          </a:xfrm>
          <a:custGeom>
            <a:avLst/>
            <a:gdLst>
              <a:gd name="T0" fmla="*/ 0 w 655"/>
              <a:gd name="T1" fmla="*/ 2147483647 h 1941"/>
              <a:gd name="T2" fmla="*/ 0 w 655"/>
              <a:gd name="T3" fmla="*/ 2147483647 h 1941"/>
              <a:gd name="T4" fmla="*/ 2147483647 w 655"/>
              <a:gd name="T5" fmla="*/ 2147483647 h 1941"/>
              <a:gd name="T6" fmla="*/ 2147483647 w 655"/>
              <a:gd name="T7" fmla="*/ 0 h 1941"/>
              <a:gd name="T8" fmla="*/ 0 w 655"/>
              <a:gd name="T9" fmla="*/ 2147483647 h 1941"/>
              <a:gd name="T10" fmla="*/ 2147483647 w 655"/>
              <a:gd name="T11" fmla="*/ 2147483647 h 1941"/>
              <a:gd name="T12" fmla="*/ 2147483647 w 655"/>
              <a:gd name="T13" fmla="*/ 2147483647 h 1941"/>
              <a:gd name="T14" fmla="*/ 2147483647 w 655"/>
              <a:gd name="T15" fmla="*/ 2147483647 h 1941"/>
              <a:gd name="T16" fmla="*/ 2147483647 w 655"/>
              <a:gd name="T17" fmla="*/ 2147483647 h 1941"/>
              <a:gd name="T18" fmla="*/ 2147483647 w 655"/>
              <a:gd name="T19" fmla="*/ 2147483647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38"/>
          <p:cNvSpPr>
            <a:spLocks noEditPoints="1"/>
          </p:cNvSpPr>
          <p:nvPr/>
        </p:nvSpPr>
        <p:spPr bwMode="auto">
          <a:xfrm>
            <a:off x="4267200" y="609600"/>
            <a:ext cx="304800" cy="2057400"/>
          </a:xfrm>
          <a:custGeom>
            <a:avLst/>
            <a:gdLst>
              <a:gd name="T0" fmla="*/ 2147483647 w 258"/>
              <a:gd name="T1" fmla="*/ 2147483647 h 1940"/>
              <a:gd name="T2" fmla="*/ 2147483647 w 258"/>
              <a:gd name="T3" fmla="*/ 2147483647 h 1940"/>
              <a:gd name="T4" fmla="*/ 2147483647 w 258"/>
              <a:gd name="T5" fmla="*/ 2147483647 h 1940"/>
              <a:gd name="T6" fmla="*/ 2147483647 w 258"/>
              <a:gd name="T7" fmla="*/ 2147483647 h 1940"/>
              <a:gd name="T8" fmla="*/ 2147483647 w 258"/>
              <a:gd name="T9" fmla="*/ 2147483647 h 1940"/>
              <a:gd name="T10" fmla="*/ 2147483647 w 258"/>
              <a:gd name="T11" fmla="*/ 2147483647 h 1940"/>
              <a:gd name="T12" fmla="*/ 2147483647 w 258"/>
              <a:gd name="T13" fmla="*/ 2147483647 h 1940"/>
              <a:gd name="T14" fmla="*/ 0 w 258"/>
              <a:gd name="T15" fmla="*/ 2147483647 h 1940"/>
              <a:gd name="T16" fmla="*/ 0 w 258"/>
              <a:gd name="T17" fmla="*/ 0 h 1940"/>
              <a:gd name="T18" fmla="*/ 2147483647 w 258"/>
              <a:gd name="T19" fmla="*/ 2147483647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39"/>
          <p:cNvSpPr>
            <a:spLocks noChangeAspect="1" noEditPoints="1"/>
          </p:cNvSpPr>
          <p:nvPr/>
        </p:nvSpPr>
        <p:spPr bwMode="auto">
          <a:xfrm>
            <a:off x="4953000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147483647 w 2303"/>
              <a:gd name="T3" fmla="*/ 0 h 1729"/>
              <a:gd name="T4" fmla="*/ 2147483647 w 2303"/>
              <a:gd name="T5" fmla="*/ 2147483647 h 1729"/>
              <a:gd name="T6" fmla="*/ 0 w 2303"/>
              <a:gd name="T7" fmla="*/ 2147483647 h 1729"/>
              <a:gd name="T8" fmla="*/ 0 w 2303"/>
              <a:gd name="T9" fmla="*/ 0 h 1729"/>
              <a:gd name="T10" fmla="*/ 2147483647 w 2303"/>
              <a:gd name="T11" fmla="*/ 0 h 1729"/>
              <a:gd name="T12" fmla="*/ 2147483647 w 2303"/>
              <a:gd name="T13" fmla="*/ 0 h 1729"/>
              <a:gd name="T14" fmla="*/ 2147483647 w 2303"/>
              <a:gd name="T15" fmla="*/ 2147483647 h 1729"/>
              <a:gd name="T16" fmla="*/ 2147483647 w 2303"/>
              <a:gd name="T17" fmla="*/ 2147483647 h 1729"/>
              <a:gd name="T18" fmla="*/ 2147483647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Freeform 40"/>
          <p:cNvSpPr>
            <a:spLocks noEditPoints="1"/>
          </p:cNvSpPr>
          <p:nvPr/>
        </p:nvSpPr>
        <p:spPr bwMode="auto">
          <a:xfrm>
            <a:off x="6591300" y="2095500"/>
            <a:ext cx="533400" cy="1600200"/>
          </a:xfrm>
          <a:custGeom>
            <a:avLst/>
            <a:gdLst>
              <a:gd name="T0" fmla="*/ 0 w 576"/>
              <a:gd name="T1" fmla="*/ 0 h 1729"/>
              <a:gd name="T2" fmla="*/ 2147483647 w 576"/>
              <a:gd name="T3" fmla="*/ 0 h 1729"/>
              <a:gd name="T4" fmla="*/ 2147483647 w 576"/>
              <a:gd name="T5" fmla="*/ 2147483647 h 1729"/>
              <a:gd name="T6" fmla="*/ 0 w 576"/>
              <a:gd name="T7" fmla="*/ 2147483647 h 1729"/>
              <a:gd name="T8" fmla="*/ 0 w 576"/>
              <a:gd name="T9" fmla="*/ 0 h 1729"/>
              <a:gd name="T10" fmla="*/ 2147483647 w 576"/>
              <a:gd name="T11" fmla="*/ 2147483647 h 1729"/>
              <a:gd name="T12" fmla="*/ 2147483647 w 576"/>
              <a:gd name="T13" fmla="*/ 2147483647 h 1729"/>
              <a:gd name="T14" fmla="*/ 2147483647 w 576"/>
              <a:gd name="T15" fmla="*/ 2147483647 h 1729"/>
              <a:gd name="T16" fmla="*/ 2147483647 w 576"/>
              <a:gd name="T17" fmla="*/ 2147483647 h 1729"/>
              <a:gd name="T18" fmla="*/ 2147483647 w 576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4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2147483647 h 1873"/>
              <a:gd name="T2" fmla="*/ 0 w 270"/>
              <a:gd name="T3" fmla="*/ 2147483647 h 1873"/>
              <a:gd name="T4" fmla="*/ 2147483647 w 270"/>
              <a:gd name="T5" fmla="*/ 2147483647 h 1873"/>
              <a:gd name="T6" fmla="*/ 2147483647 w 270"/>
              <a:gd name="T7" fmla="*/ 0 h 1873"/>
              <a:gd name="T8" fmla="*/ 0 w 270"/>
              <a:gd name="T9" fmla="*/ 2147483647 h 1873"/>
              <a:gd name="T10" fmla="*/ 2147483647 w 270"/>
              <a:gd name="T11" fmla="*/ 2147483647 h 1873"/>
              <a:gd name="T12" fmla="*/ 2147483647 w 270"/>
              <a:gd name="T13" fmla="*/ 2147483647 h 1873"/>
              <a:gd name="T14" fmla="*/ 2147483647 w 270"/>
              <a:gd name="T15" fmla="*/ 2147483647 h 1873"/>
              <a:gd name="T16" fmla="*/ 2147483647 w 270"/>
              <a:gd name="T17" fmla="*/ 2147483647 h 1873"/>
              <a:gd name="T18" fmla="*/ 2147483647 w 270"/>
              <a:gd name="T19" fmla="*/ 2147483647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6" name="Freeform 43"/>
          <p:cNvSpPr>
            <a:spLocks noChangeAspect="1" noEditPoints="1"/>
          </p:cNvSpPr>
          <p:nvPr/>
        </p:nvSpPr>
        <p:spPr bwMode="auto">
          <a:xfrm>
            <a:off x="3924300" y="2616200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44"/>
          <p:cNvSpPr>
            <a:spLocks noChangeAspect="1" noEditPoints="1"/>
          </p:cNvSpPr>
          <p:nvPr/>
        </p:nvSpPr>
        <p:spPr bwMode="auto">
          <a:xfrm>
            <a:off x="1435100" y="2590800"/>
            <a:ext cx="13716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8" name="Freeform 45"/>
          <p:cNvSpPr>
            <a:spLocks noChangeAspect="1" noEditPoints="1"/>
          </p:cNvSpPr>
          <p:nvPr/>
        </p:nvSpPr>
        <p:spPr bwMode="auto">
          <a:xfrm>
            <a:off x="2806700" y="2286000"/>
            <a:ext cx="500063" cy="2133600"/>
          </a:xfrm>
          <a:custGeom>
            <a:avLst/>
            <a:gdLst>
              <a:gd name="T0" fmla="*/ 0 w 360"/>
              <a:gd name="T1" fmla="*/ 2147483647 h 1332"/>
              <a:gd name="T2" fmla="*/ 0 w 360"/>
              <a:gd name="T3" fmla="*/ 2147483647 h 1332"/>
              <a:gd name="T4" fmla="*/ 2147483647 w 360"/>
              <a:gd name="T5" fmla="*/ 2147483647 h 1332"/>
              <a:gd name="T6" fmla="*/ 2147483647 w 360"/>
              <a:gd name="T7" fmla="*/ 0 h 1332"/>
              <a:gd name="T8" fmla="*/ 0 w 360"/>
              <a:gd name="T9" fmla="*/ 2147483647 h 1332"/>
              <a:gd name="T10" fmla="*/ 2147483647 w 360"/>
              <a:gd name="T11" fmla="*/ 2147483647 h 1332"/>
              <a:gd name="T12" fmla="*/ 2147483647 w 360"/>
              <a:gd name="T13" fmla="*/ 2147483647 h 1332"/>
              <a:gd name="T14" fmla="*/ 2147483647 w 360"/>
              <a:gd name="T15" fmla="*/ 2147483647 h 1332"/>
              <a:gd name="T16" fmla="*/ 2147483647 w 360"/>
              <a:gd name="T17" fmla="*/ 2147483647 h 1332"/>
              <a:gd name="T18" fmla="*/ 2147483647 w 360"/>
              <a:gd name="T19" fmla="*/ 2147483647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9" name="Freeform 46"/>
          <p:cNvSpPr>
            <a:spLocks noChangeAspect="1" noEditPoints="1"/>
          </p:cNvSpPr>
          <p:nvPr/>
        </p:nvSpPr>
        <p:spPr bwMode="auto">
          <a:xfrm>
            <a:off x="3543300" y="2603500"/>
            <a:ext cx="390525" cy="252730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2147483647 h 1260"/>
              <a:gd name="T2" fmla="*/ 0 w 246"/>
              <a:gd name="T3" fmla="*/ 2147483647 h 1260"/>
              <a:gd name="T4" fmla="*/ 2147483647 w 246"/>
              <a:gd name="T5" fmla="*/ 2147483647 h 1260"/>
              <a:gd name="T6" fmla="*/ 2147483647 w 246"/>
              <a:gd name="T7" fmla="*/ 0 h 1260"/>
              <a:gd name="T8" fmla="*/ 0 w 246"/>
              <a:gd name="T9" fmla="*/ 2147483647 h 1260"/>
              <a:gd name="T10" fmla="*/ 2147483647 w 246"/>
              <a:gd name="T11" fmla="*/ 2147483647 h 1260"/>
              <a:gd name="T12" fmla="*/ 2147483647 w 246"/>
              <a:gd name="T13" fmla="*/ 2147483647 h 1260"/>
              <a:gd name="T14" fmla="*/ 2147483647 w 246"/>
              <a:gd name="T15" fmla="*/ 2147483647 h 1260"/>
              <a:gd name="T16" fmla="*/ 2147483647 w 246"/>
              <a:gd name="T17" fmla="*/ 2147483647 h 1260"/>
              <a:gd name="T18" fmla="*/ 2147483647 w 246"/>
              <a:gd name="T19" fmla="*/ 2147483647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2147483647 w 768"/>
              <a:gd name="T3" fmla="*/ 0 h 1152"/>
              <a:gd name="T4" fmla="*/ 2147483647 w 768"/>
              <a:gd name="T5" fmla="*/ 2147483647 h 1152"/>
              <a:gd name="T6" fmla="*/ 0 w 768"/>
              <a:gd name="T7" fmla="*/ 2147483647 h 1152"/>
              <a:gd name="T8" fmla="*/ 0 w 768"/>
              <a:gd name="T9" fmla="*/ 0 h 1152"/>
              <a:gd name="T10" fmla="*/ 2147483647 w 768"/>
              <a:gd name="T11" fmla="*/ 2147483647 h 1152"/>
              <a:gd name="T12" fmla="*/ 2147483647 w 768"/>
              <a:gd name="T13" fmla="*/ 2147483647 h 1152"/>
              <a:gd name="T14" fmla="*/ 2147483647 w 768"/>
              <a:gd name="T15" fmla="*/ 2147483647 h 1152"/>
              <a:gd name="T16" fmla="*/ 2147483647 w 768"/>
              <a:gd name="T17" fmla="*/ 2147483647 h 1152"/>
              <a:gd name="T18" fmla="*/ 2147483647 w 768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2" name="Rectangle 49"/>
          <p:cNvSpPr>
            <a:spLocks noChangeArrowheads="1"/>
          </p:cNvSpPr>
          <p:nvPr/>
        </p:nvSpPr>
        <p:spPr bwMode="auto">
          <a:xfrm>
            <a:off x="5791200" y="4114800"/>
            <a:ext cx="457200" cy="762000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143" name="Group 50"/>
          <p:cNvGrpSpPr>
            <a:grpSpLocks/>
          </p:cNvGrpSpPr>
          <p:nvPr/>
        </p:nvGrpSpPr>
        <p:grpSpPr bwMode="auto">
          <a:xfrm>
            <a:off x="2819400" y="6553200"/>
            <a:ext cx="473075" cy="611188"/>
            <a:chOff x="3360" y="240"/>
            <a:chExt cx="443" cy="527"/>
          </a:xfrm>
        </p:grpSpPr>
        <p:grpSp>
          <p:nvGrpSpPr>
            <p:cNvPr id="5186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5193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1 w 23"/>
                  <a:gd name="T1" fmla="*/ 1 h 610"/>
                  <a:gd name="T2" fmla="*/ 1 w 23"/>
                  <a:gd name="T3" fmla="*/ 1 h 610"/>
                  <a:gd name="T4" fmla="*/ 1 w 23"/>
                  <a:gd name="T5" fmla="*/ 1 h 610"/>
                  <a:gd name="T6" fmla="*/ 1 w 23"/>
                  <a:gd name="T7" fmla="*/ 1 h 610"/>
                  <a:gd name="T8" fmla="*/ 1 w 23"/>
                  <a:gd name="T9" fmla="*/ 0 h 610"/>
                  <a:gd name="T10" fmla="*/ 1 w 23"/>
                  <a:gd name="T11" fmla="*/ 0 h 610"/>
                  <a:gd name="T12" fmla="*/ 0 w 23"/>
                  <a:gd name="T13" fmla="*/ 1 h 610"/>
                  <a:gd name="T14" fmla="*/ 0 w 23"/>
                  <a:gd name="T15" fmla="*/ 1 h 610"/>
                  <a:gd name="T16" fmla="*/ 1 w 23"/>
                  <a:gd name="T17" fmla="*/ 1 h 610"/>
                  <a:gd name="T18" fmla="*/ 1 w 23"/>
                  <a:gd name="T19" fmla="*/ 1 h 610"/>
                  <a:gd name="T20" fmla="*/ 1 w 23"/>
                  <a:gd name="T21" fmla="*/ 1 h 610"/>
                  <a:gd name="T22" fmla="*/ 1 w 23"/>
                  <a:gd name="T23" fmla="*/ 1 h 610"/>
                  <a:gd name="T24" fmla="*/ 1 w 23"/>
                  <a:gd name="T25" fmla="*/ 1 h 610"/>
                  <a:gd name="T26" fmla="*/ 1 w 23"/>
                  <a:gd name="T27" fmla="*/ 1 h 610"/>
                  <a:gd name="T28" fmla="*/ 1 w 23"/>
                  <a:gd name="T29" fmla="*/ 1 h 610"/>
                  <a:gd name="T30" fmla="*/ 1 w 23"/>
                  <a:gd name="T31" fmla="*/ 1 h 610"/>
                  <a:gd name="T32" fmla="*/ 1 w 23"/>
                  <a:gd name="T33" fmla="*/ 1 h 610"/>
                  <a:gd name="T34" fmla="*/ 1 w 23"/>
                  <a:gd name="T35" fmla="*/ 1 h 610"/>
                  <a:gd name="T36" fmla="*/ 1 w 23"/>
                  <a:gd name="T37" fmla="*/ 1 h 610"/>
                  <a:gd name="T38" fmla="*/ 1 w 23"/>
                  <a:gd name="T39" fmla="*/ 1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4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1 w 22"/>
                  <a:gd name="T1" fmla="*/ 1 h 610"/>
                  <a:gd name="T2" fmla="*/ 1 w 22"/>
                  <a:gd name="T3" fmla="*/ 1 h 610"/>
                  <a:gd name="T4" fmla="*/ 1 w 22"/>
                  <a:gd name="T5" fmla="*/ 1 h 610"/>
                  <a:gd name="T6" fmla="*/ 1 w 22"/>
                  <a:gd name="T7" fmla="*/ 1 h 610"/>
                  <a:gd name="T8" fmla="*/ 1 w 22"/>
                  <a:gd name="T9" fmla="*/ 0 h 610"/>
                  <a:gd name="T10" fmla="*/ 1 w 22"/>
                  <a:gd name="T11" fmla="*/ 0 h 610"/>
                  <a:gd name="T12" fmla="*/ 1 w 22"/>
                  <a:gd name="T13" fmla="*/ 1 h 610"/>
                  <a:gd name="T14" fmla="*/ 1 w 22"/>
                  <a:gd name="T15" fmla="*/ 1 h 610"/>
                  <a:gd name="T16" fmla="*/ 0 w 22"/>
                  <a:gd name="T17" fmla="*/ 1 h 610"/>
                  <a:gd name="T18" fmla="*/ 0 w 22"/>
                  <a:gd name="T19" fmla="*/ 1 h 610"/>
                  <a:gd name="T20" fmla="*/ 1 w 22"/>
                  <a:gd name="T21" fmla="*/ 1 h 610"/>
                  <a:gd name="T22" fmla="*/ 1 w 22"/>
                  <a:gd name="T23" fmla="*/ 1 h 610"/>
                  <a:gd name="T24" fmla="*/ 1 w 22"/>
                  <a:gd name="T25" fmla="*/ 1 h 610"/>
                  <a:gd name="T26" fmla="*/ 1 w 22"/>
                  <a:gd name="T27" fmla="*/ 1 h 610"/>
                  <a:gd name="T28" fmla="*/ 1 w 22"/>
                  <a:gd name="T29" fmla="*/ 1 h 610"/>
                  <a:gd name="T30" fmla="*/ 1 w 22"/>
                  <a:gd name="T31" fmla="*/ 1 h 610"/>
                  <a:gd name="T32" fmla="*/ 1 w 22"/>
                  <a:gd name="T33" fmla="*/ 1 h 610"/>
                  <a:gd name="T34" fmla="*/ 1 w 22"/>
                  <a:gd name="T35" fmla="*/ 1 h 610"/>
                  <a:gd name="T36" fmla="*/ 1 w 22"/>
                  <a:gd name="T37" fmla="*/ 1 h 610"/>
                  <a:gd name="T38" fmla="*/ 1 w 22"/>
                  <a:gd name="T39" fmla="*/ 1 h 610"/>
                  <a:gd name="T40" fmla="*/ 1 w 22"/>
                  <a:gd name="T41" fmla="*/ 1 h 610"/>
                  <a:gd name="T42" fmla="*/ 1 w 22"/>
                  <a:gd name="T43" fmla="*/ 1 h 610"/>
                  <a:gd name="T44" fmla="*/ 1 w 22"/>
                  <a:gd name="T45" fmla="*/ 1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5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1 w 265"/>
                  <a:gd name="T1" fmla="*/ 0 h 479"/>
                  <a:gd name="T2" fmla="*/ 1 w 265"/>
                  <a:gd name="T3" fmla="*/ 0 h 479"/>
                  <a:gd name="T4" fmla="*/ 1 w 265"/>
                  <a:gd name="T5" fmla="*/ 1 h 479"/>
                  <a:gd name="T6" fmla="*/ 1 w 265"/>
                  <a:gd name="T7" fmla="*/ 1 h 479"/>
                  <a:gd name="T8" fmla="*/ 1 w 265"/>
                  <a:gd name="T9" fmla="*/ 1 h 479"/>
                  <a:gd name="T10" fmla="*/ 1 w 265"/>
                  <a:gd name="T11" fmla="*/ 1 h 479"/>
                  <a:gd name="T12" fmla="*/ 1 w 265"/>
                  <a:gd name="T13" fmla="*/ 1 h 479"/>
                  <a:gd name="T14" fmla="*/ 1 w 265"/>
                  <a:gd name="T15" fmla="*/ 1 h 479"/>
                  <a:gd name="T16" fmla="*/ 0 w 265"/>
                  <a:gd name="T17" fmla="*/ 1 h 479"/>
                  <a:gd name="T18" fmla="*/ 0 w 265"/>
                  <a:gd name="T19" fmla="*/ 1 h 479"/>
                  <a:gd name="T20" fmla="*/ 1 w 265"/>
                  <a:gd name="T21" fmla="*/ 1 h 479"/>
                  <a:gd name="T22" fmla="*/ 1 w 265"/>
                  <a:gd name="T23" fmla="*/ 1 h 479"/>
                  <a:gd name="T24" fmla="*/ 1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7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5191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2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88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5189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0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0 w 314"/>
                  <a:gd name="T1" fmla="*/ 0 h 593"/>
                  <a:gd name="T2" fmla="*/ 0 w 314"/>
                  <a:gd name="T3" fmla="*/ 0 h 593"/>
                  <a:gd name="T4" fmla="*/ 0 w 314"/>
                  <a:gd name="T5" fmla="*/ 0 h 593"/>
                  <a:gd name="T6" fmla="*/ 0 w 314"/>
                  <a:gd name="T7" fmla="*/ 0 h 593"/>
                  <a:gd name="T8" fmla="*/ 0 w 314"/>
                  <a:gd name="T9" fmla="*/ 0 h 593"/>
                  <a:gd name="T10" fmla="*/ 0 w 314"/>
                  <a:gd name="T11" fmla="*/ 0 h 593"/>
                  <a:gd name="T12" fmla="*/ 0 w 314"/>
                  <a:gd name="T13" fmla="*/ 0 h 593"/>
                  <a:gd name="T14" fmla="*/ 0 w 314"/>
                  <a:gd name="T15" fmla="*/ 0 h 593"/>
                  <a:gd name="T16" fmla="*/ 0 w 314"/>
                  <a:gd name="T17" fmla="*/ 0 h 593"/>
                  <a:gd name="T18" fmla="*/ 0 w 314"/>
                  <a:gd name="T19" fmla="*/ 0 h 593"/>
                  <a:gd name="T20" fmla="*/ 0 w 314"/>
                  <a:gd name="T21" fmla="*/ 0 h 593"/>
                  <a:gd name="T22" fmla="*/ 0 w 314"/>
                  <a:gd name="T23" fmla="*/ 0 h 593"/>
                  <a:gd name="T24" fmla="*/ 0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44" name="Group 61"/>
          <p:cNvGrpSpPr>
            <a:grpSpLocks/>
          </p:cNvGrpSpPr>
          <p:nvPr/>
        </p:nvGrpSpPr>
        <p:grpSpPr bwMode="auto">
          <a:xfrm>
            <a:off x="2209800" y="6096000"/>
            <a:ext cx="1905000" cy="1633538"/>
            <a:chOff x="576" y="4512"/>
            <a:chExt cx="1200" cy="1029"/>
          </a:xfrm>
        </p:grpSpPr>
        <p:sp>
          <p:nvSpPr>
            <p:cNvPr id="5181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9 w 1344"/>
                <a:gd name="T3" fmla="*/ 0 h 1152"/>
                <a:gd name="T4" fmla="*/ 139 w 1344"/>
                <a:gd name="T5" fmla="*/ 121 h 1152"/>
                <a:gd name="T6" fmla="*/ 0 w 1344"/>
                <a:gd name="T7" fmla="*/ 121 h 1152"/>
                <a:gd name="T8" fmla="*/ 0 w 1344"/>
                <a:gd name="T9" fmla="*/ 0 h 1152"/>
                <a:gd name="T10" fmla="*/ 4 w 1344"/>
                <a:gd name="T11" fmla="*/ 7 h 1152"/>
                <a:gd name="T12" fmla="*/ 133 w 1344"/>
                <a:gd name="T13" fmla="*/ 7 h 1152"/>
                <a:gd name="T14" fmla="*/ 133 w 1344"/>
                <a:gd name="T15" fmla="*/ 112 h 1152"/>
                <a:gd name="T16" fmla="*/ 4 w 1344"/>
                <a:gd name="T17" fmla="*/ 112 h 1152"/>
                <a:gd name="T18" fmla="*/ 4 w 1344"/>
                <a:gd name="T19" fmla="*/ 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11 h 1074"/>
                <a:gd name="T4" fmla="*/ 1 w 522"/>
                <a:gd name="T5" fmla="*/ 111 h 1074"/>
                <a:gd name="T6" fmla="*/ 1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4001 h 1074"/>
                <a:gd name="T4" fmla="*/ 60 w 522"/>
                <a:gd name="T5" fmla="*/ 4001 h 1074"/>
                <a:gd name="T6" fmla="*/ 6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3931 h 1074"/>
                <a:gd name="T4" fmla="*/ 0 w 522"/>
                <a:gd name="T5" fmla="*/ 3931 h 1074"/>
                <a:gd name="T6" fmla="*/ 0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>
              <a:solidFill>
                <a:srgbClr val="4ADC9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5" name="Group 67"/>
          <p:cNvGrpSpPr>
            <a:grpSpLocks/>
          </p:cNvGrpSpPr>
          <p:nvPr/>
        </p:nvGrpSpPr>
        <p:grpSpPr bwMode="auto">
          <a:xfrm>
            <a:off x="495300" y="4597400"/>
            <a:ext cx="1301750" cy="2251075"/>
            <a:chOff x="672" y="3840"/>
            <a:chExt cx="820" cy="1418"/>
          </a:xfrm>
        </p:grpSpPr>
        <p:grpSp>
          <p:nvGrpSpPr>
            <p:cNvPr id="5153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5168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74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76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7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8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79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80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75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69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70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1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2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3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54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5155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5161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5163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328 h 1398"/>
                      <a:gd name="T2" fmla="*/ 0 w 216"/>
                      <a:gd name="T3" fmla="*/ 1856 h 1398"/>
                      <a:gd name="T4" fmla="*/ 83588578 w 216"/>
                      <a:gd name="T5" fmla="*/ 1306 h 1398"/>
                      <a:gd name="T6" fmla="*/ 83588578 w 216"/>
                      <a:gd name="T7" fmla="*/ 0 h 1398"/>
                      <a:gd name="T8" fmla="*/ 0 w 216"/>
                      <a:gd name="T9" fmla="*/ 328 h 1398"/>
                      <a:gd name="T10" fmla="*/ 17071162 w 216"/>
                      <a:gd name="T11" fmla="*/ 446 h 1398"/>
                      <a:gd name="T12" fmla="*/ 17071162 w 216"/>
                      <a:gd name="T13" fmla="*/ 1456 h 1398"/>
                      <a:gd name="T14" fmla="*/ 67343549 w 216"/>
                      <a:gd name="T15" fmla="*/ 1127 h 1398"/>
                      <a:gd name="T16" fmla="*/ 67343549 w 216"/>
                      <a:gd name="T17" fmla="*/ 223 h 1398"/>
                      <a:gd name="T18" fmla="*/ 17071162 w 216"/>
                      <a:gd name="T19" fmla="*/ 44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4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6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6 w 127"/>
                      <a:gd name="T7" fmla="*/ 858 h 1029"/>
                      <a:gd name="T8" fmla="*/ 6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5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5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5 w 108"/>
                      <a:gd name="T7" fmla="*/ 838 h 921"/>
                      <a:gd name="T8" fmla="*/ 5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6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18 w 373"/>
                      <a:gd name="T1" fmla="*/ 0 h 443"/>
                      <a:gd name="T2" fmla="*/ 0 w 373"/>
                      <a:gd name="T3" fmla="*/ 164 h 443"/>
                      <a:gd name="T4" fmla="*/ 3 w 373"/>
                      <a:gd name="T5" fmla="*/ 443 h 443"/>
                      <a:gd name="T6" fmla="*/ 18 w 373"/>
                      <a:gd name="T7" fmla="*/ 209 h 443"/>
                      <a:gd name="T8" fmla="*/ 18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67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18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18 w 402"/>
                      <a:gd name="T7" fmla="*/ 0 h 678"/>
                      <a:gd name="T8" fmla="*/ 18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62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56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5157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8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9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0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146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5151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PORT COVER, copy and paste to cover or change size of see-thru ports</a:t>
              </a:r>
            </a:p>
          </p:txBody>
        </p:sp>
        <p:sp>
          <p:nvSpPr>
            <p:cNvPr id="5152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7" name="Text Box 99"/>
          <p:cNvSpPr txBox="1">
            <a:spLocks noChangeArrowheads="1"/>
          </p:cNvSpPr>
          <p:nvPr/>
        </p:nvSpPr>
        <p:spPr bwMode="auto">
          <a:xfrm>
            <a:off x="3048000" y="152400"/>
            <a:ext cx="2209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ports</a:t>
            </a:r>
          </a:p>
        </p:txBody>
      </p:sp>
      <p:grpSp>
        <p:nvGrpSpPr>
          <p:cNvPr id="5148" name="Group 100"/>
          <p:cNvGrpSpPr>
            <a:grpSpLocks/>
          </p:cNvGrpSpPr>
          <p:nvPr/>
        </p:nvGrpSpPr>
        <p:grpSpPr bwMode="auto">
          <a:xfrm>
            <a:off x="4114800" y="6477000"/>
            <a:ext cx="1905000" cy="1066800"/>
            <a:chOff x="2592" y="4080"/>
            <a:chExt cx="1200" cy="672"/>
          </a:xfrm>
        </p:grpSpPr>
        <p:sp>
          <p:nvSpPr>
            <p:cNvPr id="5149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5150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Walls with see-thru doorways &amp; removable doors</a:t>
            </a:r>
          </a:p>
        </p:txBody>
      </p:sp>
      <p:sp>
        <p:nvSpPr>
          <p:cNvPr id="6147" name="Freeform 3"/>
          <p:cNvSpPr>
            <a:spLocks noEditPoints="1"/>
          </p:cNvSpPr>
          <p:nvPr/>
        </p:nvSpPr>
        <p:spPr bwMode="auto">
          <a:xfrm>
            <a:off x="2724150" y="609600"/>
            <a:ext cx="600075" cy="126047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8" name="Freeform 4"/>
          <p:cNvSpPr>
            <a:spLocks noEditPoints="1"/>
          </p:cNvSpPr>
          <p:nvPr/>
        </p:nvSpPr>
        <p:spPr bwMode="auto">
          <a:xfrm flipH="1">
            <a:off x="914400" y="692150"/>
            <a:ext cx="376238" cy="119062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9" name="Freeform 5"/>
          <p:cNvSpPr>
            <a:spLocks noEditPoints="1"/>
          </p:cNvSpPr>
          <p:nvPr/>
        </p:nvSpPr>
        <p:spPr bwMode="auto">
          <a:xfrm flipH="1">
            <a:off x="3498850" y="1079500"/>
            <a:ext cx="1557338" cy="1362075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Freeform 6"/>
          <p:cNvSpPr>
            <a:spLocks noEditPoints="1"/>
          </p:cNvSpPr>
          <p:nvPr/>
        </p:nvSpPr>
        <p:spPr bwMode="auto">
          <a:xfrm flipH="1">
            <a:off x="2727325" y="819150"/>
            <a:ext cx="773113" cy="1622425"/>
          </a:xfrm>
          <a:custGeom>
            <a:avLst/>
            <a:gdLst>
              <a:gd name="T0" fmla="*/ 0 w 571"/>
              <a:gd name="T1" fmla="*/ 2147483647 h 1294"/>
              <a:gd name="T2" fmla="*/ 0 w 571"/>
              <a:gd name="T3" fmla="*/ 2147483647 h 1294"/>
              <a:gd name="T4" fmla="*/ 2147483647 w 571"/>
              <a:gd name="T5" fmla="*/ 2147483647 h 1294"/>
              <a:gd name="T6" fmla="*/ 2147483647 w 571"/>
              <a:gd name="T7" fmla="*/ 0 h 1294"/>
              <a:gd name="T8" fmla="*/ 0 w 571"/>
              <a:gd name="T9" fmla="*/ 2147483647 h 1294"/>
              <a:gd name="T10" fmla="*/ 2147483647 w 571"/>
              <a:gd name="T11" fmla="*/ 2147483647 h 1294"/>
              <a:gd name="T12" fmla="*/ 2147483647 w 571"/>
              <a:gd name="T13" fmla="*/ 2147483647 h 1294"/>
              <a:gd name="T14" fmla="*/ 2147483647 w 571"/>
              <a:gd name="T15" fmla="*/ 2147483647 h 1294"/>
              <a:gd name="T16" fmla="*/ 2147483647 w 571"/>
              <a:gd name="T17" fmla="*/ 2147483647 h 1294"/>
              <a:gd name="T18" fmla="*/ 2147483647 w 571"/>
              <a:gd name="T19" fmla="*/ 2147483647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7"/>
          <p:cNvSpPr>
            <a:spLocks noEditPoints="1"/>
          </p:cNvSpPr>
          <p:nvPr/>
        </p:nvSpPr>
        <p:spPr bwMode="auto">
          <a:xfrm flipH="1">
            <a:off x="5054600" y="1079500"/>
            <a:ext cx="666750" cy="2111375"/>
          </a:xfrm>
          <a:custGeom>
            <a:avLst/>
            <a:gdLst>
              <a:gd name="T0" fmla="*/ 0 w 312"/>
              <a:gd name="T1" fmla="*/ 2147483647 h 989"/>
              <a:gd name="T2" fmla="*/ 0 w 312"/>
              <a:gd name="T3" fmla="*/ 2147483647 h 989"/>
              <a:gd name="T4" fmla="*/ 2147483647 w 312"/>
              <a:gd name="T5" fmla="*/ 2147483647 h 989"/>
              <a:gd name="T6" fmla="*/ 2147483647 w 312"/>
              <a:gd name="T7" fmla="*/ 0 h 989"/>
              <a:gd name="T8" fmla="*/ 0 w 312"/>
              <a:gd name="T9" fmla="*/ 2147483647 h 989"/>
              <a:gd name="T10" fmla="*/ 2147483647 w 312"/>
              <a:gd name="T11" fmla="*/ 2147483647 h 989"/>
              <a:gd name="T12" fmla="*/ 2147483647 w 312"/>
              <a:gd name="T13" fmla="*/ 2147483647 h 989"/>
              <a:gd name="T14" fmla="*/ 2147483647 w 312"/>
              <a:gd name="T15" fmla="*/ 2147483647 h 989"/>
              <a:gd name="T16" fmla="*/ 2147483647 w 312"/>
              <a:gd name="T17" fmla="*/ 2147483647 h 989"/>
              <a:gd name="T18" fmla="*/ 2147483647 w 312"/>
              <a:gd name="T19" fmla="*/ 2147483647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8"/>
          <p:cNvSpPr>
            <a:spLocks noEditPoints="1"/>
          </p:cNvSpPr>
          <p:nvPr/>
        </p:nvSpPr>
        <p:spPr bwMode="auto">
          <a:xfrm>
            <a:off x="1279525" y="825500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2147483647 w 1150"/>
              <a:gd name="T3" fmla="*/ 0 h 1006"/>
              <a:gd name="T4" fmla="*/ 2147483647 w 1150"/>
              <a:gd name="T5" fmla="*/ 2147483647 h 1006"/>
              <a:gd name="T6" fmla="*/ 0 w 1150"/>
              <a:gd name="T7" fmla="*/ 2147483647 h 1006"/>
              <a:gd name="T8" fmla="*/ 0 w 1150"/>
              <a:gd name="T9" fmla="*/ 0 h 1006"/>
              <a:gd name="T10" fmla="*/ 2147483647 w 1150"/>
              <a:gd name="T11" fmla="*/ 2147483647 h 1006"/>
              <a:gd name="T12" fmla="*/ 2147483647 w 1150"/>
              <a:gd name="T13" fmla="*/ 2147483647 h 1006"/>
              <a:gd name="T14" fmla="*/ 2147483647 w 1150"/>
              <a:gd name="T15" fmla="*/ 2147483647 h 1006"/>
              <a:gd name="T16" fmla="*/ 2147483647 w 1150"/>
              <a:gd name="T17" fmla="*/ 2147483647 h 1006"/>
              <a:gd name="T18" fmla="*/ 2147483647 w 1150"/>
              <a:gd name="T19" fmla="*/ 2147483647 h 1006"/>
              <a:gd name="T20" fmla="*/ 2147483647 w 1150"/>
              <a:gd name="T21" fmla="*/ 2147483647 h 1006"/>
              <a:gd name="T22" fmla="*/ 2147483647 w 1150"/>
              <a:gd name="T23" fmla="*/ 2147483647 h 1006"/>
              <a:gd name="T24" fmla="*/ 2147483647 w 1150"/>
              <a:gd name="T25" fmla="*/ 2147483647 h 1006"/>
              <a:gd name="T26" fmla="*/ 2147483647 w 1150"/>
              <a:gd name="T27" fmla="*/ 2147483647 h 1006"/>
              <a:gd name="T28" fmla="*/ 2147483647 w 1150"/>
              <a:gd name="T29" fmla="*/ 2147483647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9"/>
          <p:cNvSpPr>
            <a:spLocks noEditPoints="1"/>
          </p:cNvSpPr>
          <p:nvPr/>
        </p:nvSpPr>
        <p:spPr bwMode="auto">
          <a:xfrm>
            <a:off x="2590800" y="1111250"/>
            <a:ext cx="911225" cy="2025650"/>
          </a:xfrm>
          <a:custGeom>
            <a:avLst/>
            <a:gdLst>
              <a:gd name="T0" fmla="*/ 0 w 569"/>
              <a:gd name="T1" fmla="*/ 2147483647 h 1264"/>
              <a:gd name="T2" fmla="*/ 0 w 569"/>
              <a:gd name="T3" fmla="*/ 2147483647 h 1264"/>
              <a:gd name="T4" fmla="*/ 2147483647 w 569"/>
              <a:gd name="T5" fmla="*/ 2147483647 h 1264"/>
              <a:gd name="T6" fmla="*/ 2147483647 w 569"/>
              <a:gd name="T7" fmla="*/ 0 h 1264"/>
              <a:gd name="T8" fmla="*/ 0 w 569"/>
              <a:gd name="T9" fmla="*/ 2147483647 h 1264"/>
              <a:gd name="T10" fmla="*/ 2147483647 w 569"/>
              <a:gd name="T11" fmla="*/ 2147483647 h 1264"/>
              <a:gd name="T12" fmla="*/ 2147483647 w 569"/>
              <a:gd name="T13" fmla="*/ 2147483647 h 1264"/>
              <a:gd name="T14" fmla="*/ 2147483647 w 569"/>
              <a:gd name="T15" fmla="*/ 2147483647 h 1264"/>
              <a:gd name="T16" fmla="*/ 2147483647 w 569"/>
              <a:gd name="T17" fmla="*/ 2147483647 h 1264"/>
              <a:gd name="T18" fmla="*/ 2147483647 w 569"/>
              <a:gd name="T19" fmla="*/ 2147483647 h 1264"/>
              <a:gd name="T20" fmla="*/ 2147483647 w 569"/>
              <a:gd name="T21" fmla="*/ 2147483647 h 1264"/>
              <a:gd name="T22" fmla="*/ 2147483647 w 569"/>
              <a:gd name="T23" fmla="*/ 2147483647 h 1264"/>
              <a:gd name="T24" fmla="*/ 2147483647 w 569"/>
              <a:gd name="T25" fmla="*/ 2147483647 h 1264"/>
              <a:gd name="T26" fmla="*/ 2147483647 w 569"/>
              <a:gd name="T27" fmla="*/ 2147483647 h 1264"/>
              <a:gd name="T28" fmla="*/ 2147483647 w 569"/>
              <a:gd name="T29" fmla="*/ 2147483647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2147483647 w 575"/>
              <a:gd name="T3" fmla="*/ 0 h 1005"/>
              <a:gd name="T4" fmla="*/ 2147483647 w 575"/>
              <a:gd name="T5" fmla="*/ 2147483647 h 1005"/>
              <a:gd name="T6" fmla="*/ 0 w 575"/>
              <a:gd name="T7" fmla="*/ 2147483647 h 1005"/>
              <a:gd name="T8" fmla="*/ 0 w 575"/>
              <a:gd name="T9" fmla="*/ 0 h 1005"/>
              <a:gd name="T10" fmla="*/ 2147483647 w 575"/>
              <a:gd name="T11" fmla="*/ 2147483647 h 1005"/>
              <a:gd name="T12" fmla="*/ 2147483647 w 575"/>
              <a:gd name="T13" fmla="*/ 2147483647 h 1005"/>
              <a:gd name="T14" fmla="*/ 2147483647 w 575"/>
              <a:gd name="T15" fmla="*/ 2147483647 h 1005"/>
              <a:gd name="T16" fmla="*/ 2147483647 w 575"/>
              <a:gd name="T17" fmla="*/ 2147483647 h 1005"/>
              <a:gd name="T18" fmla="*/ 2147483647 w 575"/>
              <a:gd name="T19" fmla="*/ 2147483647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8"/>
          </a:xfrm>
          <a:custGeom>
            <a:avLst/>
            <a:gdLst>
              <a:gd name="T0" fmla="*/ 0 w 291"/>
              <a:gd name="T1" fmla="*/ 2147483647 h 1114"/>
              <a:gd name="T2" fmla="*/ 0 w 291"/>
              <a:gd name="T3" fmla="*/ 2147483647 h 1114"/>
              <a:gd name="T4" fmla="*/ 2147483647 w 291"/>
              <a:gd name="T5" fmla="*/ 2147483647 h 1114"/>
              <a:gd name="T6" fmla="*/ 2147483647 w 291"/>
              <a:gd name="T7" fmla="*/ 0 h 1114"/>
              <a:gd name="T8" fmla="*/ 0 w 291"/>
              <a:gd name="T9" fmla="*/ 2147483647 h 1114"/>
              <a:gd name="T10" fmla="*/ 2147483647 w 291"/>
              <a:gd name="T11" fmla="*/ 2147483647 h 1114"/>
              <a:gd name="T12" fmla="*/ 2147483647 w 291"/>
              <a:gd name="T13" fmla="*/ 2147483647 h 1114"/>
              <a:gd name="T14" fmla="*/ 2147483647 w 291"/>
              <a:gd name="T15" fmla="*/ 2147483647 h 1114"/>
              <a:gd name="T16" fmla="*/ 2147483647 w 291"/>
              <a:gd name="T17" fmla="*/ 2147483647 h 1114"/>
              <a:gd name="T18" fmla="*/ 2147483647 w 291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12"/>
          <p:cNvSpPr>
            <a:spLocks noEditPoints="1"/>
          </p:cNvSpPr>
          <p:nvPr/>
        </p:nvSpPr>
        <p:spPr bwMode="auto">
          <a:xfrm>
            <a:off x="660400" y="1490663"/>
            <a:ext cx="381000" cy="2538412"/>
          </a:xfrm>
          <a:custGeom>
            <a:avLst/>
            <a:gdLst>
              <a:gd name="T0" fmla="*/ 0 w 168"/>
              <a:gd name="T1" fmla="*/ 2147483647 h 1114"/>
              <a:gd name="T2" fmla="*/ 0 w 168"/>
              <a:gd name="T3" fmla="*/ 2147483647 h 1114"/>
              <a:gd name="T4" fmla="*/ 2147483647 w 168"/>
              <a:gd name="T5" fmla="*/ 2147483647 h 1114"/>
              <a:gd name="T6" fmla="*/ 2147483647 w 168"/>
              <a:gd name="T7" fmla="*/ 0 h 1114"/>
              <a:gd name="T8" fmla="*/ 0 w 168"/>
              <a:gd name="T9" fmla="*/ 2147483647 h 1114"/>
              <a:gd name="T10" fmla="*/ 2147483647 w 168"/>
              <a:gd name="T11" fmla="*/ 2147483647 h 1114"/>
              <a:gd name="T12" fmla="*/ 2147483647 w 168"/>
              <a:gd name="T13" fmla="*/ 2147483647 h 1114"/>
              <a:gd name="T14" fmla="*/ 2147483647 w 168"/>
              <a:gd name="T15" fmla="*/ 2147483647 h 1114"/>
              <a:gd name="T16" fmla="*/ 2147483647 w 168"/>
              <a:gd name="T17" fmla="*/ 2147483647 h 1114"/>
              <a:gd name="T18" fmla="*/ 2147483647 w 168"/>
              <a:gd name="T19" fmla="*/ 2147483647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7" name="Group 13"/>
          <p:cNvGrpSpPr>
            <a:grpSpLocks/>
          </p:cNvGrpSpPr>
          <p:nvPr/>
        </p:nvGrpSpPr>
        <p:grpSpPr bwMode="auto">
          <a:xfrm>
            <a:off x="1600200" y="3962400"/>
            <a:ext cx="1079500" cy="1887538"/>
            <a:chOff x="2448" y="2256"/>
            <a:chExt cx="680" cy="1189"/>
          </a:xfrm>
        </p:grpSpPr>
        <p:sp>
          <p:nvSpPr>
            <p:cNvPr id="6213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16465 w 575"/>
                <a:gd name="T3" fmla="*/ 0 h 1005"/>
                <a:gd name="T4" fmla="*/ 16465 w 575"/>
                <a:gd name="T5" fmla="*/ 29023 h 1005"/>
                <a:gd name="T6" fmla="*/ 0 w 575"/>
                <a:gd name="T7" fmla="*/ 29023 h 1005"/>
                <a:gd name="T8" fmla="*/ 0 w 575"/>
                <a:gd name="T9" fmla="*/ 0 h 1005"/>
                <a:gd name="T10" fmla="*/ 3316 w 575"/>
                <a:gd name="T11" fmla="*/ 4432 h 1005"/>
                <a:gd name="T12" fmla="*/ 12989 w 575"/>
                <a:gd name="T13" fmla="*/ 4432 h 1005"/>
                <a:gd name="T14" fmla="*/ 12989 w 575"/>
                <a:gd name="T15" fmla="*/ 28637 h 1005"/>
                <a:gd name="T16" fmla="*/ 3316 w 575"/>
                <a:gd name="T17" fmla="*/ 28637 h 1005"/>
                <a:gd name="T18" fmla="*/ 3316 w 575"/>
                <a:gd name="T19" fmla="*/ 4432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14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6215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6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7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8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19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20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58" name="Group 22"/>
          <p:cNvGrpSpPr>
            <a:grpSpLocks/>
          </p:cNvGrpSpPr>
          <p:nvPr/>
        </p:nvGrpSpPr>
        <p:grpSpPr bwMode="auto">
          <a:xfrm>
            <a:off x="1179513" y="3960813"/>
            <a:ext cx="427037" cy="2284412"/>
            <a:chOff x="2183" y="2255"/>
            <a:chExt cx="269" cy="1439"/>
          </a:xfrm>
        </p:grpSpPr>
        <p:grpSp>
          <p:nvGrpSpPr>
            <p:cNvPr id="6205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6207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8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9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0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1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2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206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3152 h 1222"/>
                <a:gd name="T2" fmla="*/ 0 w 228"/>
                <a:gd name="T3" fmla="*/ 32124 h 1222"/>
                <a:gd name="T4" fmla="*/ 6214 w 228"/>
                <a:gd name="T5" fmla="*/ 26458 h 1222"/>
                <a:gd name="T6" fmla="*/ 6214 w 228"/>
                <a:gd name="T7" fmla="*/ 0 h 1222"/>
                <a:gd name="T8" fmla="*/ 0 w 228"/>
                <a:gd name="T9" fmla="*/ 3152 h 1222"/>
                <a:gd name="T10" fmla="*/ 1403 w 228"/>
                <a:gd name="T11" fmla="*/ 6613 h 1222"/>
                <a:gd name="T12" fmla="*/ 1403 w 228"/>
                <a:gd name="T13" fmla="*/ 30604 h 1222"/>
                <a:gd name="T14" fmla="*/ 5025 w 228"/>
                <a:gd name="T15" fmla="*/ 27314 h 1222"/>
                <a:gd name="T16" fmla="*/ 5065 w 228"/>
                <a:gd name="T17" fmla="*/ 4601 h 1222"/>
                <a:gd name="T18" fmla="*/ 1403 w 228"/>
                <a:gd name="T19" fmla="*/ 6613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31"/>
          <p:cNvGrpSpPr>
            <a:grpSpLocks/>
          </p:cNvGrpSpPr>
          <p:nvPr/>
        </p:nvGrpSpPr>
        <p:grpSpPr bwMode="auto">
          <a:xfrm>
            <a:off x="1804988" y="1647825"/>
            <a:ext cx="563562" cy="1447800"/>
            <a:chOff x="-53" y="759"/>
            <a:chExt cx="336" cy="844"/>
          </a:xfrm>
        </p:grpSpPr>
        <p:sp>
          <p:nvSpPr>
            <p:cNvPr id="6199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0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1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2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3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204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0" name="Group 38"/>
          <p:cNvGrpSpPr>
            <a:grpSpLocks/>
          </p:cNvGrpSpPr>
          <p:nvPr/>
        </p:nvGrpSpPr>
        <p:grpSpPr bwMode="auto">
          <a:xfrm>
            <a:off x="3657600" y="5105400"/>
            <a:ext cx="233363" cy="1809750"/>
            <a:chOff x="-488" y="478"/>
            <a:chExt cx="125" cy="968"/>
          </a:xfrm>
        </p:grpSpPr>
        <p:sp>
          <p:nvSpPr>
            <p:cNvPr id="6193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7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1" name="Group 45"/>
          <p:cNvGrpSpPr>
            <a:grpSpLocks/>
          </p:cNvGrpSpPr>
          <p:nvPr/>
        </p:nvGrpSpPr>
        <p:grpSpPr bwMode="auto">
          <a:xfrm>
            <a:off x="4191000" y="5105400"/>
            <a:ext cx="630238" cy="1585913"/>
            <a:chOff x="1200" y="2400"/>
            <a:chExt cx="397" cy="999"/>
          </a:xfrm>
        </p:grpSpPr>
        <p:sp>
          <p:nvSpPr>
            <p:cNvPr id="6187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8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89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0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1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92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694 w 29"/>
                <a:gd name="T1" fmla="*/ 333 h 31"/>
                <a:gd name="T2" fmla="*/ 691 w 29"/>
                <a:gd name="T3" fmla="*/ 449 h 31"/>
                <a:gd name="T4" fmla="*/ 589 w 29"/>
                <a:gd name="T5" fmla="*/ 533 h 31"/>
                <a:gd name="T6" fmla="*/ 505 w 29"/>
                <a:gd name="T7" fmla="*/ 605 h 31"/>
                <a:gd name="T8" fmla="*/ 368 w 29"/>
                <a:gd name="T9" fmla="*/ 619 h 31"/>
                <a:gd name="T10" fmla="*/ 229 w 29"/>
                <a:gd name="T11" fmla="*/ 605 h 31"/>
                <a:gd name="T12" fmla="*/ 103 w 29"/>
                <a:gd name="T13" fmla="*/ 533 h 31"/>
                <a:gd name="T14" fmla="*/ 2 w 29"/>
                <a:gd name="T15" fmla="*/ 449 h 31"/>
                <a:gd name="T16" fmla="*/ 0 w 29"/>
                <a:gd name="T17" fmla="*/ 333 h 31"/>
                <a:gd name="T18" fmla="*/ 2 w 29"/>
                <a:gd name="T19" fmla="*/ 213 h 31"/>
                <a:gd name="T20" fmla="*/ 103 w 29"/>
                <a:gd name="T21" fmla="*/ 101 h 31"/>
                <a:gd name="T22" fmla="*/ 229 w 29"/>
                <a:gd name="T23" fmla="*/ 2 h 31"/>
                <a:gd name="T24" fmla="*/ 368 w 29"/>
                <a:gd name="T25" fmla="*/ 0 h 31"/>
                <a:gd name="T26" fmla="*/ 505 w 29"/>
                <a:gd name="T27" fmla="*/ 2 h 31"/>
                <a:gd name="T28" fmla="*/ 589 w 29"/>
                <a:gd name="T29" fmla="*/ 101 h 31"/>
                <a:gd name="T30" fmla="*/ 691 w 29"/>
                <a:gd name="T31" fmla="*/ 213 h 31"/>
                <a:gd name="T32" fmla="*/ 694 w 29"/>
                <a:gd name="T33" fmla="*/ 333 h 31"/>
                <a:gd name="T34" fmla="*/ 694 w 29"/>
                <a:gd name="T35" fmla="*/ 333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2" name="Group 52"/>
          <p:cNvGrpSpPr>
            <a:grpSpLocks/>
          </p:cNvGrpSpPr>
          <p:nvPr/>
        </p:nvGrpSpPr>
        <p:grpSpPr bwMode="auto">
          <a:xfrm>
            <a:off x="1162050" y="1700213"/>
            <a:ext cx="333375" cy="1695450"/>
            <a:chOff x="732" y="1071"/>
            <a:chExt cx="210" cy="1068"/>
          </a:xfrm>
        </p:grpSpPr>
        <p:sp>
          <p:nvSpPr>
            <p:cNvPr id="6181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6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3" name="Group 59"/>
          <p:cNvGrpSpPr>
            <a:grpSpLocks/>
          </p:cNvGrpSpPr>
          <p:nvPr/>
        </p:nvGrpSpPr>
        <p:grpSpPr bwMode="auto">
          <a:xfrm>
            <a:off x="5105400" y="5029200"/>
            <a:ext cx="333375" cy="1695450"/>
            <a:chOff x="732" y="1071"/>
            <a:chExt cx="210" cy="1068"/>
          </a:xfrm>
        </p:grpSpPr>
        <p:sp>
          <p:nvSpPr>
            <p:cNvPr id="6175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373 h 23"/>
                <a:gd name="T2" fmla="*/ 0 w 14"/>
                <a:gd name="T3" fmla="*/ 394 h 23"/>
                <a:gd name="T4" fmla="*/ 0 w 14"/>
                <a:gd name="T5" fmla="*/ 430 h 23"/>
                <a:gd name="T6" fmla="*/ 0 w 14"/>
                <a:gd name="T7" fmla="*/ 463 h 23"/>
                <a:gd name="T8" fmla="*/ 1 w 14"/>
                <a:gd name="T9" fmla="*/ 463 h 23"/>
                <a:gd name="T10" fmla="*/ 1 w 14"/>
                <a:gd name="T11" fmla="*/ 505 h 23"/>
                <a:gd name="T12" fmla="*/ 2 w 14"/>
                <a:gd name="T13" fmla="*/ 514 h 23"/>
                <a:gd name="T14" fmla="*/ 3 w 14"/>
                <a:gd name="T15" fmla="*/ 514 h 23"/>
                <a:gd name="T16" fmla="*/ 3 w 14"/>
                <a:gd name="T17" fmla="*/ 544 h 23"/>
                <a:gd name="T18" fmla="*/ 73 w 14"/>
                <a:gd name="T19" fmla="*/ 544 h 23"/>
                <a:gd name="T20" fmla="*/ 83 w 14"/>
                <a:gd name="T21" fmla="*/ 593 h 23"/>
                <a:gd name="T22" fmla="*/ 95 w 14"/>
                <a:gd name="T23" fmla="*/ 593 h 23"/>
                <a:gd name="T24" fmla="*/ 109 w 14"/>
                <a:gd name="T25" fmla="*/ 593 h 23"/>
                <a:gd name="T26" fmla="*/ 125 w 14"/>
                <a:gd name="T27" fmla="*/ 593 h 23"/>
                <a:gd name="T28" fmla="*/ 163 w 14"/>
                <a:gd name="T29" fmla="*/ 593 h 23"/>
                <a:gd name="T30" fmla="*/ 163 w 14"/>
                <a:gd name="T31" fmla="*/ 544 h 23"/>
                <a:gd name="T32" fmla="*/ 177 w 14"/>
                <a:gd name="T33" fmla="*/ 514 h 23"/>
                <a:gd name="T34" fmla="*/ 177 w 14"/>
                <a:gd name="T35" fmla="*/ 505 h 23"/>
                <a:gd name="T36" fmla="*/ 177 w 14"/>
                <a:gd name="T37" fmla="*/ 463 h 23"/>
                <a:gd name="T38" fmla="*/ 186 w 14"/>
                <a:gd name="T39" fmla="*/ 463 h 23"/>
                <a:gd name="T40" fmla="*/ 186 w 14"/>
                <a:gd name="T41" fmla="*/ 430 h 23"/>
                <a:gd name="T42" fmla="*/ 186 w 14"/>
                <a:gd name="T43" fmla="*/ 394 h 23"/>
                <a:gd name="T44" fmla="*/ 186 w 14"/>
                <a:gd name="T45" fmla="*/ 373 h 23"/>
                <a:gd name="T46" fmla="*/ 186 w 14"/>
                <a:gd name="T47" fmla="*/ 336 h 23"/>
                <a:gd name="T48" fmla="*/ 186 w 14"/>
                <a:gd name="T49" fmla="*/ 318 h 23"/>
                <a:gd name="T50" fmla="*/ 186 w 14"/>
                <a:gd name="T51" fmla="*/ 271 h 23"/>
                <a:gd name="T52" fmla="*/ 186 w 14"/>
                <a:gd name="T53" fmla="*/ 244 h 23"/>
                <a:gd name="T54" fmla="*/ 202 w 14"/>
                <a:gd name="T55" fmla="*/ 231 h 23"/>
                <a:gd name="T56" fmla="*/ 186 w 14"/>
                <a:gd name="T57" fmla="*/ 168 h 23"/>
                <a:gd name="T58" fmla="*/ 186 w 14"/>
                <a:gd name="T59" fmla="*/ 143 h 23"/>
                <a:gd name="T60" fmla="*/ 186 w 14"/>
                <a:gd name="T61" fmla="*/ 104 h 23"/>
                <a:gd name="T62" fmla="*/ 177 w 14"/>
                <a:gd name="T63" fmla="*/ 104 h 23"/>
                <a:gd name="T64" fmla="*/ 177 w 14"/>
                <a:gd name="T65" fmla="*/ 89 h 23"/>
                <a:gd name="T66" fmla="*/ 163 w 14"/>
                <a:gd name="T67" fmla="*/ 2 h 23"/>
                <a:gd name="T68" fmla="*/ 125 w 14"/>
                <a:gd name="T69" fmla="*/ 2 h 23"/>
                <a:gd name="T70" fmla="*/ 125 w 14"/>
                <a:gd name="T71" fmla="*/ 1 h 23"/>
                <a:gd name="T72" fmla="*/ 109 w 14"/>
                <a:gd name="T73" fmla="*/ 1 h 23"/>
                <a:gd name="T74" fmla="*/ 95 w 14"/>
                <a:gd name="T75" fmla="*/ 0 h 23"/>
                <a:gd name="T76" fmla="*/ 83 w 14"/>
                <a:gd name="T77" fmla="*/ 0 h 23"/>
                <a:gd name="T78" fmla="*/ 73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89 h 23"/>
                <a:gd name="T90" fmla="*/ 1 w 14"/>
                <a:gd name="T91" fmla="*/ 104 h 23"/>
                <a:gd name="T92" fmla="*/ 0 w 14"/>
                <a:gd name="T93" fmla="*/ 104 h 23"/>
                <a:gd name="T94" fmla="*/ 0 w 14"/>
                <a:gd name="T95" fmla="*/ 143 h 23"/>
                <a:gd name="T96" fmla="*/ 0 w 14"/>
                <a:gd name="T97" fmla="*/ 168 h 23"/>
                <a:gd name="T98" fmla="*/ 0 w 14"/>
                <a:gd name="T99" fmla="*/ 197 h 23"/>
                <a:gd name="T100" fmla="*/ 0 w 14"/>
                <a:gd name="T101" fmla="*/ 231 h 23"/>
                <a:gd name="T102" fmla="*/ 0 w 14"/>
                <a:gd name="T103" fmla="*/ 244 h 23"/>
                <a:gd name="T104" fmla="*/ 0 w 14"/>
                <a:gd name="T105" fmla="*/ 271 h 23"/>
                <a:gd name="T106" fmla="*/ 0 w 14"/>
                <a:gd name="T107" fmla="*/ 318 h 23"/>
                <a:gd name="T108" fmla="*/ 0 w 14"/>
                <a:gd name="T109" fmla="*/ 373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4" name="Freeform 66"/>
          <p:cNvSpPr>
            <a:spLocks/>
          </p:cNvSpPr>
          <p:nvPr/>
        </p:nvSpPr>
        <p:spPr bwMode="auto">
          <a:xfrm>
            <a:off x="3581400" y="3276600"/>
            <a:ext cx="882650" cy="1174750"/>
          </a:xfrm>
          <a:custGeom>
            <a:avLst/>
            <a:gdLst>
              <a:gd name="T0" fmla="*/ 0 w 556"/>
              <a:gd name="T1" fmla="*/ 0 h 520"/>
              <a:gd name="T2" fmla="*/ 2147483647 w 556"/>
              <a:gd name="T3" fmla="*/ 0 h 520"/>
              <a:gd name="T4" fmla="*/ 2147483647 w 556"/>
              <a:gd name="T5" fmla="*/ 2147483647 h 520"/>
              <a:gd name="T6" fmla="*/ 0 w 556"/>
              <a:gd name="T7" fmla="*/ 2147483647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D1E8FA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3124200" y="4724400"/>
            <a:ext cx="3810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 b="1"/>
              <a:t>Doors- copy and paste these to make a door wall.</a:t>
            </a:r>
          </a:p>
        </p:txBody>
      </p:sp>
      <p:sp>
        <p:nvSpPr>
          <p:cNvPr id="6166" name="Text Box 68"/>
          <p:cNvSpPr txBox="1">
            <a:spLocks noChangeArrowheads="1"/>
          </p:cNvSpPr>
          <p:nvPr/>
        </p:nvSpPr>
        <p:spPr bwMode="auto">
          <a:xfrm>
            <a:off x="4953000" y="3429000"/>
            <a:ext cx="1676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/>
              <a:t>Copy and paste, resize or edit points of this panel to cover or change a see thru doorway.</a:t>
            </a:r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 flipH="1">
            <a:off x="44958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68" name="Group 69"/>
          <p:cNvGrpSpPr>
            <a:grpSpLocks/>
          </p:cNvGrpSpPr>
          <p:nvPr/>
        </p:nvGrpSpPr>
        <p:grpSpPr bwMode="auto">
          <a:xfrm>
            <a:off x="971550" y="6629400"/>
            <a:ext cx="2209800" cy="1219200"/>
            <a:chOff x="1266031" y="4257675"/>
            <a:chExt cx="1611313" cy="924719"/>
          </a:xfrm>
        </p:grpSpPr>
        <p:sp>
          <p:nvSpPr>
            <p:cNvPr id="71" name="Rectangle 70"/>
            <p:cNvSpPr/>
            <p:nvPr/>
          </p:nvSpPr>
          <p:spPr>
            <a:xfrm>
              <a:off x="1267189" y="4591200"/>
              <a:ext cx="1599737" cy="36121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781142" y="4257675"/>
              <a:ext cx="581091" cy="333525"/>
            </a:xfrm>
            <a:prstGeom prst="rect">
              <a:avLst/>
            </a:prstGeom>
            <a:solidFill>
              <a:schemeClr val="bg2">
                <a:alpha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1380629" y="4876562"/>
              <a:ext cx="314854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438632" y="4866930"/>
              <a:ext cx="313696" cy="286567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152224" y="5067430"/>
              <a:ext cx="228772" cy="1158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2772012" y="5067430"/>
              <a:ext cx="209507" cy="1157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18A7D-D69C-46CB-8726-7B3A62A84D2F}"/>
              </a:ext>
            </a:extLst>
          </p:cNvPr>
          <p:cNvSpPr txBox="1"/>
          <p:nvPr/>
        </p:nvSpPr>
        <p:spPr>
          <a:xfrm>
            <a:off x="2641937" y="533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Notes: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175B9-40BD-4215-A611-B64FBDA1FEC3}"/>
              </a:ext>
            </a:extLst>
          </p:cNvPr>
          <p:cNvSpPr txBox="1"/>
          <p:nvPr/>
        </p:nvSpPr>
        <p:spPr>
          <a:xfrm>
            <a:off x="838199" y="1447800"/>
            <a:ext cx="563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P3 and related area should be pushed far into the kink of the bay. T1 is as far back on the right as possible while maintaining safe berm impacts</a:t>
            </a:r>
            <a:endParaRPr lang="en-US" sz="1400" dirty="0">
              <a:latin typeface="Arial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69803-1D54-41AE-8B46-B91B1C093BA8}"/>
              </a:ext>
            </a:extLst>
          </p:cNvPr>
          <p:cNvSpPr txBox="1"/>
          <p:nvPr/>
        </p:nvSpPr>
        <p:spPr>
          <a:xfrm>
            <a:off x="2421492" y="2287968"/>
            <a:ext cx="247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Requirements: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E4F47CC8-30CC-4137-829B-A55136FB79A6}"/>
              </a:ext>
            </a:extLst>
          </p:cNvPr>
          <p:cNvGrpSpPr>
            <a:grpSpLocks/>
          </p:cNvGrpSpPr>
          <p:nvPr/>
        </p:nvGrpSpPr>
        <p:grpSpPr bwMode="auto">
          <a:xfrm>
            <a:off x="2522753" y="2668968"/>
            <a:ext cx="287338" cy="790575"/>
            <a:chOff x="528" y="240"/>
            <a:chExt cx="181" cy="498"/>
          </a:xfrm>
        </p:grpSpPr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2C0C3AC0-AA2C-4A18-96F5-988B6ABAF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31">
              <a:extLst>
                <a:ext uri="{FF2B5EF4-FFF2-40B4-BE49-F238E27FC236}">
                  <a16:creationId xmlns:a16="http://schemas.microsoft.com/office/drawing/2014/main" id="{027C92A6-673E-4D57-A20E-3C93E69AD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EED26CEA-622C-4B53-984B-750B37D0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70">
            <a:extLst>
              <a:ext uri="{FF2B5EF4-FFF2-40B4-BE49-F238E27FC236}">
                <a16:creationId xmlns:a16="http://schemas.microsoft.com/office/drawing/2014/main" id="{F97C8C6D-16F4-46DE-8336-D95E10E9FFB0}"/>
              </a:ext>
            </a:extLst>
          </p:cNvPr>
          <p:cNvGrpSpPr>
            <a:grpSpLocks/>
          </p:cNvGrpSpPr>
          <p:nvPr/>
        </p:nvGrpSpPr>
        <p:grpSpPr bwMode="auto">
          <a:xfrm>
            <a:off x="2518528" y="4270489"/>
            <a:ext cx="288925" cy="787400"/>
            <a:chOff x="1008" y="2592"/>
            <a:chExt cx="182" cy="496"/>
          </a:xfrm>
        </p:grpSpPr>
        <p:sp>
          <p:nvSpPr>
            <p:cNvPr id="65" name="Line 171">
              <a:extLst>
                <a:ext uri="{FF2B5EF4-FFF2-40B4-BE49-F238E27FC236}">
                  <a16:creationId xmlns:a16="http://schemas.microsoft.com/office/drawing/2014/main" id="{534617CE-E0F1-4EB7-B0BD-B4EAB6F5D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172">
              <a:extLst>
                <a:ext uri="{FF2B5EF4-FFF2-40B4-BE49-F238E27FC236}">
                  <a16:creationId xmlns:a16="http://schemas.microsoft.com/office/drawing/2014/main" id="{3827EED4-0C04-4466-8C59-C881163D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173">
              <a:extLst>
                <a:ext uri="{FF2B5EF4-FFF2-40B4-BE49-F238E27FC236}">
                  <a16:creationId xmlns:a16="http://schemas.microsoft.com/office/drawing/2014/main" id="{34F2384D-2AB6-4785-AC92-DD9939803F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68" name="Freeform 174">
                <a:extLst>
                  <a:ext uri="{FF2B5EF4-FFF2-40B4-BE49-F238E27FC236}">
                    <a16:creationId xmlns:a16="http://schemas.microsoft.com/office/drawing/2014/main" id="{92736CAA-9239-486C-912C-A8841C157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75">
                <a:extLst>
                  <a:ext uri="{FF2B5EF4-FFF2-40B4-BE49-F238E27FC236}">
                    <a16:creationId xmlns:a16="http://schemas.microsoft.com/office/drawing/2014/main" id="{600B056F-D70F-4B7C-B232-F49B79D57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14F582E-1A9D-4B32-AE2B-F68DE6748B9F}"/>
              </a:ext>
            </a:extLst>
          </p:cNvPr>
          <p:cNvSpPr txBox="1"/>
          <p:nvPr/>
        </p:nvSpPr>
        <p:spPr>
          <a:xfrm>
            <a:off x="2089793" y="2791359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         Standard Target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8AD0A7-31FB-4858-8162-203EEF38FCDA}"/>
              </a:ext>
            </a:extLst>
          </p:cNvPr>
          <p:cNvSpPr txBox="1"/>
          <p:nvPr/>
        </p:nvSpPr>
        <p:spPr>
          <a:xfrm>
            <a:off x="2085618" y="4338301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Headshot Target</a:t>
            </a:r>
          </a:p>
        </p:txBody>
      </p:sp>
      <p:grpSp>
        <p:nvGrpSpPr>
          <p:cNvPr id="112" name="Group 44">
            <a:extLst>
              <a:ext uri="{FF2B5EF4-FFF2-40B4-BE49-F238E27FC236}">
                <a16:creationId xmlns:a16="http://schemas.microsoft.com/office/drawing/2014/main" id="{E91A2B13-B8E2-4C80-8B35-E5FD1A583C01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3505200"/>
            <a:ext cx="287338" cy="787400"/>
            <a:chOff x="1756" y="2113"/>
            <a:chExt cx="181" cy="499"/>
          </a:xfrm>
        </p:grpSpPr>
        <p:sp>
          <p:nvSpPr>
            <p:cNvPr id="113" name="Line 45">
              <a:extLst>
                <a:ext uri="{FF2B5EF4-FFF2-40B4-BE49-F238E27FC236}">
                  <a16:creationId xmlns:a16="http://schemas.microsoft.com/office/drawing/2014/main" id="{8CF283B0-DCE4-46F4-A263-63A2C95A0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46">
              <a:extLst>
                <a:ext uri="{FF2B5EF4-FFF2-40B4-BE49-F238E27FC236}">
                  <a16:creationId xmlns:a16="http://schemas.microsoft.com/office/drawing/2014/main" id="{648EAE39-FC49-48EC-B90A-0B810C85F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5" name="Group 47">
              <a:extLst>
                <a:ext uri="{FF2B5EF4-FFF2-40B4-BE49-F238E27FC236}">
                  <a16:creationId xmlns:a16="http://schemas.microsoft.com/office/drawing/2014/main" id="{3A644459-A13B-4EE4-B887-7CA8701C8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16" name="Freeform 48">
                <a:extLst>
                  <a:ext uri="{FF2B5EF4-FFF2-40B4-BE49-F238E27FC236}">
                    <a16:creationId xmlns:a16="http://schemas.microsoft.com/office/drawing/2014/main" id="{7197A1EB-FC04-4C1D-925B-0651C095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6315276-74B5-46A8-BEF4-77668F497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90009CF7-399B-4FC5-A51F-D87DA84F15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E8EC48-9F6B-4822-A7F4-27781442708A}"/>
              </a:ext>
            </a:extLst>
          </p:cNvPr>
          <p:cNvSpPr txBox="1"/>
          <p:nvPr/>
        </p:nvSpPr>
        <p:spPr>
          <a:xfrm>
            <a:off x="2057400" y="3607118"/>
            <a:ext cx="24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Tuxedo Target</a:t>
            </a:r>
          </a:p>
        </p:txBody>
      </p:sp>
      <p:grpSp>
        <p:nvGrpSpPr>
          <p:cNvPr id="71" name="Group 164">
            <a:extLst>
              <a:ext uri="{FF2B5EF4-FFF2-40B4-BE49-F238E27FC236}">
                <a16:creationId xmlns:a16="http://schemas.microsoft.com/office/drawing/2014/main" id="{CBB145A7-C294-4B1E-ADDE-B48813164360}"/>
              </a:ext>
            </a:extLst>
          </p:cNvPr>
          <p:cNvGrpSpPr>
            <a:grpSpLocks/>
          </p:cNvGrpSpPr>
          <p:nvPr/>
        </p:nvGrpSpPr>
        <p:grpSpPr bwMode="auto">
          <a:xfrm>
            <a:off x="2501649" y="5003800"/>
            <a:ext cx="288925" cy="787400"/>
            <a:chOff x="1247" y="2496"/>
            <a:chExt cx="182" cy="496"/>
          </a:xfrm>
        </p:grpSpPr>
        <p:sp>
          <p:nvSpPr>
            <p:cNvPr id="72" name="Line 165">
              <a:extLst>
                <a:ext uri="{FF2B5EF4-FFF2-40B4-BE49-F238E27FC236}">
                  <a16:creationId xmlns:a16="http://schemas.microsoft.com/office/drawing/2014/main" id="{F111A9C1-C44E-450A-868C-21A085FD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66">
              <a:extLst>
                <a:ext uri="{FF2B5EF4-FFF2-40B4-BE49-F238E27FC236}">
                  <a16:creationId xmlns:a16="http://schemas.microsoft.com/office/drawing/2014/main" id="{A6E8B694-4A70-4A5C-A100-D30A777B96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167">
              <a:extLst>
                <a:ext uri="{FF2B5EF4-FFF2-40B4-BE49-F238E27FC236}">
                  <a16:creationId xmlns:a16="http://schemas.microsoft.com/office/drawing/2014/main" id="{1BAD8294-81F4-4CE2-B464-8394D18AC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77" name="Freeform 168">
                <a:extLst>
                  <a:ext uri="{FF2B5EF4-FFF2-40B4-BE49-F238E27FC236}">
                    <a16:creationId xmlns:a16="http://schemas.microsoft.com/office/drawing/2014/main" id="{5CA9709E-90B0-4598-A7CA-11BEB7D8A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169">
                <a:extLst>
                  <a:ext uri="{FF2B5EF4-FFF2-40B4-BE49-F238E27FC236}">
                    <a16:creationId xmlns:a16="http://schemas.microsoft.com/office/drawing/2014/main" id="{63E09E19-51DF-4634-9778-D83890B9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4C90FB1-1CF4-421A-80F6-343E115E64BC}"/>
              </a:ext>
            </a:extLst>
          </p:cNvPr>
          <p:cNvSpPr txBox="1"/>
          <p:nvPr/>
        </p:nvSpPr>
        <p:spPr>
          <a:xfrm>
            <a:off x="2089793" y="5131322"/>
            <a:ext cx="295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Upper Torso Target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4B5D981-891D-4E21-976A-4A9F10628904}"/>
              </a:ext>
            </a:extLst>
          </p:cNvPr>
          <p:cNvSpPr txBox="1"/>
          <p:nvPr/>
        </p:nvSpPr>
        <p:spPr>
          <a:xfrm>
            <a:off x="2085618" y="5947283"/>
            <a:ext cx="303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        Lower Torso Target</a:t>
            </a:r>
          </a:p>
        </p:txBody>
      </p:sp>
      <p:grpSp>
        <p:nvGrpSpPr>
          <p:cNvPr id="87" name="Group 176">
            <a:extLst>
              <a:ext uri="{FF2B5EF4-FFF2-40B4-BE49-F238E27FC236}">
                <a16:creationId xmlns:a16="http://schemas.microsoft.com/office/drawing/2014/main" id="{77186F2B-03D3-4A4B-A4F1-EA26C5C9B1EB}"/>
              </a:ext>
            </a:extLst>
          </p:cNvPr>
          <p:cNvGrpSpPr>
            <a:grpSpLocks/>
          </p:cNvGrpSpPr>
          <p:nvPr/>
        </p:nvGrpSpPr>
        <p:grpSpPr bwMode="auto">
          <a:xfrm>
            <a:off x="2500422" y="5825430"/>
            <a:ext cx="288925" cy="787400"/>
            <a:chOff x="768" y="2496"/>
            <a:chExt cx="182" cy="496"/>
          </a:xfrm>
        </p:grpSpPr>
        <p:sp>
          <p:nvSpPr>
            <p:cNvPr id="88" name="Line 177">
              <a:extLst>
                <a:ext uri="{FF2B5EF4-FFF2-40B4-BE49-F238E27FC236}">
                  <a16:creationId xmlns:a16="http://schemas.microsoft.com/office/drawing/2014/main" id="{B57DF771-5092-4980-A28B-284F9E215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78">
              <a:extLst>
                <a:ext uri="{FF2B5EF4-FFF2-40B4-BE49-F238E27FC236}">
                  <a16:creationId xmlns:a16="http://schemas.microsoft.com/office/drawing/2014/main" id="{0513F067-D6CB-4F0D-8633-D7532931D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79">
              <a:extLst>
                <a:ext uri="{FF2B5EF4-FFF2-40B4-BE49-F238E27FC236}">
                  <a16:creationId xmlns:a16="http://schemas.microsoft.com/office/drawing/2014/main" id="{6D02BFCB-19E0-4290-862C-D6E730973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91" name="Freeform 180">
                <a:extLst>
                  <a:ext uri="{FF2B5EF4-FFF2-40B4-BE49-F238E27FC236}">
                    <a16:creationId xmlns:a16="http://schemas.microsoft.com/office/drawing/2014/main" id="{EA68CC9D-855C-4EA1-8162-70B5282F2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1">
                <a:extLst>
                  <a:ext uri="{FF2B5EF4-FFF2-40B4-BE49-F238E27FC236}">
                    <a16:creationId xmlns:a16="http://schemas.microsoft.com/office/drawing/2014/main" id="{D1D92590-8CDA-4F0E-86DB-2FD44CCF27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59C7B7C-A20A-4344-B76B-72430516CE49}"/>
              </a:ext>
            </a:extLst>
          </p:cNvPr>
          <p:cNvSpPr txBox="1"/>
          <p:nvPr/>
        </p:nvSpPr>
        <p:spPr>
          <a:xfrm>
            <a:off x="2124091" y="6700096"/>
            <a:ext cx="29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        Non-Threat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9B1661F8-7CF7-4EBA-B00B-3D986265C9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82808" y="6650328"/>
            <a:ext cx="360363" cy="838200"/>
            <a:chOff x="-2155" y="1485"/>
            <a:chExt cx="227" cy="528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817AC2ED-7CB3-445D-A528-F7E1249DEF9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0E4D8E7-318F-429C-A874-71AF013AB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9D512867-72A7-4D12-A1CE-A3DFF824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84E89DDB-591A-447F-A164-ADB897E4E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8">
              <a:extLst>
                <a:ext uri="{FF2B5EF4-FFF2-40B4-BE49-F238E27FC236}">
                  <a16:creationId xmlns:a16="http://schemas.microsoft.com/office/drawing/2014/main" id="{DB1377E8-A7A6-46A2-A763-42423C920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9">
              <a:extLst>
                <a:ext uri="{FF2B5EF4-FFF2-40B4-BE49-F238E27FC236}">
                  <a16:creationId xmlns:a16="http://schemas.microsoft.com/office/drawing/2014/main" id="{9BDC396C-C2DC-40E8-9236-5ADA49FF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id="{11A8A0E2-EFFF-4EE2-9EA2-49B9F60EC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11">
              <a:extLst>
                <a:ext uri="{FF2B5EF4-FFF2-40B4-BE49-F238E27FC236}">
                  <a16:creationId xmlns:a16="http://schemas.microsoft.com/office/drawing/2014/main" id="{92633EF0-2594-498D-9205-0FB914AE23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C4E05CDF-7A1C-4248-8024-67824C729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13">
              <a:extLst>
                <a:ext uri="{FF2B5EF4-FFF2-40B4-BE49-F238E27FC236}">
                  <a16:creationId xmlns:a16="http://schemas.microsoft.com/office/drawing/2014/main" id="{F7E31561-6E91-4158-8A42-57A5D1F4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14">
              <a:extLst>
                <a:ext uri="{FF2B5EF4-FFF2-40B4-BE49-F238E27FC236}">
                  <a16:creationId xmlns:a16="http://schemas.microsoft.com/office/drawing/2014/main" id="{9D4803B4-F264-489E-93CC-C8291A645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15">
              <a:extLst>
                <a:ext uri="{FF2B5EF4-FFF2-40B4-BE49-F238E27FC236}">
                  <a16:creationId xmlns:a16="http://schemas.microsoft.com/office/drawing/2014/main" id="{C07BA6E5-7120-4D2C-A04F-3427A9FA3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B78F6A51-0B83-408B-AE3B-965B01062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id="{49DA0BB5-59F0-44B3-9D03-57E91583F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8">
              <a:extLst>
                <a:ext uri="{FF2B5EF4-FFF2-40B4-BE49-F238E27FC236}">
                  <a16:creationId xmlns:a16="http://schemas.microsoft.com/office/drawing/2014/main" id="{F621F1BE-40C4-49D6-9EE4-EE59A42E8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9">
              <a:extLst>
                <a:ext uri="{FF2B5EF4-FFF2-40B4-BE49-F238E27FC236}">
                  <a16:creationId xmlns:a16="http://schemas.microsoft.com/office/drawing/2014/main" id="{6F584DDD-19B0-4495-9457-E1B8127EE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31D6C1B5-9E9F-4B0C-B4A9-02FA26004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21">
              <a:extLst>
                <a:ext uri="{FF2B5EF4-FFF2-40B4-BE49-F238E27FC236}">
                  <a16:creationId xmlns:a16="http://schemas.microsoft.com/office/drawing/2014/main" id="{A999D581-0AA9-44AA-9714-3E3E792B17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BA68A496-C367-4ED5-87D7-1E0DC39AF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02F4C20C-E342-4DE5-AB0C-F0E3BE1A7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EC4FE77C-95CD-42F5-87AB-C4DB88FD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1BB6F5F1-2088-4D6F-AEF3-363280A352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A9A479CB-92A2-4AD3-9486-8A228C388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Line 27">
              <a:extLst>
                <a:ext uri="{FF2B5EF4-FFF2-40B4-BE49-F238E27FC236}">
                  <a16:creationId xmlns:a16="http://schemas.microsoft.com/office/drawing/2014/main" id="{96A88925-8616-49B3-B988-88043F282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B9E3E502-C211-46EF-A575-33CAC3C2C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AD8DA44-0147-44FF-BE8E-13B2F1C1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2548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229</Words>
  <Application>Microsoft Office PowerPoint</Application>
  <PresentationFormat>Custom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170</cp:revision>
  <dcterms:created xsi:type="dcterms:W3CDTF">2002-08-21T12:11:08Z</dcterms:created>
  <dcterms:modified xsi:type="dcterms:W3CDTF">2019-09-24T18:48:10Z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