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24.09.2019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92929"/>
              </p:ext>
            </p:extLst>
          </p:nvPr>
        </p:nvGraphicFramePr>
        <p:xfrm>
          <a:off x="152400" y="152400"/>
          <a:ext cx="7010400" cy="3268903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Stage Name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Course Designer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2B6724F-E701-412C-93A9-07E66C77B19A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35C06E60-B5D2-46AA-B30C-4F2CA6E0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C913E62A-42D0-4A70-90B3-D94031B46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94EF0161-5726-43F3-9D96-D94CD33A4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10962E2-7244-42B1-A388-4E7216A827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C227F237-79E4-4DFE-904A-B2443DC008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6C2E675C-AEA5-4D21-8BB7-1AE5C30CD4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86358A4E-5583-4603-A870-14A5F16CCC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5881B72F-3EC7-4AE1-82CB-445C6515B6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1DB0DB13-E92B-42C3-A10B-619309E5D6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229</Words>
  <Application>Microsoft Office PowerPoint</Application>
  <PresentationFormat>Custom</PresentationFormat>
  <Paragraphs>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169</cp:revision>
  <dcterms:created xsi:type="dcterms:W3CDTF">2002-08-21T12:11:08Z</dcterms:created>
  <dcterms:modified xsi:type="dcterms:W3CDTF">2019-09-24T18:48:57Z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