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52" d="100"/>
          <a:sy n="52" d="100"/>
        </p:scale>
        <p:origin x="240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6326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dcterms:created xsi:type="dcterms:W3CDTF">2002-08-21T12:11:08Z</dcterms:created>
  <dcterms:modified xsi:type="dcterms:W3CDTF">2019-07-30T05:09:25Z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