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98682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2019-09-24T18:49:46Z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