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24.09.2019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34841"/>
              </p:ext>
            </p:extLst>
          </p:nvPr>
        </p:nvGraphicFramePr>
        <p:xfrm>
          <a:off x="152400" y="152400"/>
          <a:ext cx="7010400" cy="32689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228</Words>
  <Application>Microsoft Office PowerPoint</Application>
  <PresentationFormat>Custom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169</cp:revision>
  <dcterms:created xsi:type="dcterms:W3CDTF">2002-08-21T12:11:08Z</dcterms:created>
  <dcterms:modified xsi:type="dcterms:W3CDTF">2019-09-24T18:49:41Z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