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24.09.2019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546326"/>
              </p:ext>
            </p:extLst>
          </p:nvPr>
        </p:nvGraphicFramePr>
        <p:xfrm>
          <a:off x="152400" y="152400"/>
          <a:ext cx="7010400" cy="326890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ED2A32E-0C89-4303-BF36-550EAF822191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BD6A7B63-9659-4ACA-863C-A928EAB76DF3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5BDD4C6A-4104-495A-9F52-7DB27BC36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AD09B817-B8D2-45BE-AE44-B975148C1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67C5F919-1715-4B5F-B382-CCBC9DD14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3246DC2B-352B-4C7F-9330-88DFF8A00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5A5CB855-5E35-4000-BC8C-36A96B4C984B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EF2BA93-E883-4D59-A05E-5AFF0DFEF9B3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229</Words>
  <Application>Microsoft Office PowerPoint</Application>
  <PresentationFormat>Custom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169</cp:revision>
  <dcterms:created xsi:type="dcterms:W3CDTF">2002-08-21T12:11:08Z</dcterms:created>
  <dcterms:modified xsi:type="dcterms:W3CDTF">2019-09-24T18:46:47Z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