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>
        <p:scale>
          <a:sx n="75" d="100"/>
          <a:sy n="75" d="100"/>
        </p:scale>
        <p:origin x="3066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809625" y="8803970"/>
            <a:ext cx="609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292227" y="640950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86070" y="74599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076328" y="6201184"/>
            <a:ext cx="6762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512966" y="583665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5650772"/>
            <a:ext cx="39432" cy="6164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781049" y="8956370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86070" y="65826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48681" y="5835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303072" y="41879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502795" y="41020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6877402" y="50831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939979" y="57230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359771" y="4153783"/>
            <a:ext cx="5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3380708" y="40962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37" name="Group 292">
            <a:extLst>
              <a:ext uri="{FF2B5EF4-FFF2-40B4-BE49-F238E27FC236}">
                <a16:creationId xmlns:a16="http://schemas.microsoft.com/office/drawing/2014/main" id="{96DA59DD-27B6-4076-9AE4-77D27F08A5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0310" y="7612329"/>
            <a:ext cx="222250" cy="858838"/>
            <a:chOff x="384" y="816"/>
            <a:chExt cx="140" cy="541"/>
          </a:xfrm>
        </p:grpSpPr>
        <p:sp>
          <p:nvSpPr>
            <p:cNvPr id="38" name="Line 293">
              <a:extLst>
                <a:ext uri="{FF2B5EF4-FFF2-40B4-BE49-F238E27FC236}">
                  <a16:creationId xmlns:a16="http://schemas.microsoft.com/office/drawing/2014/main" id="{A58794E7-7930-4AD5-948D-93D226180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4">
              <a:extLst>
                <a:ext uri="{FF2B5EF4-FFF2-40B4-BE49-F238E27FC236}">
                  <a16:creationId xmlns:a16="http://schemas.microsoft.com/office/drawing/2014/main" id="{1A3D6CDE-C927-429E-9904-62A1FDEB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95">
              <a:extLst>
                <a:ext uri="{FF2B5EF4-FFF2-40B4-BE49-F238E27FC236}">
                  <a16:creationId xmlns:a16="http://schemas.microsoft.com/office/drawing/2014/main" id="{2089D1EB-6DF6-49E9-9977-A879583853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292">
            <a:extLst>
              <a:ext uri="{FF2B5EF4-FFF2-40B4-BE49-F238E27FC236}">
                <a16:creationId xmlns:a16="http://schemas.microsoft.com/office/drawing/2014/main" id="{1632A54C-7376-46C1-B3E9-5DC36DC72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660" y="6055822"/>
            <a:ext cx="222250" cy="858838"/>
            <a:chOff x="384" y="816"/>
            <a:chExt cx="140" cy="541"/>
          </a:xfrm>
        </p:grpSpPr>
        <p:sp>
          <p:nvSpPr>
            <p:cNvPr id="42" name="Line 293">
              <a:extLst>
                <a:ext uri="{FF2B5EF4-FFF2-40B4-BE49-F238E27FC236}">
                  <a16:creationId xmlns:a16="http://schemas.microsoft.com/office/drawing/2014/main" id="{3A583D02-6670-41B5-A50C-2B689B28F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94">
              <a:extLst>
                <a:ext uri="{FF2B5EF4-FFF2-40B4-BE49-F238E27FC236}">
                  <a16:creationId xmlns:a16="http://schemas.microsoft.com/office/drawing/2014/main" id="{E24A67CE-2E25-496F-91F7-B02E53A00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95">
              <a:extLst>
                <a:ext uri="{FF2B5EF4-FFF2-40B4-BE49-F238E27FC236}">
                  <a16:creationId xmlns:a16="http://schemas.microsoft.com/office/drawing/2014/main" id="{FBB9B5E8-01BD-47B7-B5E3-1FFE33763A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92">
            <a:extLst>
              <a:ext uri="{FF2B5EF4-FFF2-40B4-BE49-F238E27FC236}">
                <a16:creationId xmlns:a16="http://schemas.microsoft.com/office/drawing/2014/main" id="{9DCFBC06-6133-4387-B823-994B545E50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660" y="6790835"/>
            <a:ext cx="222250" cy="858838"/>
            <a:chOff x="384" y="816"/>
            <a:chExt cx="140" cy="541"/>
          </a:xfrm>
        </p:grpSpPr>
        <p:sp>
          <p:nvSpPr>
            <p:cNvPr id="46" name="Line 293">
              <a:extLst>
                <a:ext uri="{FF2B5EF4-FFF2-40B4-BE49-F238E27FC236}">
                  <a16:creationId xmlns:a16="http://schemas.microsoft.com/office/drawing/2014/main" id="{9604799D-42AA-47A0-A550-09A396F8D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94">
              <a:extLst>
                <a:ext uri="{FF2B5EF4-FFF2-40B4-BE49-F238E27FC236}">
                  <a16:creationId xmlns:a16="http://schemas.microsoft.com/office/drawing/2014/main" id="{2E0E37CC-A72E-412E-A669-592604DF3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5">
              <a:extLst>
                <a:ext uri="{FF2B5EF4-FFF2-40B4-BE49-F238E27FC236}">
                  <a16:creationId xmlns:a16="http://schemas.microsoft.com/office/drawing/2014/main" id="{69EFF227-794B-471C-9BBA-2F1307C492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Freeform 7">
            <a:extLst>
              <a:ext uri="{FF2B5EF4-FFF2-40B4-BE49-F238E27FC236}">
                <a16:creationId xmlns:a16="http://schemas.microsoft.com/office/drawing/2014/main" id="{EB89192A-77E1-493F-8A46-77658E87CFE8}"/>
              </a:ext>
            </a:extLst>
          </p:cNvPr>
          <p:cNvSpPr>
            <a:spLocks/>
          </p:cNvSpPr>
          <p:nvPr/>
        </p:nvSpPr>
        <p:spPr bwMode="auto">
          <a:xfrm flipH="1">
            <a:off x="1752606" y="7589348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1232AFC7-CFC6-4795-9E4F-5E93A5455568}"/>
              </a:ext>
            </a:extLst>
          </p:cNvPr>
          <p:cNvSpPr>
            <a:spLocks/>
          </p:cNvSpPr>
          <p:nvPr/>
        </p:nvSpPr>
        <p:spPr bwMode="auto">
          <a:xfrm flipH="1">
            <a:off x="1752606" y="6188134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CB7D39F-3937-4030-8CEC-D9533E82A9F0}"/>
              </a:ext>
            </a:extLst>
          </p:cNvPr>
          <p:cNvGrpSpPr/>
          <p:nvPr/>
        </p:nvGrpSpPr>
        <p:grpSpPr>
          <a:xfrm>
            <a:off x="1484388" y="6956182"/>
            <a:ext cx="268136" cy="192317"/>
            <a:chOff x="-2113628" y="7503096"/>
            <a:chExt cx="268136" cy="19231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252726-E5A4-4AE0-A019-A8D51313B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13628" y="7503097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B34446-F568-436A-9F0C-502552D53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90965" y="7695413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3D80C1A-A527-4190-9259-ED5184DDC5D6}"/>
                </a:ext>
              </a:extLst>
            </p:cNvPr>
            <p:cNvCxnSpPr>
              <a:cxnSpLocks/>
            </p:cNvCxnSpPr>
            <p:nvPr/>
          </p:nvCxnSpPr>
          <p:spPr>
            <a:xfrm>
              <a:off x="-1880954" y="7503097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28FDA4-5458-43C3-931E-0E94FBD9403B}"/>
                </a:ext>
              </a:extLst>
            </p:cNvPr>
            <p:cNvCxnSpPr>
              <a:cxnSpLocks/>
            </p:cNvCxnSpPr>
            <p:nvPr/>
          </p:nvCxnSpPr>
          <p:spPr>
            <a:xfrm>
              <a:off x="-2084142" y="7503096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11A27BB3-C912-4954-9BB9-69D918B026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895" y="4215281"/>
            <a:ext cx="227013" cy="869950"/>
            <a:chOff x="1104" y="768"/>
            <a:chExt cx="143" cy="548"/>
          </a:xfrm>
        </p:grpSpPr>
        <p:sp>
          <p:nvSpPr>
            <p:cNvPr id="69" name="Line 343">
              <a:extLst>
                <a:ext uri="{FF2B5EF4-FFF2-40B4-BE49-F238E27FC236}">
                  <a16:creationId xmlns:a16="http://schemas.microsoft.com/office/drawing/2014/main" id="{4B69B0B1-6DA9-49CA-930B-CFA6837F0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44">
              <a:extLst>
                <a:ext uri="{FF2B5EF4-FFF2-40B4-BE49-F238E27FC236}">
                  <a16:creationId xmlns:a16="http://schemas.microsoft.com/office/drawing/2014/main" id="{55D7A96A-9517-42B8-8D62-0B4644123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345">
              <a:extLst>
                <a:ext uri="{FF2B5EF4-FFF2-40B4-BE49-F238E27FC236}">
                  <a16:creationId xmlns:a16="http://schemas.microsoft.com/office/drawing/2014/main" id="{A1BE3D44-B60C-4B70-AC2A-BBF37B389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2" name="Freeform 346">
                <a:extLst>
                  <a:ext uri="{FF2B5EF4-FFF2-40B4-BE49-F238E27FC236}">
                    <a16:creationId xmlns:a16="http://schemas.microsoft.com/office/drawing/2014/main" id="{BB017AAF-4F42-464E-BA8A-8B7406B15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47">
                <a:extLst>
                  <a:ext uri="{FF2B5EF4-FFF2-40B4-BE49-F238E27FC236}">
                    <a16:creationId xmlns:a16="http://schemas.microsoft.com/office/drawing/2014/main" id="{7916E82A-0568-4A5E-A23B-A12B7E59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175">
            <a:extLst>
              <a:ext uri="{FF2B5EF4-FFF2-40B4-BE49-F238E27FC236}">
                <a16:creationId xmlns:a16="http://schemas.microsoft.com/office/drawing/2014/main" id="{AFC21B0A-AE42-4EC6-A023-A8114167C5B9}"/>
              </a:ext>
            </a:extLst>
          </p:cNvPr>
          <p:cNvGrpSpPr>
            <a:grpSpLocks/>
          </p:cNvGrpSpPr>
          <p:nvPr/>
        </p:nvGrpSpPr>
        <p:grpSpPr bwMode="auto">
          <a:xfrm>
            <a:off x="601489" y="8155419"/>
            <a:ext cx="490538" cy="666750"/>
            <a:chOff x="1176" y="5328"/>
            <a:chExt cx="309" cy="420"/>
          </a:xfrm>
        </p:grpSpPr>
        <p:sp>
          <p:nvSpPr>
            <p:cNvPr id="107" name="Line 176">
              <a:extLst>
                <a:ext uri="{FF2B5EF4-FFF2-40B4-BE49-F238E27FC236}">
                  <a16:creationId xmlns:a16="http://schemas.microsoft.com/office/drawing/2014/main" id="{6C885ADC-AB65-494B-99C7-714176423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177">
              <a:extLst>
                <a:ext uri="{FF2B5EF4-FFF2-40B4-BE49-F238E27FC236}">
                  <a16:creationId xmlns:a16="http://schemas.microsoft.com/office/drawing/2014/main" id="{A034C54D-3B37-403B-9E35-BAD89597C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Freeform 178">
              <a:extLst>
                <a:ext uri="{FF2B5EF4-FFF2-40B4-BE49-F238E27FC236}">
                  <a16:creationId xmlns:a16="http://schemas.microsoft.com/office/drawing/2014/main" id="{F5436166-B1F2-45F9-BAF2-1157404C8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179">
              <a:extLst>
                <a:ext uri="{FF2B5EF4-FFF2-40B4-BE49-F238E27FC236}">
                  <a16:creationId xmlns:a16="http://schemas.microsoft.com/office/drawing/2014/main" id="{A28CA855-07C5-4822-98AF-D68CDD90D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Line 180">
              <a:extLst>
                <a:ext uri="{FF2B5EF4-FFF2-40B4-BE49-F238E27FC236}">
                  <a16:creationId xmlns:a16="http://schemas.microsoft.com/office/drawing/2014/main" id="{178EABF3-4B62-4426-8431-92039CDD2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C10765CA-E6CA-46F1-90B8-22A700B0FB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00673" y="5119766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87867A64-D4B5-4774-9C07-6781B7AB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F92371A7-57DC-40F8-932C-3E9503039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24BEA702-B011-41EF-9565-6D27CA734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48962D70-8CD1-4483-AC99-BC565040B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C7DB7BF4-9B38-454F-A77D-AC53546C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12F02A9D-C84C-43C3-B9E6-74639C751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" name="Group 288">
            <a:extLst>
              <a:ext uri="{FF2B5EF4-FFF2-40B4-BE49-F238E27FC236}">
                <a16:creationId xmlns:a16="http://schemas.microsoft.com/office/drawing/2014/main" id="{B7008364-8876-4AE0-894A-4B29FAB47E27}"/>
              </a:ext>
            </a:extLst>
          </p:cNvPr>
          <p:cNvGrpSpPr>
            <a:grpSpLocks/>
          </p:cNvGrpSpPr>
          <p:nvPr/>
        </p:nvGrpSpPr>
        <p:grpSpPr bwMode="auto">
          <a:xfrm>
            <a:off x="6766277" y="5689381"/>
            <a:ext cx="222250" cy="858838"/>
            <a:chOff x="384" y="816"/>
            <a:chExt cx="140" cy="541"/>
          </a:xfrm>
        </p:grpSpPr>
        <p:sp>
          <p:nvSpPr>
            <p:cNvPr id="120" name="Line 289">
              <a:extLst>
                <a:ext uri="{FF2B5EF4-FFF2-40B4-BE49-F238E27FC236}">
                  <a16:creationId xmlns:a16="http://schemas.microsoft.com/office/drawing/2014/main" id="{B627A7EA-63F5-4C34-B0EC-31325ECE0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E8CC9141-3437-4960-B92C-5321FD099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A9F86748-F6CF-47EF-ABCD-7AEBED5A29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70">
            <a:extLst>
              <a:ext uri="{FF2B5EF4-FFF2-40B4-BE49-F238E27FC236}">
                <a16:creationId xmlns:a16="http://schemas.microsoft.com/office/drawing/2014/main" id="{3270FA9C-5833-45D9-9598-F760617AA1E5}"/>
              </a:ext>
            </a:extLst>
          </p:cNvPr>
          <p:cNvGrpSpPr>
            <a:grpSpLocks/>
          </p:cNvGrpSpPr>
          <p:nvPr/>
        </p:nvGrpSpPr>
        <p:grpSpPr bwMode="auto">
          <a:xfrm>
            <a:off x="1844776" y="4192956"/>
            <a:ext cx="288925" cy="787400"/>
            <a:chOff x="1008" y="2592"/>
            <a:chExt cx="182" cy="496"/>
          </a:xfrm>
        </p:grpSpPr>
        <p:sp>
          <p:nvSpPr>
            <p:cNvPr id="124" name="Line 171">
              <a:extLst>
                <a:ext uri="{FF2B5EF4-FFF2-40B4-BE49-F238E27FC236}">
                  <a16:creationId xmlns:a16="http://schemas.microsoft.com/office/drawing/2014/main" id="{6501857B-FFF6-4649-87A7-CBAE33011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2">
              <a:extLst>
                <a:ext uri="{FF2B5EF4-FFF2-40B4-BE49-F238E27FC236}">
                  <a16:creationId xmlns:a16="http://schemas.microsoft.com/office/drawing/2014/main" id="{B997A9BA-9B16-4FF5-B280-E240324C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73">
              <a:extLst>
                <a:ext uri="{FF2B5EF4-FFF2-40B4-BE49-F238E27FC236}">
                  <a16:creationId xmlns:a16="http://schemas.microsoft.com/office/drawing/2014/main" id="{5F29093E-4EF1-4E1D-83A4-8268C2F79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7" name="Freeform 174">
                <a:extLst>
                  <a:ext uri="{FF2B5EF4-FFF2-40B4-BE49-F238E27FC236}">
                    <a16:creationId xmlns:a16="http://schemas.microsoft.com/office/drawing/2014/main" id="{D437BEEB-163B-44F3-A8B7-01E13EBB1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75">
                <a:extLst>
                  <a:ext uri="{FF2B5EF4-FFF2-40B4-BE49-F238E27FC236}">
                    <a16:creationId xmlns:a16="http://schemas.microsoft.com/office/drawing/2014/main" id="{2980BF9D-5268-468F-9742-6DD492072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278">
            <a:extLst>
              <a:ext uri="{FF2B5EF4-FFF2-40B4-BE49-F238E27FC236}">
                <a16:creationId xmlns:a16="http://schemas.microsoft.com/office/drawing/2014/main" id="{19E1F347-2B63-442E-A109-6E1535C0AC38}"/>
              </a:ext>
            </a:extLst>
          </p:cNvPr>
          <p:cNvGrpSpPr>
            <a:grpSpLocks/>
          </p:cNvGrpSpPr>
          <p:nvPr/>
        </p:nvGrpSpPr>
        <p:grpSpPr bwMode="auto">
          <a:xfrm>
            <a:off x="3732212" y="4312834"/>
            <a:ext cx="287338" cy="787400"/>
            <a:chOff x="2208" y="240"/>
            <a:chExt cx="181" cy="496"/>
          </a:xfrm>
        </p:grpSpPr>
        <p:sp>
          <p:nvSpPr>
            <p:cNvPr id="131" name="Line 279">
              <a:extLst>
                <a:ext uri="{FF2B5EF4-FFF2-40B4-BE49-F238E27FC236}">
                  <a16:creationId xmlns:a16="http://schemas.microsoft.com/office/drawing/2014/main" id="{15D05865-B87F-44A2-9098-67E9929A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80">
              <a:extLst>
                <a:ext uri="{FF2B5EF4-FFF2-40B4-BE49-F238E27FC236}">
                  <a16:creationId xmlns:a16="http://schemas.microsoft.com/office/drawing/2014/main" id="{A422A912-AE77-4088-A7E5-A22D15595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81">
              <a:extLst>
                <a:ext uri="{FF2B5EF4-FFF2-40B4-BE49-F238E27FC236}">
                  <a16:creationId xmlns:a16="http://schemas.microsoft.com/office/drawing/2014/main" id="{0C833C5C-6B69-4858-AB9A-88A0CB22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82">
              <a:extLst>
                <a:ext uri="{FF2B5EF4-FFF2-40B4-BE49-F238E27FC236}">
                  <a16:creationId xmlns:a16="http://schemas.microsoft.com/office/drawing/2014/main" id="{F45E9E82-23E6-448E-AE76-39060CE3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3">
            <a:extLst>
              <a:ext uri="{FF2B5EF4-FFF2-40B4-BE49-F238E27FC236}">
                <a16:creationId xmlns:a16="http://schemas.microsoft.com/office/drawing/2014/main" id="{9D8448F3-F48D-45C8-A0DF-8EEE8BB98C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0199" y="4277052"/>
            <a:ext cx="287338" cy="787400"/>
            <a:chOff x="2208" y="240"/>
            <a:chExt cx="181" cy="496"/>
          </a:xfrm>
        </p:grpSpPr>
        <p:sp>
          <p:nvSpPr>
            <p:cNvPr id="136" name="Line 284">
              <a:extLst>
                <a:ext uri="{FF2B5EF4-FFF2-40B4-BE49-F238E27FC236}">
                  <a16:creationId xmlns:a16="http://schemas.microsoft.com/office/drawing/2014/main" id="{B5F4488B-3967-42B3-89D3-121D0820B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85">
              <a:extLst>
                <a:ext uri="{FF2B5EF4-FFF2-40B4-BE49-F238E27FC236}">
                  <a16:creationId xmlns:a16="http://schemas.microsoft.com/office/drawing/2014/main" id="{4E458478-FE75-46BE-9564-75DE54EB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86">
              <a:extLst>
                <a:ext uri="{FF2B5EF4-FFF2-40B4-BE49-F238E27FC236}">
                  <a16:creationId xmlns:a16="http://schemas.microsoft.com/office/drawing/2014/main" id="{AA59738A-4013-4519-BC4B-EC2C6515B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87">
              <a:extLst>
                <a:ext uri="{FF2B5EF4-FFF2-40B4-BE49-F238E27FC236}">
                  <a16:creationId xmlns:a16="http://schemas.microsoft.com/office/drawing/2014/main" id="{83E66292-A793-422B-A576-4C9063A3B8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95" y="4864813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37">
            <a:extLst>
              <a:ext uri="{FF2B5EF4-FFF2-40B4-BE49-F238E27FC236}">
                <a16:creationId xmlns:a16="http://schemas.microsoft.com/office/drawing/2014/main" id="{B96F4777-4AD2-4311-A582-2EABCA812BF9}"/>
              </a:ext>
            </a:extLst>
          </p:cNvPr>
          <p:cNvGrpSpPr>
            <a:grpSpLocks/>
          </p:cNvGrpSpPr>
          <p:nvPr/>
        </p:nvGrpSpPr>
        <p:grpSpPr bwMode="auto">
          <a:xfrm>
            <a:off x="2499062" y="6597897"/>
            <a:ext cx="285750" cy="781050"/>
            <a:chOff x="2496" y="2112"/>
            <a:chExt cx="181" cy="499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C77883C7-A3B4-47A0-92E5-108F55E3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188AC585-923C-4062-8380-BC5B7453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BEA8FAF5-2530-44B6-A514-102486502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6" name="Freeform 41">
                <a:extLst>
                  <a:ext uri="{FF2B5EF4-FFF2-40B4-BE49-F238E27FC236}">
                    <a16:creationId xmlns:a16="http://schemas.microsoft.com/office/drawing/2014/main" id="{3A1D573F-73CA-451D-A049-A2365EA5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8B0F28D-C622-45B2-ABD2-72FE8AFA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0DD853B4-2354-4448-AD69-F5A184BD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112</Words>
  <Application>Microsoft Office PowerPoint</Application>
  <PresentationFormat>Custom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166</cp:revision>
  <dcterms:created xsi:type="dcterms:W3CDTF">2002-08-21T12:11:08Z</dcterms:created>
  <dcterms:modified xsi:type="dcterms:W3CDTF">2018-12-24T03:21:03Z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